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5.xml" ContentType="application/vnd.openxmlformats-officedocument.theme+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6.xml" ContentType="application/vnd.openxmlformats-officedocument.theme+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7.xml" ContentType="application/vnd.openxmlformats-officedocument.theme+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theme/theme8.xml" ContentType="application/vnd.openxmlformats-officedocument.theme+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theme/theme9.xml" ContentType="application/vnd.openxmlformats-officedocument.theme+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theme/theme10.xml" ContentType="application/vnd.openxmlformats-officedocument.theme+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theme/theme11.xml" ContentType="application/vnd.openxmlformats-officedocument.theme+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theme/theme12.xml" ContentType="application/vnd.openxmlformats-officedocument.theme+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theme/theme13.xml" ContentType="application/vnd.openxmlformats-officedocument.theme+xml"/>
  <Override PartName="/ppt/theme/theme14.xml" ContentType="application/vnd.openxmlformats-officedocument.theme+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theme/theme15.xml" ContentType="application/vnd.openxmlformats-officedocument.theme+xml"/>
  <Override PartName="/ppt/slideLayouts/slideLayout156.xml" ContentType="application/vnd.openxmlformats-officedocument.presentationml.slideLayout+xml"/>
  <Override PartName="/ppt/theme/theme16.xml" ContentType="application/vnd.openxmlformats-officedocument.theme+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theme/theme17.xml" ContentType="application/vnd.openxmlformats-officedocument.theme+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theme/theme18.xml" ContentType="application/vnd.openxmlformats-officedocument.theme+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theme/theme19.xml" ContentType="application/vnd.openxmlformats-officedocument.theme+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theme/theme20.xml" ContentType="application/vnd.openxmlformats-officedocument.theme+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theme/theme21.xml" ContentType="application/vnd.openxmlformats-officedocument.theme+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theme/theme22.xml" ContentType="application/vnd.openxmlformats-officedocument.theme+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theme/theme23.xml" ContentType="application/vnd.openxmlformats-officedocument.theme+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theme/theme24.xml" ContentType="application/vnd.openxmlformats-officedocument.theme+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theme/theme25.xml" ContentType="application/vnd.openxmlformats-officedocument.theme+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theme/theme26.xml" ContentType="application/vnd.openxmlformats-officedocument.theme+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theme/theme27.xml" ContentType="application/vnd.openxmlformats-officedocument.theme+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theme/theme28.xml" ContentType="application/vnd.openxmlformats-officedocument.theme+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theme/theme29.xml" ContentType="application/vnd.openxmlformats-officedocument.theme+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theme/theme30.xml" ContentType="application/vnd.openxmlformats-officedocument.theme+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theme/theme31.xml" ContentType="application/vnd.openxmlformats-officedocument.theme+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theme/theme32.xml" ContentType="application/vnd.openxmlformats-officedocument.theme+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theme/theme33.xml" ContentType="application/vnd.openxmlformats-officedocument.theme+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theme/theme34.xml" ContentType="application/vnd.openxmlformats-officedocument.theme+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theme/theme35.xml" ContentType="application/vnd.openxmlformats-officedocument.theme+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theme/theme36.xml" ContentType="application/vnd.openxmlformats-officedocument.theme+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theme/theme37.xml" ContentType="application/vnd.openxmlformats-officedocument.theme+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theme/theme38.xml" ContentType="application/vnd.openxmlformats-officedocument.theme+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theme/theme39.xml" ContentType="application/vnd.openxmlformats-officedocument.theme+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theme/theme40.xml" ContentType="application/vnd.openxmlformats-officedocument.theme+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theme/theme41.xml" ContentType="application/vnd.openxmlformats-officedocument.theme+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theme/theme42.xml" ContentType="application/vnd.openxmlformats-officedocument.theme+xml"/>
  <Override PartName="/ppt/slideLayouts/slideLayout439.xml" ContentType="application/vnd.openxmlformats-officedocument.presentationml.slideLayout+xml"/>
  <Override PartName="/ppt/slideLayouts/slideLayout440.xml" ContentType="application/vnd.openxmlformats-officedocument.presentationml.slideLayout+xml"/>
  <Override PartName="/ppt/theme/theme43.xml" ContentType="application/vnd.openxmlformats-officedocument.theme+xml"/>
  <Override PartName="/ppt/slideLayouts/slideLayout441.xml" ContentType="application/vnd.openxmlformats-officedocument.presentationml.slideLayout+xml"/>
  <Override PartName="/ppt/theme/theme44.xml" ContentType="application/vnd.openxmlformats-officedocument.theme+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theme/theme45.xml" ContentType="application/vnd.openxmlformats-officedocument.theme+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theme/theme46.xml" ContentType="application/vnd.openxmlformats-officedocument.theme+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theme/theme47.xml" ContentType="application/vnd.openxmlformats-officedocument.theme+xml"/>
  <Override PartName="/ppt/theme/theme4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3" r:id="rId3"/>
    <p:sldMasterId id="2147483685" r:id="rId4"/>
    <p:sldMasterId id="2147483736" r:id="rId5"/>
    <p:sldMasterId id="2147483776" r:id="rId6"/>
    <p:sldMasterId id="2147483907" r:id="rId7"/>
    <p:sldMasterId id="2147483936" r:id="rId8"/>
    <p:sldMasterId id="2147483993" r:id="rId9"/>
    <p:sldMasterId id="2147484003" r:id="rId10"/>
    <p:sldMasterId id="2147484035" r:id="rId11"/>
    <p:sldMasterId id="2147484047" r:id="rId12"/>
    <p:sldMasterId id="2147484065" r:id="rId13"/>
    <p:sldMasterId id="2147484081" r:id="rId14"/>
    <p:sldMasterId id="2147484083" r:id="rId15"/>
    <p:sldMasterId id="2147484097" r:id="rId16"/>
    <p:sldMasterId id="2147484099" r:id="rId17"/>
    <p:sldMasterId id="2147484104" r:id="rId18"/>
    <p:sldMasterId id="2147484135" r:id="rId19"/>
    <p:sldMasterId id="2147484163" r:id="rId20"/>
    <p:sldMasterId id="2147484203" r:id="rId21"/>
    <p:sldMasterId id="2147484215" r:id="rId22"/>
    <p:sldMasterId id="2147484232" r:id="rId23"/>
    <p:sldMasterId id="2147484249" r:id="rId24"/>
    <p:sldMasterId id="2147484255" r:id="rId25"/>
    <p:sldMasterId id="2147484274" r:id="rId26"/>
    <p:sldMasterId id="2147484286" r:id="rId27"/>
    <p:sldMasterId id="2147484298" r:id="rId28"/>
    <p:sldMasterId id="2147484312" r:id="rId29"/>
    <p:sldMasterId id="2147484325" r:id="rId30"/>
    <p:sldMasterId id="2147484368" r:id="rId31"/>
    <p:sldMasterId id="2147484385" r:id="rId32"/>
    <p:sldMasterId id="2147484388" r:id="rId33"/>
    <p:sldMasterId id="2147484402" r:id="rId34"/>
    <p:sldMasterId id="2147484414" r:id="rId35"/>
    <p:sldMasterId id="2147484430" r:id="rId36"/>
    <p:sldMasterId id="2147484457" r:id="rId37"/>
    <p:sldMasterId id="2147484476" r:id="rId38"/>
    <p:sldMasterId id="2147484489" r:id="rId39"/>
    <p:sldMasterId id="2147484503" r:id="rId40"/>
    <p:sldMasterId id="2147484515" r:id="rId41"/>
    <p:sldMasterId id="2147484527" r:id="rId42"/>
    <p:sldMasterId id="2147484540" r:id="rId43"/>
    <p:sldMasterId id="2147484543" r:id="rId44"/>
    <p:sldMasterId id="2147484545" r:id="rId45"/>
    <p:sldMasterId id="2147484550" r:id="rId46"/>
    <p:sldMasterId id="2147484563" r:id="rId47"/>
  </p:sldMasterIdLst>
  <p:notesMasterIdLst>
    <p:notesMasterId r:id="rId258"/>
  </p:notesMasterIdLst>
  <p:sldIdLst>
    <p:sldId id="443" r:id="rId48"/>
    <p:sldId id="690" r:id="rId49"/>
    <p:sldId id="691" r:id="rId50"/>
    <p:sldId id="692" r:id="rId51"/>
    <p:sldId id="693" r:id="rId52"/>
    <p:sldId id="694" r:id="rId53"/>
    <p:sldId id="695" r:id="rId54"/>
    <p:sldId id="696" r:id="rId55"/>
    <p:sldId id="832" r:id="rId56"/>
    <p:sldId id="833" r:id="rId57"/>
    <p:sldId id="834" r:id="rId58"/>
    <p:sldId id="712" r:id="rId59"/>
    <p:sldId id="713" r:id="rId60"/>
    <p:sldId id="714" r:id="rId61"/>
    <p:sldId id="715" r:id="rId62"/>
    <p:sldId id="716" r:id="rId63"/>
    <p:sldId id="726" r:id="rId64"/>
    <p:sldId id="773" r:id="rId65"/>
    <p:sldId id="727" r:id="rId66"/>
    <p:sldId id="728" r:id="rId67"/>
    <p:sldId id="729" r:id="rId68"/>
    <p:sldId id="730" r:id="rId69"/>
    <p:sldId id="731" r:id="rId70"/>
    <p:sldId id="732" r:id="rId71"/>
    <p:sldId id="733" r:id="rId72"/>
    <p:sldId id="734" r:id="rId73"/>
    <p:sldId id="735" r:id="rId74"/>
    <p:sldId id="774" r:id="rId75"/>
    <p:sldId id="739" r:id="rId76"/>
    <p:sldId id="759" r:id="rId77"/>
    <p:sldId id="761" r:id="rId78"/>
    <p:sldId id="760" r:id="rId79"/>
    <p:sldId id="975" r:id="rId80"/>
    <p:sldId id="952" r:id="rId81"/>
    <p:sldId id="775" r:id="rId82"/>
    <p:sldId id="782" r:id="rId83"/>
    <p:sldId id="978" r:id="rId84"/>
    <p:sldId id="985" r:id="rId85"/>
    <p:sldId id="995" r:id="rId86"/>
    <p:sldId id="996" r:id="rId87"/>
    <p:sldId id="783" r:id="rId88"/>
    <p:sldId id="784" r:id="rId89"/>
    <p:sldId id="765" r:id="rId90"/>
    <p:sldId id="990" r:id="rId91"/>
    <p:sldId id="766" r:id="rId92"/>
    <p:sldId id="767" r:id="rId93"/>
    <p:sldId id="768" r:id="rId94"/>
    <p:sldId id="769" r:id="rId95"/>
    <p:sldId id="835" r:id="rId96"/>
    <p:sldId id="689" r:id="rId97"/>
    <p:sldId id="269" r:id="rId98"/>
    <p:sldId id="836" r:id="rId99"/>
    <p:sldId id="270" r:id="rId100"/>
    <p:sldId id="861" r:id="rId101"/>
    <p:sldId id="274" r:id="rId102"/>
    <p:sldId id="497" r:id="rId103"/>
    <p:sldId id="1006" r:id="rId104"/>
    <p:sldId id="838" r:id="rId105"/>
    <p:sldId id="839" r:id="rId106"/>
    <p:sldId id="974" r:id="rId107"/>
    <p:sldId id="842" r:id="rId108"/>
    <p:sldId id="785" r:id="rId109"/>
    <p:sldId id="787" r:id="rId110"/>
    <p:sldId id="880" r:id="rId111"/>
    <p:sldId id="789" r:id="rId112"/>
    <p:sldId id="791" r:id="rId113"/>
    <p:sldId id="792" r:id="rId114"/>
    <p:sldId id="793" r:id="rId115"/>
    <p:sldId id="795" r:id="rId116"/>
    <p:sldId id="796" r:id="rId117"/>
    <p:sldId id="799" r:id="rId118"/>
    <p:sldId id="801" r:id="rId119"/>
    <p:sldId id="802" r:id="rId120"/>
    <p:sldId id="803" r:id="rId121"/>
    <p:sldId id="881" r:id="rId122"/>
    <p:sldId id="804" r:id="rId123"/>
    <p:sldId id="919" r:id="rId124"/>
    <p:sldId id="805" r:id="rId125"/>
    <p:sldId id="813" r:id="rId126"/>
    <p:sldId id="882" r:id="rId127"/>
    <p:sldId id="946" r:id="rId128"/>
    <p:sldId id="947" r:id="rId129"/>
    <p:sldId id="948" r:id="rId130"/>
    <p:sldId id="883" r:id="rId131"/>
    <p:sldId id="884" r:id="rId132"/>
    <p:sldId id="901" r:id="rId133"/>
    <p:sldId id="910" r:id="rId134"/>
    <p:sldId id="900" r:id="rId135"/>
    <p:sldId id="899" r:id="rId136"/>
    <p:sldId id="902" r:id="rId137"/>
    <p:sldId id="885" r:id="rId138"/>
    <p:sldId id="888" r:id="rId139"/>
    <p:sldId id="920" r:id="rId140"/>
    <p:sldId id="917" r:id="rId141"/>
    <p:sldId id="918" r:id="rId142"/>
    <p:sldId id="914" r:id="rId143"/>
    <p:sldId id="916" r:id="rId144"/>
    <p:sldId id="828" r:id="rId145"/>
    <p:sldId id="829" r:id="rId146"/>
    <p:sldId id="830" r:id="rId147"/>
    <p:sldId id="997" r:id="rId148"/>
    <p:sldId id="998" r:id="rId149"/>
    <p:sldId id="999" r:id="rId150"/>
    <p:sldId id="1000" r:id="rId151"/>
    <p:sldId id="1001" r:id="rId152"/>
    <p:sldId id="1002" r:id="rId153"/>
    <p:sldId id="1003" r:id="rId154"/>
    <p:sldId id="1004" r:id="rId155"/>
    <p:sldId id="1005" r:id="rId156"/>
    <p:sldId id="926" r:id="rId157"/>
    <p:sldId id="927" r:id="rId158"/>
    <p:sldId id="928" r:id="rId159"/>
    <p:sldId id="930" r:id="rId160"/>
    <p:sldId id="931" r:id="rId161"/>
    <p:sldId id="932" r:id="rId162"/>
    <p:sldId id="939" r:id="rId163"/>
    <p:sldId id="940" r:id="rId164"/>
    <p:sldId id="941" r:id="rId165"/>
    <p:sldId id="942" r:id="rId166"/>
    <p:sldId id="943" r:id="rId167"/>
    <p:sldId id="933" r:id="rId168"/>
    <p:sldId id="470" r:id="rId169"/>
    <p:sldId id="471" r:id="rId170"/>
    <p:sldId id="568" r:id="rId171"/>
    <p:sldId id="582" r:id="rId172"/>
    <p:sldId id="583" r:id="rId173"/>
    <p:sldId id="584" r:id="rId174"/>
    <p:sldId id="585" r:id="rId175"/>
    <p:sldId id="586" r:id="rId176"/>
    <p:sldId id="587" r:id="rId177"/>
    <p:sldId id="588" r:id="rId178"/>
    <p:sldId id="589" r:id="rId179"/>
    <p:sldId id="590" r:id="rId180"/>
    <p:sldId id="591" r:id="rId181"/>
    <p:sldId id="592" r:id="rId182"/>
    <p:sldId id="593" r:id="rId183"/>
    <p:sldId id="594" r:id="rId184"/>
    <p:sldId id="595" r:id="rId185"/>
    <p:sldId id="596" r:id="rId186"/>
    <p:sldId id="597" r:id="rId187"/>
    <p:sldId id="598" r:id="rId188"/>
    <p:sldId id="599" r:id="rId189"/>
    <p:sldId id="600" r:id="rId190"/>
    <p:sldId id="601" r:id="rId191"/>
    <p:sldId id="602" r:id="rId192"/>
    <p:sldId id="603" r:id="rId193"/>
    <p:sldId id="604" r:id="rId194"/>
    <p:sldId id="605" r:id="rId195"/>
    <p:sldId id="606" r:id="rId196"/>
    <p:sldId id="607" r:id="rId197"/>
    <p:sldId id="608" r:id="rId198"/>
    <p:sldId id="609" r:id="rId199"/>
    <p:sldId id="610" r:id="rId200"/>
    <p:sldId id="611" r:id="rId201"/>
    <p:sldId id="612" r:id="rId202"/>
    <p:sldId id="613" r:id="rId203"/>
    <p:sldId id="614" r:id="rId204"/>
    <p:sldId id="615" r:id="rId205"/>
    <p:sldId id="616" r:id="rId206"/>
    <p:sldId id="617" r:id="rId207"/>
    <p:sldId id="618" r:id="rId208"/>
    <p:sldId id="619" r:id="rId209"/>
    <p:sldId id="626" r:id="rId210"/>
    <p:sldId id="976" r:id="rId211"/>
    <p:sldId id="977" r:id="rId212"/>
    <p:sldId id="631" r:id="rId213"/>
    <p:sldId id="632" r:id="rId214"/>
    <p:sldId id="633" r:id="rId215"/>
    <p:sldId id="634" r:id="rId216"/>
    <p:sldId id="635" r:id="rId217"/>
    <p:sldId id="636" r:id="rId218"/>
    <p:sldId id="637" r:id="rId219"/>
    <p:sldId id="638" r:id="rId220"/>
    <p:sldId id="639" r:id="rId221"/>
    <p:sldId id="640" r:id="rId222"/>
    <p:sldId id="641" r:id="rId223"/>
    <p:sldId id="642" r:id="rId224"/>
    <p:sldId id="643" r:id="rId225"/>
    <p:sldId id="644" r:id="rId226"/>
    <p:sldId id="645" r:id="rId227"/>
    <p:sldId id="646" r:id="rId228"/>
    <p:sldId id="647" r:id="rId229"/>
    <p:sldId id="655" r:id="rId230"/>
    <p:sldId id="656" r:id="rId231"/>
    <p:sldId id="934" r:id="rId232"/>
    <p:sldId id="935" r:id="rId233"/>
    <p:sldId id="936" r:id="rId234"/>
    <p:sldId id="937" r:id="rId235"/>
    <p:sldId id="938" r:id="rId236"/>
    <p:sldId id="954" r:id="rId237"/>
    <p:sldId id="955" r:id="rId238"/>
    <p:sldId id="956" r:id="rId239"/>
    <p:sldId id="957" r:id="rId240"/>
    <p:sldId id="958" r:id="rId241"/>
    <p:sldId id="959" r:id="rId242"/>
    <p:sldId id="960" r:id="rId243"/>
    <p:sldId id="961" r:id="rId244"/>
    <p:sldId id="962" r:id="rId245"/>
    <p:sldId id="963" r:id="rId246"/>
    <p:sldId id="964" r:id="rId247"/>
    <p:sldId id="965" r:id="rId248"/>
    <p:sldId id="966" r:id="rId249"/>
    <p:sldId id="967" r:id="rId250"/>
    <p:sldId id="968" r:id="rId251"/>
    <p:sldId id="969" r:id="rId252"/>
    <p:sldId id="970" r:id="rId253"/>
    <p:sldId id="971" r:id="rId254"/>
    <p:sldId id="972" r:id="rId255"/>
    <p:sldId id="973" r:id="rId256"/>
    <p:sldId id="922" r:id="rId25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873" autoAdjust="0"/>
    <p:restoredTop sz="89841" autoAdjust="0"/>
  </p:normalViewPr>
  <p:slideViewPr>
    <p:cSldViewPr snapToGrid="0">
      <p:cViewPr varScale="1">
        <p:scale>
          <a:sx n="61" d="100"/>
          <a:sy n="61" d="100"/>
        </p:scale>
        <p:origin x="1104"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70.xml"/><Relationship Id="rId21" Type="http://schemas.openxmlformats.org/officeDocument/2006/relationships/slideMaster" Target="slideMasters/slideMaster21.xml"/><Relationship Id="rId42" Type="http://schemas.openxmlformats.org/officeDocument/2006/relationships/slideMaster" Target="slideMasters/slideMaster42.xml"/><Relationship Id="rId63" Type="http://schemas.openxmlformats.org/officeDocument/2006/relationships/slide" Target="slides/slide16.xml"/><Relationship Id="rId84" Type="http://schemas.openxmlformats.org/officeDocument/2006/relationships/slide" Target="slides/slide37.xml"/><Relationship Id="rId138" Type="http://schemas.openxmlformats.org/officeDocument/2006/relationships/slide" Target="slides/slide91.xml"/><Relationship Id="rId159" Type="http://schemas.openxmlformats.org/officeDocument/2006/relationships/slide" Target="slides/slide112.xml"/><Relationship Id="rId170" Type="http://schemas.openxmlformats.org/officeDocument/2006/relationships/slide" Target="slides/slide123.xml"/><Relationship Id="rId191" Type="http://schemas.openxmlformats.org/officeDocument/2006/relationships/slide" Target="slides/slide144.xml"/><Relationship Id="rId205" Type="http://schemas.openxmlformats.org/officeDocument/2006/relationships/slide" Target="slides/slide158.xml"/><Relationship Id="rId226" Type="http://schemas.openxmlformats.org/officeDocument/2006/relationships/slide" Target="slides/slide179.xml"/><Relationship Id="rId247" Type="http://schemas.openxmlformats.org/officeDocument/2006/relationships/slide" Target="slides/slide200.xml"/><Relationship Id="rId107" Type="http://schemas.openxmlformats.org/officeDocument/2006/relationships/slide" Target="slides/slide60.xml"/><Relationship Id="rId11" Type="http://schemas.openxmlformats.org/officeDocument/2006/relationships/slideMaster" Target="slideMasters/slideMaster11.xml"/><Relationship Id="rId32" Type="http://schemas.openxmlformats.org/officeDocument/2006/relationships/slideMaster" Target="slideMasters/slideMaster32.xml"/><Relationship Id="rId53" Type="http://schemas.openxmlformats.org/officeDocument/2006/relationships/slide" Target="slides/slide6.xml"/><Relationship Id="rId74" Type="http://schemas.openxmlformats.org/officeDocument/2006/relationships/slide" Target="slides/slide27.xml"/><Relationship Id="rId128" Type="http://schemas.openxmlformats.org/officeDocument/2006/relationships/slide" Target="slides/slide81.xml"/><Relationship Id="rId149" Type="http://schemas.openxmlformats.org/officeDocument/2006/relationships/slide" Target="slides/slide102.xml"/><Relationship Id="rId5" Type="http://schemas.openxmlformats.org/officeDocument/2006/relationships/slideMaster" Target="slideMasters/slideMaster5.xml"/><Relationship Id="rId95" Type="http://schemas.openxmlformats.org/officeDocument/2006/relationships/slide" Target="slides/slide48.xml"/><Relationship Id="rId160" Type="http://schemas.openxmlformats.org/officeDocument/2006/relationships/slide" Target="slides/slide113.xml"/><Relationship Id="rId181" Type="http://schemas.openxmlformats.org/officeDocument/2006/relationships/slide" Target="slides/slide134.xml"/><Relationship Id="rId216" Type="http://schemas.openxmlformats.org/officeDocument/2006/relationships/slide" Target="slides/slide169.xml"/><Relationship Id="rId237" Type="http://schemas.openxmlformats.org/officeDocument/2006/relationships/slide" Target="slides/slide190.xml"/><Relationship Id="rId258" Type="http://schemas.openxmlformats.org/officeDocument/2006/relationships/notesMaster" Target="notesMasters/notesMaster1.xml"/><Relationship Id="rId22" Type="http://schemas.openxmlformats.org/officeDocument/2006/relationships/slideMaster" Target="slideMasters/slideMaster22.xml"/><Relationship Id="rId43" Type="http://schemas.openxmlformats.org/officeDocument/2006/relationships/slideMaster" Target="slideMasters/slideMaster43.xml"/><Relationship Id="rId64" Type="http://schemas.openxmlformats.org/officeDocument/2006/relationships/slide" Target="slides/slide17.xml"/><Relationship Id="rId118" Type="http://schemas.openxmlformats.org/officeDocument/2006/relationships/slide" Target="slides/slide71.xml"/><Relationship Id="rId139" Type="http://schemas.openxmlformats.org/officeDocument/2006/relationships/slide" Target="slides/slide92.xml"/><Relationship Id="rId85" Type="http://schemas.openxmlformats.org/officeDocument/2006/relationships/slide" Target="slides/slide38.xml"/><Relationship Id="rId150" Type="http://schemas.openxmlformats.org/officeDocument/2006/relationships/slide" Target="slides/slide103.xml"/><Relationship Id="rId171" Type="http://schemas.openxmlformats.org/officeDocument/2006/relationships/slide" Target="slides/slide124.xml"/><Relationship Id="rId192" Type="http://schemas.openxmlformats.org/officeDocument/2006/relationships/slide" Target="slides/slide145.xml"/><Relationship Id="rId206" Type="http://schemas.openxmlformats.org/officeDocument/2006/relationships/slide" Target="slides/slide159.xml"/><Relationship Id="rId227" Type="http://schemas.openxmlformats.org/officeDocument/2006/relationships/slide" Target="slides/slide180.xml"/><Relationship Id="rId248" Type="http://schemas.openxmlformats.org/officeDocument/2006/relationships/slide" Target="slides/slide201.xml"/><Relationship Id="rId12" Type="http://schemas.openxmlformats.org/officeDocument/2006/relationships/slideMaster" Target="slideMasters/slideMaster12.xml"/><Relationship Id="rId33" Type="http://schemas.openxmlformats.org/officeDocument/2006/relationships/slideMaster" Target="slideMasters/slideMaster33.xml"/><Relationship Id="rId108" Type="http://schemas.openxmlformats.org/officeDocument/2006/relationships/slide" Target="slides/slide61.xml"/><Relationship Id="rId129" Type="http://schemas.openxmlformats.org/officeDocument/2006/relationships/slide" Target="slides/slide82.xml"/><Relationship Id="rId54" Type="http://schemas.openxmlformats.org/officeDocument/2006/relationships/slide" Target="slides/slide7.xml"/><Relationship Id="rId75" Type="http://schemas.openxmlformats.org/officeDocument/2006/relationships/slide" Target="slides/slide28.xml"/><Relationship Id="rId96" Type="http://schemas.openxmlformats.org/officeDocument/2006/relationships/slide" Target="slides/slide49.xml"/><Relationship Id="rId140" Type="http://schemas.openxmlformats.org/officeDocument/2006/relationships/slide" Target="slides/slide93.xml"/><Relationship Id="rId161" Type="http://schemas.openxmlformats.org/officeDocument/2006/relationships/slide" Target="slides/slide114.xml"/><Relationship Id="rId182" Type="http://schemas.openxmlformats.org/officeDocument/2006/relationships/slide" Target="slides/slide135.xml"/><Relationship Id="rId217" Type="http://schemas.openxmlformats.org/officeDocument/2006/relationships/slide" Target="slides/slide170.xml"/><Relationship Id="rId1" Type="http://schemas.openxmlformats.org/officeDocument/2006/relationships/slideMaster" Target="slideMasters/slideMaster1.xml"/><Relationship Id="rId6" Type="http://schemas.openxmlformats.org/officeDocument/2006/relationships/slideMaster" Target="slideMasters/slideMaster6.xml"/><Relationship Id="rId212" Type="http://schemas.openxmlformats.org/officeDocument/2006/relationships/slide" Target="slides/slide165.xml"/><Relationship Id="rId233" Type="http://schemas.openxmlformats.org/officeDocument/2006/relationships/slide" Target="slides/slide186.xml"/><Relationship Id="rId238" Type="http://schemas.openxmlformats.org/officeDocument/2006/relationships/slide" Target="slides/slide191.xml"/><Relationship Id="rId254" Type="http://schemas.openxmlformats.org/officeDocument/2006/relationships/slide" Target="slides/slide207.xml"/><Relationship Id="rId259" Type="http://schemas.openxmlformats.org/officeDocument/2006/relationships/presProps" Target="presProps.xml"/><Relationship Id="rId23" Type="http://schemas.openxmlformats.org/officeDocument/2006/relationships/slideMaster" Target="slideMasters/slideMaster23.xml"/><Relationship Id="rId28" Type="http://schemas.openxmlformats.org/officeDocument/2006/relationships/slideMaster" Target="slideMasters/slideMaster28.xml"/><Relationship Id="rId49" Type="http://schemas.openxmlformats.org/officeDocument/2006/relationships/slide" Target="slides/slide2.xml"/><Relationship Id="rId114" Type="http://schemas.openxmlformats.org/officeDocument/2006/relationships/slide" Target="slides/slide67.xml"/><Relationship Id="rId119" Type="http://schemas.openxmlformats.org/officeDocument/2006/relationships/slide" Target="slides/slide72.xml"/><Relationship Id="rId44" Type="http://schemas.openxmlformats.org/officeDocument/2006/relationships/slideMaster" Target="slideMasters/slideMaster44.xml"/><Relationship Id="rId60" Type="http://schemas.openxmlformats.org/officeDocument/2006/relationships/slide" Target="slides/slide13.xml"/><Relationship Id="rId65" Type="http://schemas.openxmlformats.org/officeDocument/2006/relationships/slide" Target="slides/slide18.xml"/><Relationship Id="rId81" Type="http://schemas.openxmlformats.org/officeDocument/2006/relationships/slide" Target="slides/slide34.xml"/><Relationship Id="rId86" Type="http://schemas.openxmlformats.org/officeDocument/2006/relationships/slide" Target="slides/slide39.xml"/><Relationship Id="rId130" Type="http://schemas.openxmlformats.org/officeDocument/2006/relationships/slide" Target="slides/slide83.xml"/><Relationship Id="rId135" Type="http://schemas.openxmlformats.org/officeDocument/2006/relationships/slide" Target="slides/slide88.xml"/><Relationship Id="rId151" Type="http://schemas.openxmlformats.org/officeDocument/2006/relationships/slide" Target="slides/slide104.xml"/><Relationship Id="rId156" Type="http://schemas.openxmlformats.org/officeDocument/2006/relationships/slide" Target="slides/slide109.xml"/><Relationship Id="rId177" Type="http://schemas.openxmlformats.org/officeDocument/2006/relationships/slide" Target="slides/slide130.xml"/><Relationship Id="rId198" Type="http://schemas.openxmlformats.org/officeDocument/2006/relationships/slide" Target="slides/slide151.xml"/><Relationship Id="rId172" Type="http://schemas.openxmlformats.org/officeDocument/2006/relationships/slide" Target="slides/slide125.xml"/><Relationship Id="rId193" Type="http://schemas.openxmlformats.org/officeDocument/2006/relationships/slide" Target="slides/slide146.xml"/><Relationship Id="rId202" Type="http://schemas.openxmlformats.org/officeDocument/2006/relationships/slide" Target="slides/slide155.xml"/><Relationship Id="rId207" Type="http://schemas.openxmlformats.org/officeDocument/2006/relationships/slide" Target="slides/slide160.xml"/><Relationship Id="rId223" Type="http://schemas.openxmlformats.org/officeDocument/2006/relationships/slide" Target="slides/slide176.xml"/><Relationship Id="rId228" Type="http://schemas.openxmlformats.org/officeDocument/2006/relationships/slide" Target="slides/slide181.xml"/><Relationship Id="rId244" Type="http://schemas.openxmlformats.org/officeDocument/2006/relationships/slide" Target="slides/slide197.xml"/><Relationship Id="rId249" Type="http://schemas.openxmlformats.org/officeDocument/2006/relationships/slide" Target="slides/slide202.xml"/><Relationship Id="rId13" Type="http://schemas.openxmlformats.org/officeDocument/2006/relationships/slideMaster" Target="slideMasters/slideMaster13.xml"/><Relationship Id="rId18" Type="http://schemas.openxmlformats.org/officeDocument/2006/relationships/slideMaster" Target="slideMasters/slideMaster18.xml"/><Relationship Id="rId39" Type="http://schemas.openxmlformats.org/officeDocument/2006/relationships/slideMaster" Target="slideMasters/slideMaster39.xml"/><Relationship Id="rId109" Type="http://schemas.openxmlformats.org/officeDocument/2006/relationships/slide" Target="slides/slide62.xml"/><Relationship Id="rId260" Type="http://schemas.openxmlformats.org/officeDocument/2006/relationships/viewProps" Target="viewProps.xml"/><Relationship Id="rId34" Type="http://schemas.openxmlformats.org/officeDocument/2006/relationships/slideMaster" Target="slideMasters/slideMaster34.xml"/><Relationship Id="rId50" Type="http://schemas.openxmlformats.org/officeDocument/2006/relationships/slide" Target="slides/slide3.xml"/><Relationship Id="rId55" Type="http://schemas.openxmlformats.org/officeDocument/2006/relationships/slide" Target="slides/slide8.xml"/><Relationship Id="rId76" Type="http://schemas.openxmlformats.org/officeDocument/2006/relationships/slide" Target="slides/slide29.xml"/><Relationship Id="rId97" Type="http://schemas.openxmlformats.org/officeDocument/2006/relationships/slide" Target="slides/slide50.xml"/><Relationship Id="rId104" Type="http://schemas.openxmlformats.org/officeDocument/2006/relationships/slide" Target="slides/slide57.xml"/><Relationship Id="rId120" Type="http://schemas.openxmlformats.org/officeDocument/2006/relationships/slide" Target="slides/slide73.xml"/><Relationship Id="rId125" Type="http://schemas.openxmlformats.org/officeDocument/2006/relationships/slide" Target="slides/slide78.xml"/><Relationship Id="rId141" Type="http://schemas.openxmlformats.org/officeDocument/2006/relationships/slide" Target="slides/slide94.xml"/><Relationship Id="rId146" Type="http://schemas.openxmlformats.org/officeDocument/2006/relationships/slide" Target="slides/slide99.xml"/><Relationship Id="rId167" Type="http://schemas.openxmlformats.org/officeDocument/2006/relationships/slide" Target="slides/slide120.xml"/><Relationship Id="rId188" Type="http://schemas.openxmlformats.org/officeDocument/2006/relationships/slide" Target="slides/slide141.xml"/><Relationship Id="rId7" Type="http://schemas.openxmlformats.org/officeDocument/2006/relationships/slideMaster" Target="slideMasters/slideMaster7.xml"/><Relationship Id="rId71" Type="http://schemas.openxmlformats.org/officeDocument/2006/relationships/slide" Target="slides/slide24.xml"/><Relationship Id="rId92" Type="http://schemas.openxmlformats.org/officeDocument/2006/relationships/slide" Target="slides/slide45.xml"/><Relationship Id="rId162" Type="http://schemas.openxmlformats.org/officeDocument/2006/relationships/slide" Target="slides/slide115.xml"/><Relationship Id="rId183" Type="http://schemas.openxmlformats.org/officeDocument/2006/relationships/slide" Target="slides/slide136.xml"/><Relationship Id="rId213" Type="http://schemas.openxmlformats.org/officeDocument/2006/relationships/slide" Target="slides/slide166.xml"/><Relationship Id="rId218" Type="http://schemas.openxmlformats.org/officeDocument/2006/relationships/slide" Target="slides/slide171.xml"/><Relationship Id="rId234" Type="http://schemas.openxmlformats.org/officeDocument/2006/relationships/slide" Target="slides/slide187.xml"/><Relationship Id="rId239" Type="http://schemas.openxmlformats.org/officeDocument/2006/relationships/slide" Target="slides/slide192.xml"/><Relationship Id="rId2" Type="http://schemas.openxmlformats.org/officeDocument/2006/relationships/slideMaster" Target="slideMasters/slideMaster2.xml"/><Relationship Id="rId29" Type="http://schemas.openxmlformats.org/officeDocument/2006/relationships/slideMaster" Target="slideMasters/slideMaster29.xml"/><Relationship Id="rId250" Type="http://schemas.openxmlformats.org/officeDocument/2006/relationships/slide" Target="slides/slide203.xml"/><Relationship Id="rId255" Type="http://schemas.openxmlformats.org/officeDocument/2006/relationships/slide" Target="slides/slide208.xml"/><Relationship Id="rId24" Type="http://schemas.openxmlformats.org/officeDocument/2006/relationships/slideMaster" Target="slideMasters/slideMaster24.xml"/><Relationship Id="rId40" Type="http://schemas.openxmlformats.org/officeDocument/2006/relationships/slideMaster" Target="slideMasters/slideMaster40.xml"/><Relationship Id="rId45" Type="http://schemas.openxmlformats.org/officeDocument/2006/relationships/slideMaster" Target="slideMasters/slideMaster45.xml"/><Relationship Id="rId66" Type="http://schemas.openxmlformats.org/officeDocument/2006/relationships/slide" Target="slides/slide19.xml"/><Relationship Id="rId87" Type="http://schemas.openxmlformats.org/officeDocument/2006/relationships/slide" Target="slides/slide40.xml"/><Relationship Id="rId110" Type="http://schemas.openxmlformats.org/officeDocument/2006/relationships/slide" Target="slides/slide63.xml"/><Relationship Id="rId115" Type="http://schemas.openxmlformats.org/officeDocument/2006/relationships/slide" Target="slides/slide68.xml"/><Relationship Id="rId131" Type="http://schemas.openxmlformats.org/officeDocument/2006/relationships/slide" Target="slides/slide84.xml"/><Relationship Id="rId136" Type="http://schemas.openxmlformats.org/officeDocument/2006/relationships/slide" Target="slides/slide89.xml"/><Relationship Id="rId157" Type="http://schemas.openxmlformats.org/officeDocument/2006/relationships/slide" Target="slides/slide110.xml"/><Relationship Id="rId178" Type="http://schemas.openxmlformats.org/officeDocument/2006/relationships/slide" Target="slides/slide131.xml"/><Relationship Id="rId61" Type="http://schemas.openxmlformats.org/officeDocument/2006/relationships/slide" Target="slides/slide14.xml"/><Relationship Id="rId82" Type="http://schemas.openxmlformats.org/officeDocument/2006/relationships/slide" Target="slides/slide35.xml"/><Relationship Id="rId152" Type="http://schemas.openxmlformats.org/officeDocument/2006/relationships/slide" Target="slides/slide105.xml"/><Relationship Id="rId173" Type="http://schemas.openxmlformats.org/officeDocument/2006/relationships/slide" Target="slides/slide126.xml"/><Relationship Id="rId194" Type="http://schemas.openxmlformats.org/officeDocument/2006/relationships/slide" Target="slides/slide147.xml"/><Relationship Id="rId199" Type="http://schemas.openxmlformats.org/officeDocument/2006/relationships/slide" Target="slides/slide152.xml"/><Relationship Id="rId203" Type="http://schemas.openxmlformats.org/officeDocument/2006/relationships/slide" Target="slides/slide156.xml"/><Relationship Id="rId208" Type="http://schemas.openxmlformats.org/officeDocument/2006/relationships/slide" Target="slides/slide161.xml"/><Relationship Id="rId229" Type="http://schemas.openxmlformats.org/officeDocument/2006/relationships/slide" Target="slides/slide182.xml"/><Relationship Id="rId19" Type="http://schemas.openxmlformats.org/officeDocument/2006/relationships/slideMaster" Target="slideMasters/slideMaster19.xml"/><Relationship Id="rId224" Type="http://schemas.openxmlformats.org/officeDocument/2006/relationships/slide" Target="slides/slide177.xml"/><Relationship Id="rId240" Type="http://schemas.openxmlformats.org/officeDocument/2006/relationships/slide" Target="slides/slide193.xml"/><Relationship Id="rId245" Type="http://schemas.openxmlformats.org/officeDocument/2006/relationships/slide" Target="slides/slide198.xml"/><Relationship Id="rId261" Type="http://schemas.openxmlformats.org/officeDocument/2006/relationships/theme" Target="theme/theme1.xml"/><Relationship Id="rId14" Type="http://schemas.openxmlformats.org/officeDocument/2006/relationships/slideMaster" Target="slideMasters/slideMaster14.xml"/><Relationship Id="rId30" Type="http://schemas.openxmlformats.org/officeDocument/2006/relationships/slideMaster" Target="slideMasters/slideMaster30.xml"/><Relationship Id="rId35" Type="http://schemas.openxmlformats.org/officeDocument/2006/relationships/slideMaster" Target="slideMasters/slideMaster35.xml"/><Relationship Id="rId56" Type="http://schemas.openxmlformats.org/officeDocument/2006/relationships/slide" Target="slides/slide9.xml"/><Relationship Id="rId77" Type="http://schemas.openxmlformats.org/officeDocument/2006/relationships/slide" Target="slides/slide30.xml"/><Relationship Id="rId100" Type="http://schemas.openxmlformats.org/officeDocument/2006/relationships/slide" Target="slides/slide53.xml"/><Relationship Id="rId105" Type="http://schemas.openxmlformats.org/officeDocument/2006/relationships/slide" Target="slides/slide58.xml"/><Relationship Id="rId126" Type="http://schemas.openxmlformats.org/officeDocument/2006/relationships/slide" Target="slides/slide79.xml"/><Relationship Id="rId147" Type="http://schemas.openxmlformats.org/officeDocument/2006/relationships/slide" Target="slides/slide100.xml"/><Relationship Id="rId168" Type="http://schemas.openxmlformats.org/officeDocument/2006/relationships/slide" Target="slides/slide121.xml"/><Relationship Id="rId8" Type="http://schemas.openxmlformats.org/officeDocument/2006/relationships/slideMaster" Target="slideMasters/slideMaster8.xml"/><Relationship Id="rId51" Type="http://schemas.openxmlformats.org/officeDocument/2006/relationships/slide" Target="slides/slide4.xml"/><Relationship Id="rId72" Type="http://schemas.openxmlformats.org/officeDocument/2006/relationships/slide" Target="slides/slide25.xml"/><Relationship Id="rId93" Type="http://schemas.openxmlformats.org/officeDocument/2006/relationships/slide" Target="slides/slide46.xml"/><Relationship Id="rId98" Type="http://schemas.openxmlformats.org/officeDocument/2006/relationships/slide" Target="slides/slide51.xml"/><Relationship Id="rId121" Type="http://schemas.openxmlformats.org/officeDocument/2006/relationships/slide" Target="slides/slide74.xml"/><Relationship Id="rId142" Type="http://schemas.openxmlformats.org/officeDocument/2006/relationships/slide" Target="slides/slide95.xml"/><Relationship Id="rId163" Type="http://schemas.openxmlformats.org/officeDocument/2006/relationships/slide" Target="slides/slide116.xml"/><Relationship Id="rId184" Type="http://schemas.openxmlformats.org/officeDocument/2006/relationships/slide" Target="slides/slide137.xml"/><Relationship Id="rId189" Type="http://schemas.openxmlformats.org/officeDocument/2006/relationships/slide" Target="slides/slide142.xml"/><Relationship Id="rId219" Type="http://schemas.openxmlformats.org/officeDocument/2006/relationships/slide" Target="slides/slide172.xml"/><Relationship Id="rId3" Type="http://schemas.openxmlformats.org/officeDocument/2006/relationships/slideMaster" Target="slideMasters/slideMaster3.xml"/><Relationship Id="rId214" Type="http://schemas.openxmlformats.org/officeDocument/2006/relationships/slide" Target="slides/slide167.xml"/><Relationship Id="rId230" Type="http://schemas.openxmlformats.org/officeDocument/2006/relationships/slide" Target="slides/slide183.xml"/><Relationship Id="rId235" Type="http://schemas.openxmlformats.org/officeDocument/2006/relationships/slide" Target="slides/slide188.xml"/><Relationship Id="rId251" Type="http://schemas.openxmlformats.org/officeDocument/2006/relationships/slide" Target="slides/slide204.xml"/><Relationship Id="rId256" Type="http://schemas.openxmlformats.org/officeDocument/2006/relationships/slide" Target="slides/slide209.xml"/><Relationship Id="rId25" Type="http://schemas.openxmlformats.org/officeDocument/2006/relationships/slideMaster" Target="slideMasters/slideMaster25.xml"/><Relationship Id="rId46" Type="http://schemas.openxmlformats.org/officeDocument/2006/relationships/slideMaster" Target="slideMasters/slideMaster46.xml"/><Relationship Id="rId67" Type="http://schemas.openxmlformats.org/officeDocument/2006/relationships/slide" Target="slides/slide20.xml"/><Relationship Id="rId116" Type="http://schemas.openxmlformats.org/officeDocument/2006/relationships/slide" Target="slides/slide69.xml"/><Relationship Id="rId137" Type="http://schemas.openxmlformats.org/officeDocument/2006/relationships/slide" Target="slides/slide90.xml"/><Relationship Id="rId158" Type="http://schemas.openxmlformats.org/officeDocument/2006/relationships/slide" Target="slides/slide111.xml"/><Relationship Id="rId20" Type="http://schemas.openxmlformats.org/officeDocument/2006/relationships/slideMaster" Target="slideMasters/slideMaster20.xml"/><Relationship Id="rId41" Type="http://schemas.openxmlformats.org/officeDocument/2006/relationships/slideMaster" Target="slideMasters/slideMaster41.xml"/><Relationship Id="rId62" Type="http://schemas.openxmlformats.org/officeDocument/2006/relationships/slide" Target="slides/slide15.xml"/><Relationship Id="rId83" Type="http://schemas.openxmlformats.org/officeDocument/2006/relationships/slide" Target="slides/slide36.xml"/><Relationship Id="rId88" Type="http://schemas.openxmlformats.org/officeDocument/2006/relationships/slide" Target="slides/slide41.xml"/><Relationship Id="rId111" Type="http://schemas.openxmlformats.org/officeDocument/2006/relationships/slide" Target="slides/slide64.xml"/><Relationship Id="rId132" Type="http://schemas.openxmlformats.org/officeDocument/2006/relationships/slide" Target="slides/slide85.xml"/><Relationship Id="rId153" Type="http://schemas.openxmlformats.org/officeDocument/2006/relationships/slide" Target="slides/slide106.xml"/><Relationship Id="rId174" Type="http://schemas.openxmlformats.org/officeDocument/2006/relationships/slide" Target="slides/slide127.xml"/><Relationship Id="rId179" Type="http://schemas.openxmlformats.org/officeDocument/2006/relationships/slide" Target="slides/slide132.xml"/><Relationship Id="rId195" Type="http://schemas.openxmlformats.org/officeDocument/2006/relationships/slide" Target="slides/slide148.xml"/><Relationship Id="rId209" Type="http://schemas.openxmlformats.org/officeDocument/2006/relationships/slide" Target="slides/slide162.xml"/><Relationship Id="rId190" Type="http://schemas.openxmlformats.org/officeDocument/2006/relationships/slide" Target="slides/slide143.xml"/><Relationship Id="rId204" Type="http://schemas.openxmlformats.org/officeDocument/2006/relationships/slide" Target="slides/slide157.xml"/><Relationship Id="rId220" Type="http://schemas.openxmlformats.org/officeDocument/2006/relationships/slide" Target="slides/slide173.xml"/><Relationship Id="rId225" Type="http://schemas.openxmlformats.org/officeDocument/2006/relationships/slide" Target="slides/slide178.xml"/><Relationship Id="rId241" Type="http://schemas.openxmlformats.org/officeDocument/2006/relationships/slide" Target="slides/slide194.xml"/><Relationship Id="rId246" Type="http://schemas.openxmlformats.org/officeDocument/2006/relationships/slide" Target="slides/slide199.xml"/><Relationship Id="rId15" Type="http://schemas.openxmlformats.org/officeDocument/2006/relationships/slideMaster" Target="slideMasters/slideMaster15.xml"/><Relationship Id="rId36" Type="http://schemas.openxmlformats.org/officeDocument/2006/relationships/slideMaster" Target="slideMasters/slideMaster36.xml"/><Relationship Id="rId57" Type="http://schemas.openxmlformats.org/officeDocument/2006/relationships/slide" Target="slides/slide10.xml"/><Relationship Id="rId106" Type="http://schemas.openxmlformats.org/officeDocument/2006/relationships/slide" Target="slides/slide59.xml"/><Relationship Id="rId127" Type="http://schemas.openxmlformats.org/officeDocument/2006/relationships/slide" Target="slides/slide80.xml"/><Relationship Id="rId262" Type="http://schemas.openxmlformats.org/officeDocument/2006/relationships/tableStyles" Target="tableStyles.xml"/><Relationship Id="rId10" Type="http://schemas.openxmlformats.org/officeDocument/2006/relationships/slideMaster" Target="slideMasters/slideMaster10.xml"/><Relationship Id="rId31" Type="http://schemas.openxmlformats.org/officeDocument/2006/relationships/slideMaster" Target="slideMasters/slideMaster31.xml"/><Relationship Id="rId52" Type="http://schemas.openxmlformats.org/officeDocument/2006/relationships/slide" Target="slides/slide5.xml"/><Relationship Id="rId73" Type="http://schemas.openxmlformats.org/officeDocument/2006/relationships/slide" Target="slides/slide26.xml"/><Relationship Id="rId78" Type="http://schemas.openxmlformats.org/officeDocument/2006/relationships/slide" Target="slides/slide31.xml"/><Relationship Id="rId94" Type="http://schemas.openxmlformats.org/officeDocument/2006/relationships/slide" Target="slides/slide47.xml"/><Relationship Id="rId99" Type="http://schemas.openxmlformats.org/officeDocument/2006/relationships/slide" Target="slides/slide52.xml"/><Relationship Id="rId101" Type="http://schemas.openxmlformats.org/officeDocument/2006/relationships/slide" Target="slides/slide54.xml"/><Relationship Id="rId122" Type="http://schemas.openxmlformats.org/officeDocument/2006/relationships/slide" Target="slides/slide75.xml"/><Relationship Id="rId143" Type="http://schemas.openxmlformats.org/officeDocument/2006/relationships/slide" Target="slides/slide96.xml"/><Relationship Id="rId148" Type="http://schemas.openxmlformats.org/officeDocument/2006/relationships/slide" Target="slides/slide101.xml"/><Relationship Id="rId164" Type="http://schemas.openxmlformats.org/officeDocument/2006/relationships/slide" Target="slides/slide117.xml"/><Relationship Id="rId169" Type="http://schemas.openxmlformats.org/officeDocument/2006/relationships/slide" Target="slides/slide122.xml"/><Relationship Id="rId185" Type="http://schemas.openxmlformats.org/officeDocument/2006/relationships/slide" Target="slides/slide138.xml"/><Relationship Id="rId4" Type="http://schemas.openxmlformats.org/officeDocument/2006/relationships/slideMaster" Target="slideMasters/slideMaster4.xml"/><Relationship Id="rId9" Type="http://schemas.openxmlformats.org/officeDocument/2006/relationships/slideMaster" Target="slideMasters/slideMaster9.xml"/><Relationship Id="rId180" Type="http://schemas.openxmlformats.org/officeDocument/2006/relationships/slide" Target="slides/slide133.xml"/><Relationship Id="rId210" Type="http://schemas.openxmlformats.org/officeDocument/2006/relationships/slide" Target="slides/slide163.xml"/><Relationship Id="rId215" Type="http://schemas.openxmlformats.org/officeDocument/2006/relationships/slide" Target="slides/slide168.xml"/><Relationship Id="rId236" Type="http://schemas.openxmlformats.org/officeDocument/2006/relationships/slide" Target="slides/slide189.xml"/><Relationship Id="rId257" Type="http://schemas.openxmlformats.org/officeDocument/2006/relationships/slide" Target="slides/slide210.xml"/><Relationship Id="rId26" Type="http://schemas.openxmlformats.org/officeDocument/2006/relationships/slideMaster" Target="slideMasters/slideMaster26.xml"/><Relationship Id="rId231" Type="http://schemas.openxmlformats.org/officeDocument/2006/relationships/slide" Target="slides/slide184.xml"/><Relationship Id="rId252" Type="http://schemas.openxmlformats.org/officeDocument/2006/relationships/slide" Target="slides/slide205.xml"/><Relationship Id="rId47" Type="http://schemas.openxmlformats.org/officeDocument/2006/relationships/slideMaster" Target="slideMasters/slideMaster47.xml"/><Relationship Id="rId68" Type="http://schemas.openxmlformats.org/officeDocument/2006/relationships/slide" Target="slides/slide21.xml"/><Relationship Id="rId89" Type="http://schemas.openxmlformats.org/officeDocument/2006/relationships/slide" Target="slides/slide42.xml"/><Relationship Id="rId112" Type="http://schemas.openxmlformats.org/officeDocument/2006/relationships/slide" Target="slides/slide65.xml"/><Relationship Id="rId133" Type="http://schemas.openxmlformats.org/officeDocument/2006/relationships/slide" Target="slides/slide86.xml"/><Relationship Id="rId154" Type="http://schemas.openxmlformats.org/officeDocument/2006/relationships/slide" Target="slides/slide107.xml"/><Relationship Id="rId175" Type="http://schemas.openxmlformats.org/officeDocument/2006/relationships/slide" Target="slides/slide128.xml"/><Relationship Id="rId196" Type="http://schemas.openxmlformats.org/officeDocument/2006/relationships/slide" Target="slides/slide149.xml"/><Relationship Id="rId200" Type="http://schemas.openxmlformats.org/officeDocument/2006/relationships/slide" Target="slides/slide153.xml"/><Relationship Id="rId16" Type="http://schemas.openxmlformats.org/officeDocument/2006/relationships/slideMaster" Target="slideMasters/slideMaster16.xml"/><Relationship Id="rId221" Type="http://schemas.openxmlformats.org/officeDocument/2006/relationships/slide" Target="slides/slide174.xml"/><Relationship Id="rId242" Type="http://schemas.openxmlformats.org/officeDocument/2006/relationships/slide" Target="slides/slide195.xml"/><Relationship Id="rId37" Type="http://schemas.openxmlformats.org/officeDocument/2006/relationships/slideMaster" Target="slideMasters/slideMaster37.xml"/><Relationship Id="rId58" Type="http://schemas.openxmlformats.org/officeDocument/2006/relationships/slide" Target="slides/slide11.xml"/><Relationship Id="rId79" Type="http://schemas.openxmlformats.org/officeDocument/2006/relationships/slide" Target="slides/slide32.xml"/><Relationship Id="rId102" Type="http://schemas.openxmlformats.org/officeDocument/2006/relationships/slide" Target="slides/slide55.xml"/><Relationship Id="rId123" Type="http://schemas.openxmlformats.org/officeDocument/2006/relationships/slide" Target="slides/slide76.xml"/><Relationship Id="rId144" Type="http://schemas.openxmlformats.org/officeDocument/2006/relationships/slide" Target="slides/slide97.xml"/><Relationship Id="rId90" Type="http://schemas.openxmlformats.org/officeDocument/2006/relationships/slide" Target="slides/slide43.xml"/><Relationship Id="rId165" Type="http://schemas.openxmlformats.org/officeDocument/2006/relationships/slide" Target="slides/slide118.xml"/><Relationship Id="rId186" Type="http://schemas.openxmlformats.org/officeDocument/2006/relationships/slide" Target="slides/slide139.xml"/><Relationship Id="rId211" Type="http://schemas.openxmlformats.org/officeDocument/2006/relationships/slide" Target="slides/slide164.xml"/><Relationship Id="rId232" Type="http://schemas.openxmlformats.org/officeDocument/2006/relationships/slide" Target="slides/slide185.xml"/><Relationship Id="rId253" Type="http://schemas.openxmlformats.org/officeDocument/2006/relationships/slide" Target="slides/slide206.xml"/><Relationship Id="rId27" Type="http://schemas.openxmlformats.org/officeDocument/2006/relationships/slideMaster" Target="slideMasters/slideMaster27.xml"/><Relationship Id="rId48" Type="http://schemas.openxmlformats.org/officeDocument/2006/relationships/slide" Target="slides/slide1.xml"/><Relationship Id="rId69" Type="http://schemas.openxmlformats.org/officeDocument/2006/relationships/slide" Target="slides/slide22.xml"/><Relationship Id="rId113" Type="http://schemas.openxmlformats.org/officeDocument/2006/relationships/slide" Target="slides/slide66.xml"/><Relationship Id="rId134" Type="http://schemas.openxmlformats.org/officeDocument/2006/relationships/slide" Target="slides/slide87.xml"/><Relationship Id="rId80" Type="http://schemas.openxmlformats.org/officeDocument/2006/relationships/slide" Target="slides/slide33.xml"/><Relationship Id="rId155" Type="http://schemas.openxmlformats.org/officeDocument/2006/relationships/slide" Target="slides/slide108.xml"/><Relationship Id="rId176" Type="http://schemas.openxmlformats.org/officeDocument/2006/relationships/slide" Target="slides/slide129.xml"/><Relationship Id="rId197" Type="http://schemas.openxmlformats.org/officeDocument/2006/relationships/slide" Target="slides/slide150.xml"/><Relationship Id="rId201" Type="http://schemas.openxmlformats.org/officeDocument/2006/relationships/slide" Target="slides/slide154.xml"/><Relationship Id="rId222" Type="http://schemas.openxmlformats.org/officeDocument/2006/relationships/slide" Target="slides/slide175.xml"/><Relationship Id="rId243" Type="http://schemas.openxmlformats.org/officeDocument/2006/relationships/slide" Target="slides/slide196.xml"/><Relationship Id="rId17" Type="http://schemas.openxmlformats.org/officeDocument/2006/relationships/slideMaster" Target="slideMasters/slideMaster17.xml"/><Relationship Id="rId38" Type="http://schemas.openxmlformats.org/officeDocument/2006/relationships/slideMaster" Target="slideMasters/slideMaster38.xml"/><Relationship Id="rId59" Type="http://schemas.openxmlformats.org/officeDocument/2006/relationships/slide" Target="slides/slide12.xml"/><Relationship Id="rId103" Type="http://schemas.openxmlformats.org/officeDocument/2006/relationships/slide" Target="slides/slide56.xml"/><Relationship Id="rId124" Type="http://schemas.openxmlformats.org/officeDocument/2006/relationships/slide" Target="slides/slide77.xml"/><Relationship Id="rId70" Type="http://schemas.openxmlformats.org/officeDocument/2006/relationships/slide" Target="slides/slide23.xml"/><Relationship Id="rId91" Type="http://schemas.openxmlformats.org/officeDocument/2006/relationships/slide" Target="slides/slide44.xml"/><Relationship Id="rId145" Type="http://schemas.openxmlformats.org/officeDocument/2006/relationships/slide" Target="slides/slide98.xml"/><Relationship Id="rId166" Type="http://schemas.openxmlformats.org/officeDocument/2006/relationships/slide" Target="slides/slide119.xml"/><Relationship Id="rId187" Type="http://schemas.openxmlformats.org/officeDocument/2006/relationships/slide" Target="slides/slide140.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41E2807-84DE-47F3-8E08-F05D871C63DC}"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n-US"/>
        </a:p>
      </dgm:t>
    </dgm:pt>
    <dgm:pt modelId="{7FD7A8D2-6C78-4BC1-AECD-EA7DE9210A2F}">
      <dgm:prSet phldrT="[Text]"/>
      <dgm:spPr/>
      <dgm:t>
        <a:bodyPr/>
        <a:lstStyle/>
        <a:p>
          <a:r>
            <a:rPr lang="en-US" dirty="0"/>
            <a:t>Variant Pain</a:t>
          </a:r>
        </a:p>
      </dgm:t>
    </dgm:pt>
    <dgm:pt modelId="{A2432407-0225-4E39-833F-203389359DD6}" type="parTrans" cxnId="{EEE5F0F0-8399-4ECD-8829-83FE2FAD7BE6}">
      <dgm:prSet/>
      <dgm:spPr/>
      <dgm:t>
        <a:bodyPr/>
        <a:lstStyle/>
        <a:p>
          <a:endParaRPr lang="en-US"/>
        </a:p>
      </dgm:t>
    </dgm:pt>
    <dgm:pt modelId="{D9050420-C66A-45DC-9B92-4E6804DEBF82}" type="sibTrans" cxnId="{EEE5F0F0-8399-4ECD-8829-83FE2FAD7BE6}">
      <dgm:prSet/>
      <dgm:spPr/>
      <dgm:t>
        <a:bodyPr/>
        <a:lstStyle/>
        <a:p>
          <a:endParaRPr lang="en-US"/>
        </a:p>
      </dgm:t>
    </dgm:pt>
    <dgm:pt modelId="{B06661A0-C650-4B11-8396-2379A68D3299}">
      <dgm:prSet phldrT="[Text]"/>
      <dgm:spPr/>
      <dgm:t>
        <a:bodyPr/>
        <a:lstStyle/>
        <a:p>
          <a:r>
            <a:rPr lang="en-US" dirty="0"/>
            <a:t>PNT: Pain without tissue damage</a:t>
          </a:r>
        </a:p>
      </dgm:t>
    </dgm:pt>
    <dgm:pt modelId="{A737E59F-2FB0-482E-B9F4-22C84680C133}" type="parTrans" cxnId="{8654E717-E3CF-4A7D-8012-7130D5724AE4}">
      <dgm:prSet/>
      <dgm:spPr/>
      <dgm:t>
        <a:bodyPr/>
        <a:lstStyle/>
        <a:p>
          <a:endParaRPr lang="en-US"/>
        </a:p>
      </dgm:t>
    </dgm:pt>
    <dgm:pt modelId="{BA41FA81-CBA1-4588-BA73-E5EA95F17F78}" type="sibTrans" cxnId="{8654E717-E3CF-4A7D-8012-7130D5724AE4}">
      <dgm:prSet/>
      <dgm:spPr/>
      <dgm:t>
        <a:bodyPr/>
        <a:lstStyle/>
        <a:p>
          <a:endParaRPr lang="en-US"/>
        </a:p>
      </dgm:t>
    </dgm:pt>
    <dgm:pt modelId="{1C544312-9344-449E-9977-F47C3FB81411}">
      <dgm:prSet phldrT="[Text]"/>
      <dgm:spPr/>
      <dgm:t>
        <a:bodyPr/>
        <a:lstStyle/>
        <a:p>
          <a:r>
            <a:rPr lang="en-US" dirty="0"/>
            <a:t>Neuropathic nociception</a:t>
          </a:r>
        </a:p>
      </dgm:t>
    </dgm:pt>
    <dgm:pt modelId="{1C071983-586E-4B34-8081-4F82503118B7}" type="parTrans" cxnId="{CB1CB939-AD36-43A8-873C-9D668156B98E}">
      <dgm:prSet/>
      <dgm:spPr/>
      <dgm:t>
        <a:bodyPr/>
        <a:lstStyle/>
        <a:p>
          <a:endParaRPr lang="en-US"/>
        </a:p>
      </dgm:t>
    </dgm:pt>
    <dgm:pt modelId="{3C2906C2-B367-4AB3-BA58-D150EB3CF1A2}" type="sibTrans" cxnId="{CB1CB939-AD36-43A8-873C-9D668156B98E}">
      <dgm:prSet/>
      <dgm:spPr/>
      <dgm:t>
        <a:bodyPr/>
        <a:lstStyle/>
        <a:p>
          <a:endParaRPr lang="en-US"/>
        </a:p>
      </dgm:t>
    </dgm:pt>
    <dgm:pt modelId="{7236115F-4B1E-4F8C-A9D0-4156C6CC37CB}">
      <dgm:prSet/>
      <dgm:spPr/>
      <dgm:t>
        <a:bodyPr/>
        <a:lstStyle/>
        <a:p>
          <a:r>
            <a:rPr lang="en-US" dirty="0"/>
            <a:t>Pain</a:t>
          </a:r>
        </a:p>
      </dgm:t>
    </dgm:pt>
    <dgm:pt modelId="{B1CD9E2B-9BC1-4818-93AA-8C763BF91E78}" type="parTrans" cxnId="{00A09559-160D-46B4-91BB-1CA6A613EA92}">
      <dgm:prSet/>
      <dgm:spPr/>
      <dgm:t>
        <a:bodyPr/>
        <a:lstStyle/>
        <a:p>
          <a:endParaRPr lang="en-US"/>
        </a:p>
      </dgm:t>
    </dgm:pt>
    <dgm:pt modelId="{95456609-8D42-4ED4-8708-E38A2577A123}" type="sibTrans" cxnId="{00A09559-160D-46B4-91BB-1CA6A613EA92}">
      <dgm:prSet/>
      <dgm:spPr/>
      <dgm:t>
        <a:bodyPr/>
        <a:lstStyle/>
        <a:p>
          <a:endParaRPr lang="en-US"/>
        </a:p>
      </dgm:t>
    </dgm:pt>
    <dgm:pt modelId="{6830C4E5-956B-405E-8F7A-010CDB298177}">
      <dgm:prSet/>
      <dgm:spPr/>
      <dgm:t>
        <a:bodyPr/>
        <a:lstStyle/>
        <a:p>
          <a:r>
            <a:rPr lang="en-US" dirty="0"/>
            <a:t>Canonical Pain</a:t>
          </a:r>
        </a:p>
      </dgm:t>
    </dgm:pt>
    <dgm:pt modelId="{EC03ED68-0E9A-4CDD-95D1-B25D5DF61CB0}" type="parTrans" cxnId="{746D0184-C925-48A1-B186-CF0C9A2AE643}">
      <dgm:prSet/>
      <dgm:spPr/>
      <dgm:t>
        <a:bodyPr/>
        <a:lstStyle/>
        <a:p>
          <a:endParaRPr lang="en-US"/>
        </a:p>
      </dgm:t>
    </dgm:pt>
    <dgm:pt modelId="{9A244955-0264-4B04-8D84-9B1CFE585168}" type="sibTrans" cxnId="{746D0184-C925-48A1-B186-CF0C9A2AE643}">
      <dgm:prSet/>
      <dgm:spPr/>
      <dgm:t>
        <a:bodyPr/>
        <a:lstStyle/>
        <a:p>
          <a:endParaRPr lang="en-US"/>
        </a:p>
      </dgm:t>
    </dgm:pt>
    <dgm:pt modelId="{85CDCA09-735D-4D25-B335-E5E67C2476E0}">
      <dgm:prSet/>
      <dgm:spPr/>
      <dgm:t>
        <a:bodyPr/>
        <a:lstStyle/>
        <a:p>
          <a:r>
            <a:rPr lang="en-US"/>
            <a:t>PCI: Pain with concordant tissue damage</a:t>
          </a:r>
          <a:endParaRPr lang="en-US" dirty="0"/>
        </a:p>
      </dgm:t>
    </dgm:pt>
    <dgm:pt modelId="{D2CEA730-84A8-499F-9500-973DC0DC1E30}" type="parTrans" cxnId="{1AB675AF-6183-4EA9-90AB-A5E268865663}">
      <dgm:prSet/>
      <dgm:spPr/>
      <dgm:t>
        <a:bodyPr/>
        <a:lstStyle/>
        <a:p>
          <a:endParaRPr lang="en-US"/>
        </a:p>
      </dgm:t>
    </dgm:pt>
    <dgm:pt modelId="{75315809-FD81-4056-AA52-B9E220C10ED8}" type="sibTrans" cxnId="{1AB675AF-6183-4EA9-90AB-A5E268865663}">
      <dgm:prSet/>
      <dgm:spPr/>
      <dgm:t>
        <a:bodyPr/>
        <a:lstStyle/>
        <a:p>
          <a:endParaRPr lang="en-US"/>
        </a:p>
      </dgm:t>
    </dgm:pt>
    <dgm:pt modelId="{5F3AF652-B365-4853-B4C6-2F1E7E60E7F3}" type="pres">
      <dgm:prSet presAssocID="{241E2807-84DE-47F3-8E08-F05D871C63DC}" presName="hierChild1" presStyleCnt="0">
        <dgm:presLayoutVars>
          <dgm:chPref val="1"/>
          <dgm:dir/>
          <dgm:animOne val="branch"/>
          <dgm:animLvl val="lvl"/>
          <dgm:resizeHandles/>
        </dgm:presLayoutVars>
      </dgm:prSet>
      <dgm:spPr/>
    </dgm:pt>
    <dgm:pt modelId="{7086ADE3-16CB-4B16-A183-CD76423146EC}" type="pres">
      <dgm:prSet presAssocID="{7236115F-4B1E-4F8C-A9D0-4156C6CC37CB}" presName="hierRoot1" presStyleCnt="0"/>
      <dgm:spPr/>
    </dgm:pt>
    <dgm:pt modelId="{0DC1C2E5-E506-438C-B803-4683D4B44CD3}" type="pres">
      <dgm:prSet presAssocID="{7236115F-4B1E-4F8C-A9D0-4156C6CC37CB}" presName="composite" presStyleCnt="0"/>
      <dgm:spPr/>
    </dgm:pt>
    <dgm:pt modelId="{962C5A4B-B2AE-440F-9553-0A6DD7C68144}" type="pres">
      <dgm:prSet presAssocID="{7236115F-4B1E-4F8C-A9D0-4156C6CC37CB}" presName="background" presStyleLbl="node0" presStyleIdx="0" presStyleCnt="1"/>
      <dgm:spPr/>
    </dgm:pt>
    <dgm:pt modelId="{7B633EB5-78C6-4129-A20C-DEF8AC7ECA99}" type="pres">
      <dgm:prSet presAssocID="{7236115F-4B1E-4F8C-A9D0-4156C6CC37CB}" presName="text" presStyleLbl="fgAcc0" presStyleIdx="0" presStyleCnt="1">
        <dgm:presLayoutVars>
          <dgm:chPref val="3"/>
        </dgm:presLayoutVars>
      </dgm:prSet>
      <dgm:spPr/>
    </dgm:pt>
    <dgm:pt modelId="{0C36097C-3331-4DC9-9193-23C4387F3632}" type="pres">
      <dgm:prSet presAssocID="{7236115F-4B1E-4F8C-A9D0-4156C6CC37CB}" presName="hierChild2" presStyleCnt="0"/>
      <dgm:spPr/>
    </dgm:pt>
    <dgm:pt modelId="{1CD46DE6-91F5-411B-9165-56180A15D69C}" type="pres">
      <dgm:prSet presAssocID="{EC03ED68-0E9A-4CDD-95D1-B25D5DF61CB0}" presName="Name10" presStyleLbl="parChTrans1D2" presStyleIdx="0" presStyleCnt="2"/>
      <dgm:spPr/>
    </dgm:pt>
    <dgm:pt modelId="{6B519D43-A3B1-40F4-97BD-95D2EEA56D98}" type="pres">
      <dgm:prSet presAssocID="{6830C4E5-956B-405E-8F7A-010CDB298177}" presName="hierRoot2" presStyleCnt="0"/>
      <dgm:spPr/>
    </dgm:pt>
    <dgm:pt modelId="{5C500E01-8DE9-42F1-B1FE-E1CB72B67DA0}" type="pres">
      <dgm:prSet presAssocID="{6830C4E5-956B-405E-8F7A-010CDB298177}" presName="composite2" presStyleCnt="0"/>
      <dgm:spPr/>
    </dgm:pt>
    <dgm:pt modelId="{D2630F93-CFD1-4CD5-BD32-5A46A1E6689E}" type="pres">
      <dgm:prSet presAssocID="{6830C4E5-956B-405E-8F7A-010CDB298177}" presName="background2" presStyleLbl="node2" presStyleIdx="0" presStyleCnt="2"/>
      <dgm:spPr/>
    </dgm:pt>
    <dgm:pt modelId="{3610AB64-64C9-4B29-AF9D-0BBA0FA4CCE4}" type="pres">
      <dgm:prSet presAssocID="{6830C4E5-956B-405E-8F7A-010CDB298177}" presName="text2" presStyleLbl="fgAcc2" presStyleIdx="0" presStyleCnt="2">
        <dgm:presLayoutVars>
          <dgm:chPref val="3"/>
        </dgm:presLayoutVars>
      </dgm:prSet>
      <dgm:spPr/>
    </dgm:pt>
    <dgm:pt modelId="{C609EDD0-FE4E-4EC0-82B1-4444728B8F2F}" type="pres">
      <dgm:prSet presAssocID="{6830C4E5-956B-405E-8F7A-010CDB298177}" presName="hierChild3" presStyleCnt="0"/>
      <dgm:spPr/>
    </dgm:pt>
    <dgm:pt modelId="{09605DE8-421F-40D8-AA9F-910F43E9C0FB}" type="pres">
      <dgm:prSet presAssocID="{D2CEA730-84A8-499F-9500-973DC0DC1E30}" presName="Name17" presStyleLbl="parChTrans1D3" presStyleIdx="0" presStyleCnt="3"/>
      <dgm:spPr/>
    </dgm:pt>
    <dgm:pt modelId="{7BF0227E-C5B4-402E-BE08-D09DCBF3878C}" type="pres">
      <dgm:prSet presAssocID="{85CDCA09-735D-4D25-B335-E5E67C2476E0}" presName="hierRoot3" presStyleCnt="0"/>
      <dgm:spPr/>
    </dgm:pt>
    <dgm:pt modelId="{03A1DE5B-E46B-40F8-8C54-7412E599423E}" type="pres">
      <dgm:prSet presAssocID="{85CDCA09-735D-4D25-B335-E5E67C2476E0}" presName="composite3" presStyleCnt="0"/>
      <dgm:spPr/>
    </dgm:pt>
    <dgm:pt modelId="{8C574598-1F36-485A-9837-0F41F5914607}" type="pres">
      <dgm:prSet presAssocID="{85CDCA09-735D-4D25-B335-E5E67C2476E0}" presName="background3" presStyleLbl="node3" presStyleIdx="0" presStyleCnt="3"/>
      <dgm:spPr/>
    </dgm:pt>
    <dgm:pt modelId="{A8324F7B-98D3-4965-B5A7-173E8184F6B6}" type="pres">
      <dgm:prSet presAssocID="{85CDCA09-735D-4D25-B335-E5E67C2476E0}" presName="text3" presStyleLbl="fgAcc3" presStyleIdx="0" presStyleCnt="3">
        <dgm:presLayoutVars>
          <dgm:chPref val="3"/>
        </dgm:presLayoutVars>
      </dgm:prSet>
      <dgm:spPr/>
    </dgm:pt>
    <dgm:pt modelId="{002E62A0-4A93-4DED-BF00-F28FCEC5A745}" type="pres">
      <dgm:prSet presAssocID="{85CDCA09-735D-4D25-B335-E5E67C2476E0}" presName="hierChild4" presStyleCnt="0"/>
      <dgm:spPr/>
    </dgm:pt>
    <dgm:pt modelId="{AD735B8C-073B-4EAF-84EF-363C473E17CE}" type="pres">
      <dgm:prSet presAssocID="{A2432407-0225-4E39-833F-203389359DD6}" presName="Name10" presStyleLbl="parChTrans1D2" presStyleIdx="1" presStyleCnt="2"/>
      <dgm:spPr/>
    </dgm:pt>
    <dgm:pt modelId="{07A8FD01-D542-4565-BC33-EF039688B8FD}" type="pres">
      <dgm:prSet presAssocID="{7FD7A8D2-6C78-4BC1-AECD-EA7DE9210A2F}" presName="hierRoot2" presStyleCnt="0"/>
      <dgm:spPr/>
    </dgm:pt>
    <dgm:pt modelId="{DEE77F69-DAC9-4911-B9FD-B7EEB899D6E1}" type="pres">
      <dgm:prSet presAssocID="{7FD7A8D2-6C78-4BC1-AECD-EA7DE9210A2F}" presName="composite2" presStyleCnt="0"/>
      <dgm:spPr/>
    </dgm:pt>
    <dgm:pt modelId="{078D84A2-2254-4A92-A537-0C60E16751E3}" type="pres">
      <dgm:prSet presAssocID="{7FD7A8D2-6C78-4BC1-AECD-EA7DE9210A2F}" presName="background2" presStyleLbl="node2" presStyleIdx="1" presStyleCnt="2"/>
      <dgm:spPr/>
    </dgm:pt>
    <dgm:pt modelId="{51771225-9562-4526-AAB0-E0C78D0594FF}" type="pres">
      <dgm:prSet presAssocID="{7FD7A8D2-6C78-4BC1-AECD-EA7DE9210A2F}" presName="text2" presStyleLbl="fgAcc2" presStyleIdx="1" presStyleCnt="2">
        <dgm:presLayoutVars>
          <dgm:chPref val="3"/>
        </dgm:presLayoutVars>
      </dgm:prSet>
      <dgm:spPr/>
    </dgm:pt>
    <dgm:pt modelId="{75C6A701-3170-43BC-A96C-B58F667B445A}" type="pres">
      <dgm:prSet presAssocID="{7FD7A8D2-6C78-4BC1-AECD-EA7DE9210A2F}" presName="hierChild3" presStyleCnt="0"/>
      <dgm:spPr/>
    </dgm:pt>
    <dgm:pt modelId="{D55C88A7-ADDC-4C02-8D3F-6EE39BC6F4B9}" type="pres">
      <dgm:prSet presAssocID="{A737E59F-2FB0-482E-B9F4-22C84680C133}" presName="Name17" presStyleLbl="parChTrans1D3" presStyleIdx="1" presStyleCnt="3"/>
      <dgm:spPr/>
    </dgm:pt>
    <dgm:pt modelId="{82557060-C945-47AB-91F5-FB101F69F1F3}" type="pres">
      <dgm:prSet presAssocID="{B06661A0-C650-4B11-8396-2379A68D3299}" presName="hierRoot3" presStyleCnt="0"/>
      <dgm:spPr/>
    </dgm:pt>
    <dgm:pt modelId="{850DBB97-AECD-413E-9118-760ED2F4F4A1}" type="pres">
      <dgm:prSet presAssocID="{B06661A0-C650-4B11-8396-2379A68D3299}" presName="composite3" presStyleCnt="0"/>
      <dgm:spPr/>
    </dgm:pt>
    <dgm:pt modelId="{02111642-B705-4807-ACF0-10F96C2D0FE2}" type="pres">
      <dgm:prSet presAssocID="{B06661A0-C650-4B11-8396-2379A68D3299}" presName="background3" presStyleLbl="node3" presStyleIdx="1" presStyleCnt="3"/>
      <dgm:spPr/>
    </dgm:pt>
    <dgm:pt modelId="{F7CCE5B2-646C-475A-B77D-4C425B7AAB0D}" type="pres">
      <dgm:prSet presAssocID="{B06661A0-C650-4B11-8396-2379A68D3299}" presName="text3" presStyleLbl="fgAcc3" presStyleIdx="1" presStyleCnt="3">
        <dgm:presLayoutVars>
          <dgm:chPref val="3"/>
        </dgm:presLayoutVars>
      </dgm:prSet>
      <dgm:spPr/>
    </dgm:pt>
    <dgm:pt modelId="{BFB086CA-8EFE-420C-B52F-264EABDD489B}" type="pres">
      <dgm:prSet presAssocID="{B06661A0-C650-4B11-8396-2379A68D3299}" presName="hierChild4" presStyleCnt="0"/>
      <dgm:spPr/>
    </dgm:pt>
    <dgm:pt modelId="{27CFC27E-70ED-4F15-A4CE-51A512025EF2}" type="pres">
      <dgm:prSet presAssocID="{1C071983-586E-4B34-8081-4F82503118B7}" presName="Name17" presStyleLbl="parChTrans1D3" presStyleIdx="2" presStyleCnt="3"/>
      <dgm:spPr/>
    </dgm:pt>
    <dgm:pt modelId="{F50C139B-655D-45FF-AC0E-634A8FECADAF}" type="pres">
      <dgm:prSet presAssocID="{1C544312-9344-449E-9977-F47C3FB81411}" presName="hierRoot3" presStyleCnt="0"/>
      <dgm:spPr/>
    </dgm:pt>
    <dgm:pt modelId="{B144AFEB-AF1C-4A23-A988-18E30C0BC88F}" type="pres">
      <dgm:prSet presAssocID="{1C544312-9344-449E-9977-F47C3FB81411}" presName="composite3" presStyleCnt="0"/>
      <dgm:spPr/>
    </dgm:pt>
    <dgm:pt modelId="{A36020A7-37F3-496A-B8A2-9882A5C06008}" type="pres">
      <dgm:prSet presAssocID="{1C544312-9344-449E-9977-F47C3FB81411}" presName="background3" presStyleLbl="node3" presStyleIdx="2" presStyleCnt="3"/>
      <dgm:spPr/>
    </dgm:pt>
    <dgm:pt modelId="{0215F0B4-AA05-4918-A4D3-DB485CEC089E}" type="pres">
      <dgm:prSet presAssocID="{1C544312-9344-449E-9977-F47C3FB81411}" presName="text3" presStyleLbl="fgAcc3" presStyleIdx="2" presStyleCnt="3">
        <dgm:presLayoutVars>
          <dgm:chPref val="3"/>
        </dgm:presLayoutVars>
      </dgm:prSet>
      <dgm:spPr/>
    </dgm:pt>
    <dgm:pt modelId="{D9C9A043-201D-4B05-BCE1-D0727870DB98}" type="pres">
      <dgm:prSet presAssocID="{1C544312-9344-449E-9977-F47C3FB81411}" presName="hierChild4" presStyleCnt="0"/>
      <dgm:spPr/>
    </dgm:pt>
  </dgm:ptLst>
  <dgm:cxnLst>
    <dgm:cxn modelId="{8654E717-E3CF-4A7D-8012-7130D5724AE4}" srcId="{7FD7A8D2-6C78-4BC1-AECD-EA7DE9210A2F}" destId="{B06661A0-C650-4B11-8396-2379A68D3299}" srcOrd="0" destOrd="0" parTransId="{A737E59F-2FB0-482E-B9F4-22C84680C133}" sibTransId="{BA41FA81-CBA1-4588-BA73-E5EA95F17F78}"/>
    <dgm:cxn modelId="{CB1CB939-AD36-43A8-873C-9D668156B98E}" srcId="{7FD7A8D2-6C78-4BC1-AECD-EA7DE9210A2F}" destId="{1C544312-9344-449E-9977-F47C3FB81411}" srcOrd="1" destOrd="0" parTransId="{1C071983-586E-4B34-8081-4F82503118B7}" sibTransId="{3C2906C2-B367-4AB3-BA58-D150EB3CF1A2}"/>
    <dgm:cxn modelId="{5E739844-5866-4047-B588-D3870B89DBEE}" type="presOf" srcId="{EC03ED68-0E9A-4CDD-95D1-B25D5DF61CB0}" destId="{1CD46DE6-91F5-411B-9165-56180A15D69C}" srcOrd="0" destOrd="0" presId="urn:microsoft.com/office/officeart/2005/8/layout/hierarchy1"/>
    <dgm:cxn modelId="{AECC6E4F-20D3-45C4-8759-865E75434BC9}" type="presOf" srcId="{6830C4E5-956B-405E-8F7A-010CDB298177}" destId="{3610AB64-64C9-4B29-AF9D-0BBA0FA4CCE4}" srcOrd="0" destOrd="0" presId="urn:microsoft.com/office/officeart/2005/8/layout/hierarchy1"/>
    <dgm:cxn modelId="{00A09559-160D-46B4-91BB-1CA6A613EA92}" srcId="{241E2807-84DE-47F3-8E08-F05D871C63DC}" destId="{7236115F-4B1E-4F8C-A9D0-4156C6CC37CB}" srcOrd="0" destOrd="0" parTransId="{B1CD9E2B-9BC1-4818-93AA-8C763BF91E78}" sibTransId="{95456609-8D42-4ED4-8708-E38A2577A123}"/>
    <dgm:cxn modelId="{746D0184-C925-48A1-B186-CF0C9A2AE643}" srcId="{7236115F-4B1E-4F8C-A9D0-4156C6CC37CB}" destId="{6830C4E5-956B-405E-8F7A-010CDB298177}" srcOrd="0" destOrd="0" parTransId="{EC03ED68-0E9A-4CDD-95D1-B25D5DF61CB0}" sibTransId="{9A244955-0264-4B04-8D84-9B1CFE585168}"/>
    <dgm:cxn modelId="{A1899585-3F58-4293-AF44-5BC7800B701B}" type="presOf" srcId="{A737E59F-2FB0-482E-B9F4-22C84680C133}" destId="{D55C88A7-ADDC-4C02-8D3F-6EE39BC6F4B9}" srcOrd="0" destOrd="0" presId="urn:microsoft.com/office/officeart/2005/8/layout/hierarchy1"/>
    <dgm:cxn modelId="{49EB8386-DA30-49AF-B360-1CFA756A7945}" type="presOf" srcId="{A2432407-0225-4E39-833F-203389359DD6}" destId="{AD735B8C-073B-4EAF-84EF-363C473E17CE}" srcOrd="0" destOrd="0" presId="urn:microsoft.com/office/officeart/2005/8/layout/hierarchy1"/>
    <dgm:cxn modelId="{1A34C08F-0315-4F0F-B901-550F061DD8E6}" type="presOf" srcId="{D2CEA730-84A8-499F-9500-973DC0DC1E30}" destId="{09605DE8-421F-40D8-AA9F-910F43E9C0FB}" srcOrd="0" destOrd="0" presId="urn:microsoft.com/office/officeart/2005/8/layout/hierarchy1"/>
    <dgm:cxn modelId="{51BBAF9F-AA5D-43FC-9272-8A511289B8DD}" type="presOf" srcId="{7FD7A8D2-6C78-4BC1-AECD-EA7DE9210A2F}" destId="{51771225-9562-4526-AAB0-E0C78D0594FF}" srcOrd="0" destOrd="0" presId="urn:microsoft.com/office/officeart/2005/8/layout/hierarchy1"/>
    <dgm:cxn modelId="{A29AE99F-E910-4BBD-AA81-C739EA19F34D}" type="presOf" srcId="{1C544312-9344-449E-9977-F47C3FB81411}" destId="{0215F0B4-AA05-4918-A4D3-DB485CEC089E}" srcOrd="0" destOrd="0" presId="urn:microsoft.com/office/officeart/2005/8/layout/hierarchy1"/>
    <dgm:cxn modelId="{96EF81A5-A3B1-4049-958A-A31BB62F7B0A}" type="presOf" srcId="{241E2807-84DE-47F3-8E08-F05D871C63DC}" destId="{5F3AF652-B365-4853-B4C6-2F1E7E60E7F3}" srcOrd="0" destOrd="0" presId="urn:microsoft.com/office/officeart/2005/8/layout/hierarchy1"/>
    <dgm:cxn modelId="{BABB4AAF-C4B7-4C88-A0FC-9145B8D00BAE}" type="presOf" srcId="{1C071983-586E-4B34-8081-4F82503118B7}" destId="{27CFC27E-70ED-4F15-A4CE-51A512025EF2}" srcOrd="0" destOrd="0" presId="urn:microsoft.com/office/officeart/2005/8/layout/hierarchy1"/>
    <dgm:cxn modelId="{1AB675AF-6183-4EA9-90AB-A5E268865663}" srcId="{6830C4E5-956B-405E-8F7A-010CDB298177}" destId="{85CDCA09-735D-4D25-B335-E5E67C2476E0}" srcOrd="0" destOrd="0" parTransId="{D2CEA730-84A8-499F-9500-973DC0DC1E30}" sibTransId="{75315809-FD81-4056-AA52-B9E220C10ED8}"/>
    <dgm:cxn modelId="{E4F0ACD0-B0B7-4E3C-9BD8-12C7B1F0E131}" type="presOf" srcId="{B06661A0-C650-4B11-8396-2379A68D3299}" destId="{F7CCE5B2-646C-475A-B77D-4C425B7AAB0D}" srcOrd="0" destOrd="0" presId="urn:microsoft.com/office/officeart/2005/8/layout/hierarchy1"/>
    <dgm:cxn modelId="{95615FD5-EAB9-46F1-8948-5DA31CAFA234}" type="presOf" srcId="{7236115F-4B1E-4F8C-A9D0-4156C6CC37CB}" destId="{7B633EB5-78C6-4129-A20C-DEF8AC7ECA99}" srcOrd="0" destOrd="0" presId="urn:microsoft.com/office/officeart/2005/8/layout/hierarchy1"/>
    <dgm:cxn modelId="{257298E0-90B5-464F-9AD8-2BE9CB216DBD}" type="presOf" srcId="{85CDCA09-735D-4D25-B335-E5E67C2476E0}" destId="{A8324F7B-98D3-4965-B5A7-173E8184F6B6}" srcOrd="0" destOrd="0" presId="urn:microsoft.com/office/officeart/2005/8/layout/hierarchy1"/>
    <dgm:cxn modelId="{EEE5F0F0-8399-4ECD-8829-83FE2FAD7BE6}" srcId="{7236115F-4B1E-4F8C-A9D0-4156C6CC37CB}" destId="{7FD7A8D2-6C78-4BC1-AECD-EA7DE9210A2F}" srcOrd="1" destOrd="0" parTransId="{A2432407-0225-4E39-833F-203389359DD6}" sibTransId="{D9050420-C66A-45DC-9B92-4E6804DEBF82}"/>
    <dgm:cxn modelId="{7A3C5971-06F4-42DF-9FD3-3BB534416C92}" type="presParOf" srcId="{5F3AF652-B365-4853-B4C6-2F1E7E60E7F3}" destId="{7086ADE3-16CB-4B16-A183-CD76423146EC}" srcOrd="0" destOrd="0" presId="urn:microsoft.com/office/officeart/2005/8/layout/hierarchy1"/>
    <dgm:cxn modelId="{1E3B95D3-C42D-4AD5-A0DD-B2BDF6820FDF}" type="presParOf" srcId="{7086ADE3-16CB-4B16-A183-CD76423146EC}" destId="{0DC1C2E5-E506-438C-B803-4683D4B44CD3}" srcOrd="0" destOrd="0" presId="urn:microsoft.com/office/officeart/2005/8/layout/hierarchy1"/>
    <dgm:cxn modelId="{33165AB9-7FBD-4F20-8B30-15682F24A7A7}" type="presParOf" srcId="{0DC1C2E5-E506-438C-B803-4683D4B44CD3}" destId="{962C5A4B-B2AE-440F-9553-0A6DD7C68144}" srcOrd="0" destOrd="0" presId="urn:microsoft.com/office/officeart/2005/8/layout/hierarchy1"/>
    <dgm:cxn modelId="{DB80720D-F122-4723-8199-A8BF46D4ABEE}" type="presParOf" srcId="{0DC1C2E5-E506-438C-B803-4683D4B44CD3}" destId="{7B633EB5-78C6-4129-A20C-DEF8AC7ECA99}" srcOrd="1" destOrd="0" presId="urn:microsoft.com/office/officeart/2005/8/layout/hierarchy1"/>
    <dgm:cxn modelId="{C09AAED9-A3F5-4DDA-9859-4E8BB2D5D9CD}" type="presParOf" srcId="{7086ADE3-16CB-4B16-A183-CD76423146EC}" destId="{0C36097C-3331-4DC9-9193-23C4387F3632}" srcOrd="1" destOrd="0" presId="urn:microsoft.com/office/officeart/2005/8/layout/hierarchy1"/>
    <dgm:cxn modelId="{07953D21-139C-41DA-B9B8-0BD1DC3B4B0A}" type="presParOf" srcId="{0C36097C-3331-4DC9-9193-23C4387F3632}" destId="{1CD46DE6-91F5-411B-9165-56180A15D69C}" srcOrd="0" destOrd="0" presId="urn:microsoft.com/office/officeart/2005/8/layout/hierarchy1"/>
    <dgm:cxn modelId="{1936390F-76C8-4B87-8AFC-4502F2929D47}" type="presParOf" srcId="{0C36097C-3331-4DC9-9193-23C4387F3632}" destId="{6B519D43-A3B1-40F4-97BD-95D2EEA56D98}" srcOrd="1" destOrd="0" presId="urn:microsoft.com/office/officeart/2005/8/layout/hierarchy1"/>
    <dgm:cxn modelId="{51A3D716-1060-4A8C-AC17-0BE7307F4439}" type="presParOf" srcId="{6B519D43-A3B1-40F4-97BD-95D2EEA56D98}" destId="{5C500E01-8DE9-42F1-B1FE-E1CB72B67DA0}" srcOrd="0" destOrd="0" presId="urn:microsoft.com/office/officeart/2005/8/layout/hierarchy1"/>
    <dgm:cxn modelId="{B02E6147-3995-4E40-AF1E-15EB8EB63030}" type="presParOf" srcId="{5C500E01-8DE9-42F1-B1FE-E1CB72B67DA0}" destId="{D2630F93-CFD1-4CD5-BD32-5A46A1E6689E}" srcOrd="0" destOrd="0" presId="urn:microsoft.com/office/officeart/2005/8/layout/hierarchy1"/>
    <dgm:cxn modelId="{479B6F6F-FD0F-4A24-8D68-74C6C4362013}" type="presParOf" srcId="{5C500E01-8DE9-42F1-B1FE-E1CB72B67DA0}" destId="{3610AB64-64C9-4B29-AF9D-0BBA0FA4CCE4}" srcOrd="1" destOrd="0" presId="urn:microsoft.com/office/officeart/2005/8/layout/hierarchy1"/>
    <dgm:cxn modelId="{40308951-88AB-48F5-9F7E-532CE2F289BC}" type="presParOf" srcId="{6B519D43-A3B1-40F4-97BD-95D2EEA56D98}" destId="{C609EDD0-FE4E-4EC0-82B1-4444728B8F2F}" srcOrd="1" destOrd="0" presId="urn:microsoft.com/office/officeart/2005/8/layout/hierarchy1"/>
    <dgm:cxn modelId="{318B9F18-B9E6-497A-A260-B3114B15CA87}" type="presParOf" srcId="{C609EDD0-FE4E-4EC0-82B1-4444728B8F2F}" destId="{09605DE8-421F-40D8-AA9F-910F43E9C0FB}" srcOrd="0" destOrd="0" presId="urn:microsoft.com/office/officeart/2005/8/layout/hierarchy1"/>
    <dgm:cxn modelId="{E2AF5D07-7859-4346-8DDC-3ADB9C14C6BE}" type="presParOf" srcId="{C609EDD0-FE4E-4EC0-82B1-4444728B8F2F}" destId="{7BF0227E-C5B4-402E-BE08-D09DCBF3878C}" srcOrd="1" destOrd="0" presId="urn:microsoft.com/office/officeart/2005/8/layout/hierarchy1"/>
    <dgm:cxn modelId="{05ABECC5-C98B-4A45-8863-B2C0E7E495E5}" type="presParOf" srcId="{7BF0227E-C5B4-402E-BE08-D09DCBF3878C}" destId="{03A1DE5B-E46B-40F8-8C54-7412E599423E}" srcOrd="0" destOrd="0" presId="urn:microsoft.com/office/officeart/2005/8/layout/hierarchy1"/>
    <dgm:cxn modelId="{1C62B223-1CDF-4057-8392-47FE76786180}" type="presParOf" srcId="{03A1DE5B-E46B-40F8-8C54-7412E599423E}" destId="{8C574598-1F36-485A-9837-0F41F5914607}" srcOrd="0" destOrd="0" presId="urn:microsoft.com/office/officeart/2005/8/layout/hierarchy1"/>
    <dgm:cxn modelId="{9858378D-B8CE-431F-BEE1-97093CBDC0D7}" type="presParOf" srcId="{03A1DE5B-E46B-40F8-8C54-7412E599423E}" destId="{A8324F7B-98D3-4965-B5A7-173E8184F6B6}" srcOrd="1" destOrd="0" presId="urn:microsoft.com/office/officeart/2005/8/layout/hierarchy1"/>
    <dgm:cxn modelId="{F9953394-9AAB-4DAF-AF68-5EC4A7F5436A}" type="presParOf" srcId="{7BF0227E-C5B4-402E-BE08-D09DCBF3878C}" destId="{002E62A0-4A93-4DED-BF00-F28FCEC5A745}" srcOrd="1" destOrd="0" presId="urn:microsoft.com/office/officeart/2005/8/layout/hierarchy1"/>
    <dgm:cxn modelId="{562860E3-92A7-46F4-BB08-0F74E5CF17A6}" type="presParOf" srcId="{0C36097C-3331-4DC9-9193-23C4387F3632}" destId="{AD735B8C-073B-4EAF-84EF-363C473E17CE}" srcOrd="2" destOrd="0" presId="urn:microsoft.com/office/officeart/2005/8/layout/hierarchy1"/>
    <dgm:cxn modelId="{2B000BF1-4018-48C4-8282-885C8DE160EE}" type="presParOf" srcId="{0C36097C-3331-4DC9-9193-23C4387F3632}" destId="{07A8FD01-D542-4565-BC33-EF039688B8FD}" srcOrd="3" destOrd="0" presId="urn:microsoft.com/office/officeart/2005/8/layout/hierarchy1"/>
    <dgm:cxn modelId="{64D03C50-DF89-4C62-AD34-611ACCDDADA3}" type="presParOf" srcId="{07A8FD01-D542-4565-BC33-EF039688B8FD}" destId="{DEE77F69-DAC9-4911-B9FD-B7EEB899D6E1}" srcOrd="0" destOrd="0" presId="urn:microsoft.com/office/officeart/2005/8/layout/hierarchy1"/>
    <dgm:cxn modelId="{37A65D37-B9C7-419F-87ED-427D50CE99C0}" type="presParOf" srcId="{DEE77F69-DAC9-4911-B9FD-B7EEB899D6E1}" destId="{078D84A2-2254-4A92-A537-0C60E16751E3}" srcOrd="0" destOrd="0" presId="urn:microsoft.com/office/officeart/2005/8/layout/hierarchy1"/>
    <dgm:cxn modelId="{49180BBA-105F-40A0-8349-A0953AB2D9A2}" type="presParOf" srcId="{DEE77F69-DAC9-4911-B9FD-B7EEB899D6E1}" destId="{51771225-9562-4526-AAB0-E0C78D0594FF}" srcOrd="1" destOrd="0" presId="urn:microsoft.com/office/officeart/2005/8/layout/hierarchy1"/>
    <dgm:cxn modelId="{09B31DA5-3705-4C53-883A-26FEAB7AEFF2}" type="presParOf" srcId="{07A8FD01-D542-4565-BC33-EF039688B8FD}" destId="{75C6A701-3170-43BC-A96C-B58F667B445A}" srcOrd="1" destOrd="0" presId="urn:microsoft.com/office/officeart/2005/8/layout/hierarchy1"/>
    <dgm:cxn modelId="{4CEDF7EB-AC55-4AE7-A1AE-B31D701210EA}" type="presParOf" srcId="{75C6A701-3170-43BC-A96C-B58F667B445A}" destId="{D55C88A7-ADDC-4C02-8D3F-6EE39BC6F4B9}" srcOrd="0" destOrd="0" presId="urn:microsoft.com/office/officeart/2005/8/layout/hierarchy1"/>
    <dgm:cxn modelId="{7FF37976-79E7-4A6C-A5A9-77D6F11EE2AA}" type="presParOf" srcId="{75C6A701-3170-43BC-A96C-B58F667B445A}" destId="{82557060-C945-47AB-91F5-FB101F69F1F3}" srcOrd="1" destOrd="0" presId="urn:microsoft.com/office/officeart/2005/8/layout/hierarchy1"/>
    <dgm:cxn modelId="{9D4FE062-235D-4A7F-AC96-711F9B4C0B65}" type="presParOf" srcId="{82557060-C945-47AB-91F5-FB101F69F1F3}" destId="{850DBB97-AECD-413E-9118-760ED2F4F4A1}" srcOrd="0" destOrd="0" presId="urn:microsoft.com/office/officeart/2005/8/layout/hierarchy1"/>
    <dgm:cxn modelId="{AC903E75-CDD7-4C34-B4C5-8CA7CCEE685C}" type="presParOf" srcId="{850DBB97-AECD-413E-9118-760ED2F4F4A1}" destId="{02111642-B705-4807-ACF0-10F96C2D0FE2}" srcOrd="0" destOrd="0" presId="urn:microsoft.com/office/officeart/2005/8/layout/hierarchy1"/>
    <dgm:cxn modelId="{BABA5FBB-5D87-4CDA-8180-618616B98758}" type="presParOf" srcId="{850DBB97-AECD-413E-9118-760ED2F4F4A1}" destId="{F7CCE5B2-646C-475A-B77D-4C425B7AAB0D}" srcOrd="1" destOrd="0" presId="urn:microsoft.com/office/officeart/2005/8/layout/hierarchy1"/>
    <dgm:cxn modelId="{A1E107C2-3784-43F1-9C05-382345C3DA69}" type="presParOf" srcId="{82557060-C945-47AB-91F5-FB101F69F1F3}" destId="{BFB086CA-8EFE-420C-B52F-264EABDD489B}" srcOrd="1" destOrd="0" presId="urn:microsoft.com/office/officeart/2005/8/layout/hierarchy1"/>
    <dgm:cxn modelId="{A1567B23-6DF5-482E-A9B3-DB79D433BBE7}" type="presParOf" srcId="{75C6A701-3170-43BC-A96C-B58F667B445A}" destId="{27CFC27E-70ED-4F15-A4CE-51A512025EF2}" srcOrd="2" destOrd="0" presId="urn:microsoft.com/office/officeart/2005/8/layout/hierarchy1"/>
    <dgm:cxn modelId="{05C06816-CDEA-46FD-887E-C73FD9DE4581}" type="presParOf" srcId="{75C6A701-3170-43BC-A96C-B58F667B445A}" destId="{F50C139B-655D-45FF-AC0E-634A8FECADAF}" srcOrd="3" destOrd="0" presId="urn:microsoft.com/office/officeart/2005/8/layout/hierarchy1"/>
    <dgm:cxn modelId="{C62F6FB8-E595-4BCC-BEED-2FF411208BEE}" type="presParOf" srcId="{F50C139B-655D-45FF-AC0E-634A8FECADAF}" destId="{B144AFEB-AF1C-4A23-A988-18E30C0BC88F}" srcOrd="0" destOrd="0" presId="urn:microsoft.com/office/officeart/2005/8/layout/hierarchy1"/>
    <dgm:cxn modelId="{36494883-221F-4CE2-9AA0-019BA3C9B511}" type="presParOf" srcId="{B144AFEB-AF1C-4A23-A988-18E30C0BC88F}" destId="{A36020A7-37F3-496A-B8A2-9882A5C06008}" srcOrd="0" destOrd="0" presId="urn:microsoft.com/office/officeart/2005/8/layout/hierarchy1"/>
    <dgm:cxn modelId="{4EA46DD3-4730-4D14-AF0F-DB47F92CD61D}" type="presParOf" srcId="{B144AFEB-AF1C-4A23-A988-18E30C0BC88F}" destId="{0215F0B4-AA05-4918-A4D3-DB485CEC089E}" srcOrd="1" destOrd="0" presId="urn:microsoft.com/office/officeart/2005/8/layout/hierarchy1"/>
    <dgm:cxn modelId="{16FF04E0-EFAD-48A7-8200-B24D892E82CE}" type="presParOf" srcId="{F50C139B-655D-45FF-AC0E-634A8FECADAF}" destId="{D9C9A043-201D-4B05-BCE1-D0727870DB98}"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41E2807-84DE-47F3-8E08-F05D871C63DC}"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n-US"/>
        </a:p>
      </dgm:t>
    </dgm:pt>
    <dgm:pt modelId="{7FD7A8D2-6C78-4BC1-AECD-EA7DE9210A2F}">
      <dgm:prSet phldrT="[Text]"/>
      <dgm:spPr/>
      <dgm:t>
        <a:bodyPr/>
        <a:lstStyle/>
        <a:p>
          <a:r>
            <a:rPr lang="en-US" dirty="0"/>
            <a:t>TWP: Tissue damage without pain</a:t>
          </a:r>
        </a:p>
      </dgm:t>
    </dgm:pt>
    <dgm:pt modelId="{A2432407-0225-4E39-833F-203389359DD6}" type="parTrans" cxnId="{EEE5F0F0-8399-4ECD-8829-83FE2FAD7BE6}">
      <dgm:prSet/>
      <dgm:spPr/>
      <dgm:t>
        <a:bodyPr/>
        <a:lstStyle/>
        <a:p>
          <a:endParaRPr lang="en-US"/>
        </a:p>
      </dgm:t>
    </dgm:pt>
    <dgm:pt modelId="{D9050420-C66A-45DC-9B92-4E6804DEBF82}" type="sibTrans" cxnId="{EEE5F0F0-8399-4ECD-8829-83FE2FAD7BE6}">
      <dgm:prSet/>
      <dgm:spPr/>
      <dgm:t>
        <a:bodyPr/>
        <a:lstStyle/>
        <a:p>
          <a:endParaRPr lang="en-US"/>
        </a:p>
      </dgm:t>
    </dgm:pt>
    <dgm:pt modelId="{7236115F-4B1E-4F8C-A9D0-4156C6CC37CB}">
      <dgm:prSet/>
      <dgm:spPr/>
      <dgm:t>
        <a:bodyPr/>
        <a:lstStyle/>
        <a:p>
          <a:r>
            <a:rPr lang="en-US" dirty="0"/>
            <a:t>PRP: Pain-related phenomenon without pain</a:t>
          </a:r>
        </a:p>
      </dgm:t>
    </dgm:pt>
    <dgm:pt modelId="{B1CD9E2B-9BC1-4818-93AA-8C763BF91E78}" type="parTrans" cxnId="{00A09559-160D-46B4-91BB-1CA6A613EA92}">
      <dgm:prSet/>
      <dgm:spPr/>
      <dgm:t>
        <a:bodyPr/>
        <a:lstStyle/>
        <a:p>
          <a:endParaRPr lang="en-US"/>
        </a:p>
      </dgm:t>
    </dgm:pt>
    <dgm:pt modelId="{95456609-8D42-4ED4-8708-E38A2577A123}" type="sibTrans" cxnId="{00A09559-160D-46B4-91BB-1CA6A613EA92}">
      <dgm:prSet/>
      <dgm:spPr/>
      <dgm:t>
        <a:bodyPr/>
        <a:lstStyle/>
        <a:p>
          <a:endParaRPr lang="en-US"/>
        </a:p>
      </dgm:t>
    </dgm:pt>
    <dgm:pt modelId="{6830C4E5-956B-405E-8F7A-010CDB298177}">
      <dgm:prSet/>
      <dgm:spPr/>
      <dgm:t>
        <a:bodyPr/>
        <a:lstStyle/>
        <a:p>
          <a:r>
            <a:rPr lang="en-US" dirty="0"/>
            <a:t>PBWP: Pain behavior without pain</a:t>
          </a:r>
        </a:p>
      </dgm:t>
    </dgm:pt>
    <dgm:pt modelId="{EC03ED68-0E9A-4CDD-95D1-B25D5DF61CB0}" type="parTrans" cxnId="{746D0184-C925-48A1-B186-CF0C9A2AE643}">
      <dgm:prSet/>
      <dgm:spPr/>
      <dgm:t>
        <a:bodyPr/>
        <a:lstStyle/>
        <a:p>
          <a:endParaRPr lang="en-US"/>
        </a:p>
      </dgm:t>
    </dgm:pt>
    <dgm:pt modelId="{9A244955-0264-4B04-8D84-9B1CFE585168}" type="sibTrans" cxnId="{746D0184-C925-48A1-B186-CF0C9A2AE643}">
      <dgm:prSet/>
      <dgm:spPr/>
      <dgm:t>
        <a:bodyPr/>
        <a:lstStyle/>
        <a:p>
          <a:endParaRPr lang="en-US"/>
        </a:p>
      </dgm:t>
    </dgm:pt>
    <dgm:pt modelId="{5F3AF652-B365-4853-B4C6-2F1E7E60E7F3}" type="pres">
      <dgm:prSet presAssocID="{241E2807-84DE-47F3-8E08-F05D871C63DC}" presName="hierChild1" presStyleCnt="0">
        <dgm:presLayoutVars>
          <dgm:chPref val="1"/>
          <dgm:dir/>
          <dgm:animOne val="branch"/>
          <dgm:animLvl val="lvl"/>
          <dgm:resizeHandles/>
        </dgm:presLayoutVars>
      </dgm:prSet>
      <dgm:spPr/>
    </dgm:pt>
    <dgm:pt modelId="{7086ADE3-16CB-4B16-A183-CD76423146EC}" type="pres">
      <dgm:prSet presAssocID="{7236115F-4B1E-4F8C-A9D0-4156C6CC37CB}" presName="hierRoot1" presStyleCnt="0"/>
      <dgm:spPr/>
    </dgm:pt>
    <dgm:pt modelId="{0DC1C2E5-E506-438C-B803-4683D4B44CD3}" type="pres">
      <dgm:prSet presAssocID="{7236115F-4B1E-4F8C-A9D0-4156C6CC37CB}" presName="composite" presStyleCnt="0"/>
      <dgm:spPr/>
    </dgm:pt>
    <dgm:pt modelId="{962C5A4B-B2AE-440F-9553-0A6DD7C68144}" type="pres">
      <dgm:prSet presAssocID="{7236115F-4B1E-4F8C-A9D0-4156C6CC37CB}" presName="background" presStyleLbl="node0" presStyleIdx="0" presStyleCnt="1"/>
      <dgm:spPr/>
    </dgm:pt>
    <dgm:pt modelId="{7B633EB5-78C6-4129-A20C-DEF8AC7ECA99}" type="pres">
      <dgm:prSet presAssocID="{7236115F-4B1E-4F8C-A9D0-4156C6CC37CB}" presName="text" presStyleLbl="fgAcc0" presStyleIdx="0" presStyleCnt="1">
        <dgm:presLayoutVars>
          <dgm:chPref val="3"/>
        </dgm:presLayoutVars>
      </dgm:prSet>
      <dgm:spPr/>
    </dgm:pt>
    <dgm:pt modelId="{0C36097C-3331-4DC9-9193-23C4387F3632}" type="pres">
      <dgm:prSet presAssocID="{7236115F-4B1E-4F8C-A9D0-4156C6CC37CB}" presName="hierChild2" presStyleCnt="0"/>
      <dgm:spPr/>
    </dgm:pt>
    <dgm:pt modelId="{1CD46DE6-91F5-411B-9165-56180A15D69C}" type="pres">
      <dgm:prSet presAssocID="{EC03ED68-0E9A-4CDD-95D1-B25D5DF61CB0}" presName="Name10" presStyleLbl="parChTrans1D2" presStyleIdx="0" presStyleCnt="2"/>
      <dgm:spPr/>
    </dgm:pt>
    <dgm:pt modelId="{6B519D43-A3B1-40F4-97BD-95D2EEA56D98}" type="pres">
      <dgm:prSet presAssocID="{6830C4E5-956B-405E-8F7A-010CDB298177}" presName="hierRoot2" presStyleCnt="0"/>
      <dgm:spPr/>
    </dgm:pt>
    <dgm:pt modelId="{5C500E01-8DE9-42F1-B1FE-E1CB72B67DA0}" type="pres">
      <dgm:prSet presAssocID="{6830C4E5-956B-405E-8F7A-010CDB298177}" presName="composite2" presStyleCnt="0"/>
      <dgm:spPr/>
    </dgm:pt>
    <dgm:pt modelId="{D2630F93-CFD1-4CD5-BD32-5A46A1E6689E}" type="pres">
      <dgm:prSet presAssocID="{6830C4E5-956B-405E-8F7A-010CDB298177}" presName="background2" presStyleLbl="node2" presStyleIdx="0" presStyleCnt="2"/>
      <dgm:spPr/>
    </dgm:pt>
    <dgm:pt modelId="{3610AB64-64C9-4B29-AF9D-0BBA0FA4CCE4}" type="pres">
      <dgm:prSet presAssocID="{6830C4E5-956B-405E-8F7A-010CDB298177}" presName="text2" presStyleLbl="fgAcc2" presStyleIdx="0" presStyleCnt="2">
        <dgm:presLayoutVars>
          <dgm:chPref val="3"/>
        </dgm:presLayoutVars>
      </dgm:prSet>
      <dgm:spPr/>
    </dgm:pt>
    <dgm:pt modelId="{C609EDD0-FE4E-4EC0-82B1-4444728B8F2F}" type="pres">
      <dgm:prSet presAssocID="{6830C4E5-956B-405E-8F7A-010CDB298177}" presName="hierChild3" presStyleCnt="0"/>
      <dgm:spPr/>
    </dgm:pt>
    <dgm:pt modelId="{AD735B8C-073B-4EAF-84EF-363C473E17CE}" type="pres">
      <dgm:prSet presAssocID="{A2432407-0225-4E39-833F-203389359DD6}" presName="Name10" presStyleLbl="parChTrans1D2" presStyleIdx="1" presStyleCnt="2"/>
      <dgm:spPr/>
    </dgm:pt>
    <dgm:pt modelId="{07A8FD01-D542-4565-BC33-EF039688B8FD}" type="pres">
      <dgm:prSet presAssocID="{7FD7A8D2-6C78-4BC1-AECD-EA7DE9210A2F}" presName="hierRoot2" presStyleCnt="0"/>
      <dgm:spPr/>
    </dgm:pt>
    <dgm:pt modelId="{DEE77F69-DAC9-4911-B9FD-B7EEB899D6E1}" type="pres">
      <dgm:prSet presAssocID="{7FD7A8D2-6C78-4BC1-AECD-EA7DE9210A2F}" presName="composite2" presStyleCnt="0"/>
      <dgm:spPr/>
    </dgm:pt>
    <dgm:pt modelId="{078D84A2-2254-4A92-A537-0C60E16751E3}" type="pres">
      <dgm:prSet presAssocID="{7FD7A8D2-6C78-4BC1-AECD-EA7DE9210A2F}" presName="background2" presStyleLbl="node2" presStyleIdx="1" presStyleCnt="2"/>
      <dgm:spPr/>
    </dgm:pt>
    <dgm:pt modelId="{51771225-9562-4526-AAB0-E0C78D0594FF}" type="pres">
      <dgm:prSet presAssocID="{7FD7A8D2-6C78-4BC1-AECD-EA7DE9210A2F}" presName="text2" presStyleLbl="fgAcc2" presStyleIdx="1" presStyleCnt="2">
        <dgm:presLayoutVars>
          <dgm:chPref val="3"/>
        </dgm:presLayoutVars>
      </dgm:prSet>
      <dgm:spPr/>
    </dgm:pt>
    <dgm:pt modelId="{75C6A701-3170-43BC-A96C-B58F667B445A}" type="pres">
      <dgm:prSet presAssocID="{7FD7A8D2-6C78-4BC1-AECD-EA7DE9210A2F}" presName="hierChild3" presStyleCnt="0"/>
      <dgm:spPr/>
    </dgm:pt>
  </dgm:ptLst>
  <dgm:cxnLst>
    <dgm:cxn modelId="{B9D2701B-2770-4E41-A7DD-BD856E5229C6}" type="presOf" srcId="{241E2807-84DE-47F3-8E08-F05D871C63DC}" destId="{5F3AF652-B365-4853-B4C6-2F1E7E60E7F3}" srcOrd="0" destOrd="0" presId="urn:microsoft.com/office/officeart/2005/8/layout/hierarchy1"/>
    <dgm:cxn modelId="{2E7BEF58-8F56-4CED-AD37-29B7200DEBE2}" type="presOf" srcId="{EC03ED68-0E9A-4CDD-95D1-B25D5DF61CB0}" destId="{1CD46DE6-91F5-411B-9165-56180A15D69C}" srcOrd="0" destOrd="0" presId="urn:microsoft.com/office/officeart/2005/8/layout/hierarchy1"/>
    <dgm:cxn modelId="{00A09559-160D-46B4-91BB-1CA6A613EA92}" srcId="{241E2807-84DE-47F3-8E08-F05D871C63DC}" destId="{7236115F-4B1E-4F8C-A9D0-4156C6CC37CB}" srcOrd="0" destOrd="0" parTransId="{B1CD9E2B-9BC1-4818-93AA-8C763BF91E78}" sibTransId="{95456609-8D42-4ED4-8708-E38A2577A123}"/>
    <dgm:cxn modelId="{746D0184-C925-48A1-B186-CF0C9A2AE643}" srcId="{7236115F-4B1E-4F8C-A9D0-4156C6CC37CB}" destId="{6830C4E5-956B-405E-8F7A-010CDB298177}" srcOrd="0" destOrd="0" parTransId="{EC03ED68-0E9A-4CDD-95D1-B25D5DF61CB0}" sibTransId="{9A244955-0264-4B04-8D84-9B1CFE585168}"/>
    <dgm:cxn modelId="{B27BB486-2F9E-4B5D-97CD-DEDC6FE0DFF6}" type="presOf" srcId="{7236115F-4B1E-4F8C-A9D0-4156C6CC37CB}" destId="{7B633EB5-78C6-4129-A20C-DEF8AC7ECA99}" srcOrd="0" destOrd="0" presId="urn:microsoft.com/office/officeart/2005/8/layout/hierarchy1"/>
    <dgm:cxn modelId="{37126092-DE79-43B9-89B0-FBF15F055F9E}" type="presOf" srcId="{7FD7A8D2-6C78-4BC1-AECD-EA7DE9210A2F}" destId="{51771225-9562-4526-AAB0-E0C78D0594FF}" srcOrd="0" destOrd="0" presId="urn:microsoft.com/office/officeart/2005/8/layout/hierarchy1"/>
    <dgm:cxn modelId="{10161299-2BF0-413B-BE36-CDCECF9C9C04}" type="presOf" srcId="{A2432407-0225-4E39-833F-203389359DD6}" destId="{AD735B8C-073B-4EAF-84EF-363C473E17CE}" srcOrd="0" destOrd="0" presId="urn:microsoft.com/office/officeart/2005/8/layout/hierarchy1"/>
    <dgm:cxn modelId="{4BF140A5-6A7D-49D7-B7C5-DDD474B076C4}" type="presOf" srcId="{6830C4E5-956B-405E-8F7A-010CDB298177}" destId="{3610AB64-64C9-4B29-AF9D-0BBA0FA4CCE4}" srcOrd="0" destOrd="0" presId="urn:microsoft.com/office/officeart/2005/8/layout/hierarchy1"/>
    <dgm:cxn modelId="{EEE5F0F0-8399-4ECD-8829-83FE2FAD7BE6}" srcId="{7236115F-4B1E-4F8C-A9D0-4156C6CC37CB}" destId="{7FD7A8D2-6C78-4BC1-AECD-EA7DE9210A2F}" srcOrd="1" destOrd="0" parTransId="{A2432407-0225-4E39-833F-203389359DD6}" sibTransId="{D9050420-C66A-45DC-9B92-4E6804DEBF82}"/>
    <dgm:cxn modelId="{0BE06171-3DA7-4513-BDB3-023764C481D9}" type="presParOf" srcId="{5F3AF652-B365-4853-B4C6-2F1E7E60E7F3}" destId="{7086ADE3-16CB-4B16-A183-CD76423146EC}" srcOrd="0" destOrd="0" presId="urn:microsoft.com/office/officeart/2005/8/layout/hierarchy1"/>
    <dgm:cxn modelId="{1AC22F24-CBD2-443F-850E-AA398C03D061}" type="presParOf" srcId="{7086ADE3-16CB-4B16-A183-CD76423146EC}" destId="{0DC1C2E5-E506-438C-B803-4683D4B44CD3}" srcOrd="0" destOrd="0" presId="urn:microsoft.com/office/officeart/2005/8/layout/hierarchy1"/>
    <dgm:cxn modelId="{9B5CBB4C-F66E-485D-B0A3-480CE819F327}" type="presParOf" srcId="{0DC1C2E5-E506-438C-B803-4683D4B44CD3}" destId="{962C5A4B-B2AE-440F-9553-0A6DD7C68144}" srcOrd="0" destOrd="0" presId="urn:microsoft.com/office/officeart/2005/8/layout/hierarchy1"/>
    <dgm:cxn modelId="{F23BD2C6-FE78-41F1-A094-090BD99606BC}" type="presParOf" srcId="{0DC1C2E5-E506-438C-B803-4683D4B44CD3}" destId="{7B633EB5-78C6-4129-A20C-DEF8AC7ECA99}" srcOrd="1" destOrd="0" presId="urn:microsoft.com/office/officeart/2005/8/layout/hierarchy1"/>
    <dgm:cxn modelId="{9425B982-51CA-4F97-8840-493142C0B360}" type="presParOf" srcId="{7086ADE3-16CB-4B16-A183-CD76423146EC}" destId="{0C36097C-3331-4DC9-9193-23C4387F3632}" srcOrd="1" destOrd="0" presId="urn:microsoft.com/office/officeart/2005/8/layout/hierarchy1"/>
    <dgm:cxn modelId="{C5A8FEBE-A239-42DF-9094-82EAA232640D}" type="presParOf" srcId="{0C36097C-3331-4DC9-9193-23C4387F3632}" destId="{1CD46DE6-91F5-411B-9165-56180A15D69C}" srcOrd="0" destOrd="0" presId="urn:microsoft.com/office/officeart/2005/8/layout/hierarchy1"/>
    <dgm:cxn modelId="{83E30523-8AE7-4272-B396-0BBBE108B69F}" type="presParOf" srcId="{0C36097C-3331-4DC9-9193-23C4387F3632}" destId="{6B519D43-A3B1-40F4-97BD-95D2EEA56D98}" srcOrd="1" destOrd="0" presId="urn:microsoft.com/office/officeart/2005/8/layout/hierarchy1"/>
    <dgm:cxn modelId="{1CE965F3-6779-4656-BC49-6406DED4899D}" type="presParOf" srcId="{6B519D43-A3B1-40F4-97BD-95D2EEA56D98}" destId="{5C500E01-8DE9-42F1-B1FE-E1CB72B67DA0}" srcOrd="0" destOrd="0" presId="urn:microsoft.com/office/officeart/2005/8/layout/hierarchy1"/>
    <dgm:cxn modelId="{9EA2D7AD-8D41-43CF-8B25-E4BB4BD2BC05}" type="presParOf" srcId="{5C500E01-8DE9-42F1-B1FE-E1CB72B67DA0}" destId="{D2630F93-CFD1-4CD5-BD32-5A46A1E6689E}" srcOrd="0" destOrd="0" presId="urn:microsoft.com/office/officeart/2005/8/layout/hierarchy1"/>
    <dgm:cxn modelId="{A1EA6B36-0534-431B-AFA6-043818B7E5BC}" type="presParOf" srcId="{5C500E01-8DE9-42F1-B1FE-E1CB72B67DA0}" destId="{3610AB64-64C9-4B29-AF9D-0BBA0FA4CCE4}" srcOrd="1" destOrd="0" presId="urn:microsoft.com/office/officeart/2005/8/layout/hierarchy1"/>
    <dgm:cxn modelId="{37F156F2-E05A-426A-A403-8C70930F821E}" type="presParOf" srcId="{6B519D43-A3B1-40F4-97BD-95D2EEA56D98}" destId="{C609EDD0-FE4E-4EC0-82B1-4444728B8F2F}" srcOrd="1" destOrd="0" presId="urn:microsoft.com/office/officeart/2005/8/layout/hierarchy1"/>
    <dgm:cxn modelId="{29D31375-9A41-4E2F-8D23-6A9EA8BCC762}" type="presParOf" srcId="{0C36097C-3331-4DC9-9193-23C4387F3632}" destId="{AD735B8C-073B-4EAF-84EF-363C473E17CE}" srcOrd="2" destOrd="0" presId="urn:microsoft.com/office/officeart/2005/8/layout/hierarchy1"/>
    <dgm:cxn modelId="{2BDF7FFB-C543-44E6-A8FD-791F129455E1}" type="presParOf" srcId="{0C36097C-3331-4DC9-9193-23C4387F3632}" destId="{07A8FD01-D542-4565-BC33-EF039688B8FD}" srcOrd="3" destOrd="0" presId="urn:microsoft.com/office/officeart/2005/8/layout/hierarchy1"/>
    <dgm:cxn modelId="{9E2BD245-2B93-497B-AEA3-39CB4423FE5D}" type="presParOf" srcId="{07A8FD01-D542-4565-BC33-EF039688B8FD}" destId="{DEE77F69-DAC9-4911-B9FD-B7EEB899D6E1}" srcOrd="0" destOrd="0" presId="urn:microsoft.com/office/officeart/2005/8/layout/hierarchy1"/>
    <dgm:cxn modelId="{5BA32330-E1D4-4F59-B979-6F64285C0C89}" type="presParOf" srcId="{DEE77F69-DAC9-4911-B9FD-B7EEB899D6E1}" destId="{078D84A2-2254-4A92-A537-0C60E16751E3}" srcOrd="0" destOrd="0" presId="urn:microsoft.com/office/officeart/2005/8/layout/hierarchy1"/>
    <dgm:cxn modelId="{52963631-1A0A-4955-A17B-226803F4D2A7}" type="presParOf" srcId="{DEE77F69-DAC9-4911-B9FD-B7EEB899D6E1}" destId="{51771225-9562-4526-AAB0-E0C78D0594FF}" srcOrd="1" destOrd="0" presId="urn:microsoft.com/office/officeart/2005/8/layout/hierarchy1"/>
    <dgm:cxn modelId="{6D8D3245-F525-4317-A20B-79E8F38DC720}" type="presParOf" srcId="{07A8FD01-D542-4565-BC33-EF039688B8FD}" destId="{75C6A701-3170-43BC-A96C-B58F667B445A}" srcOrd="1" destOrd="0" presId="urn:microsoft.com/office/officeart/2005/8/layout/hierarchy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41E2807-84DE-47F3-8E08-F05D871C63DC}"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n-US"/>
        </a:p>
      </dgm:t>
    </dgm:pt>
    <dgm:pt modelId="{7FD7A8D2-6C78-4BC1-AECD-EA7DE9210A2F}">
      <dgm:prSet phldrT="[Text]"/>
      <dgm:spPr/>
      <dgm:t>
        <a:bodyPr/>
        <a:lstStyle/>
        <a:p>
          <a:r>
            <a:rPr lang="en-US" dirty="0"/>
            <a:t>Variant sensing</a:t>
          </a:r>
        </a:p>
      </dgm:t>
    </dgm:pt>
    <dgm:pt modelId="{A2432407-0225-4E39-833F-203389359DD6}" type="parTrans" cxnId="{EEE5F0F0-8399-4ECD-8829-83FE2FAD7BE6}">
      <dgm:prSet/>
      <dgm:spPr/>
      <dgm:t>
        <a:bodyPr/>
        <a:lstStyle/>
        <a:p>
          <a:endParaRPr lang="en-US"/>
        </a:p>
      </dgm:t>
    </dgm:pt>
    <dgm:pt modelId="{D9050420-C66A-45DC-9B92-4E6804DEBF82}" type="sibTrans" cxnId="{EEE5F0F0-8399-4ECD-8829-83FE2FAD7BE6}">
      <dgm:prSet/>
      <dgm:spPr/>
      <dgm:t>
        <a:bodyPr/>
        <a:lstStyle/>
        <a:p>
          <a:endParaRPr lang="en-US"/>
        </a:p>
      </dgm:t>
    </dgm:pt>
    <dgm:pt modelId="{B06661A0-C650-4B11-8396-2379A68D3299}">
      <dgm:prSet phldrT="[Text]"/>
      <dgm:spPr/>
      <dgm:t>
        <a:bodyPr/>
        <a:lstStyle/>
        <a:p>
          <a:r>
            <a:rPr lang="en-US" dirty="0"/>
            <a:t>Sensing with non-concordant signal </a:t>
          </a:r>
        </a:p>
      </dgm:t>
    </dgm:pt>
    <dgm:pt modelId="{A737E59F-2FB0-482E-B9F4-22C84680C133}" type="parTrans" cxnId="{8654E717-E3CF-4A7D-8012-7130D5724AE4}">
      <dgm:prSet/>
      <dgm:spPr/>
      <dgm:t>
        <a:bodyPr/>
        <a:lstStyle/>
        <a:p>
          <a:endParaRPr lang="en-US"/>
        </a:p>
      </dgm:t>
    </dgm:pt>
    <dgm:pt modelId="{BA41FA81-CBA1-4588-BA73-E5EA95F17F78}" type="sibTrans" cxnId="{8654E717-E3CF-4A7D-8012-7130D5724AE4}">
      <dgm:prSet/>
      <dgm:spPr/>
      <dgm:t>
        <a:bodyPr/>
        <a:lstStyle/>
        <a:p>
          <a:endParaRPr lang="en-US"/>
        </a:p>
      </dgm:t>
    </dgm:pt>
    <dgm:pt modelId="{1C544312-9344-449E-9977-F47C3FB81411}">
      <dgm:prSet phldrT="[Text]"/>
      <dgm:spPr/>
      <dgm:t>
        <a:bodyPr/>
        <a:lstStyle/>
        <a:p>
          <a:r>
            <a:rPr lang="en-US" dirty="0"/>
            <a:t>Hallucinating (sensing but no signal)</a:t>
          </a:r>
        </a:p>
      </dgm:t>
    </dgm:pt>
    <dgm:pt modelId="{1C071983-586E-4B34-8081-4F82503118B7}" type="parTrans" cxnId="{CB1CB939-AD36-43A8-873C-9D668156B98E}">
      <dgm:prSet/>
      <dgm:spPr/>
      <dgm:t>
        <a:bodyPr/>
        <a:lstStyle/>
        <a:p>
          <a:endParaRPr lang="en-US"/>
        </a:p>
      </dgm:t>
    </dgm:pt>
    <dgm:pt modelId="{3C2906C2-B367-4AB3-BA58-D150EB3CF1A2}" type="sibTrans" cxnId="{CB1CB939-AD36-43A8-873C-9D668156B98E}">
      <dgm:prSet/>
      <dgm:spPr/>
      <dgm:t>
        <a:bodyPr/>
        <a:lstStyle/>
        <a:p>
          <a:endParaRPr lang="en-US"/>
        </a:p>
      </dgm:t>
    </dgm:pt>
    <dgm:pt modelId="{7236115F-4B1E-4F8C-A9D0-4156C6CC37CB}">
      <dgm:prSet/>
      <dgm:spPr/>
      <dgm:t>
        <a:bodyPr/>
        <a:lstStyle/>
        <a:p>
          <a:r>
            <a:rPr lang="en-US" dirty="0"/>
            <a:t>Sensing</a:t>
          </a:r>
        </a:p>
      </dgm:t>
    </dgm:pt>
    <dgm:pt modelId="{B1CD9E2B-9BC1-4818-93AA-8C763BF91E78}" type="parTrans" cxnId="{00A09559-160D-46B4-91BB-1CA6A613EA92}">
      <dgm:prSet/>
      <dgm:spPr/>
      <dgm:t>
        <a:bodyPr/>
        <a:lstStyle/>
        <a:p>
          <a:endParaRPr lang="en-US"/>
        </a:p>
      </dgm:t>
    </dgm:pt>
    <dgm:pt modelId="{95456609-8D42-4ED4-8708-E38A2577A123}" type="sibTrans" cxnId="{00A09559-160D-46B4-91BB-1CA6A613EA92}">
      <dgm:prSet/>
      <dgm:spPr/>
      <dgm:t>
        <a:bodyPr/>
        <a:lstStyle/>
        <a:p>
          <a:endParaRPr lang="en-US"/>
        </a:p>
      </dgm:t>
    </dgm:pt>
    <dgm:pt modelId="{6830C4E5-956B-405E-8F7A-010CDB298177}">
      <dgm:prSet/>
      <dgm:spPr/>
      <dgm:t>
        <a:bodyPr/>
        <a:lstStyle/>
        <a:p>
          <a:r>
            <a:rPr lang="en-US" dirty="0"/>
            <a:t>Canonical sensing</a:t>
          </a:r>
        </a:p>
      </dgm:t>
    </dgm:pt>
    <dgm:pt modelId="{EC03ED68-0E9A-4CDD-95D1-B25D5DF61CB0}" type="parTrans" cxnId="{746D0184-C925-48A1-B186-CF0C9A2AE643}">
      <dgm:prSet/>
      <dgm:spPr/>
      <dgm:t>
        <a:bodyPr/>
        <a:lstStyle/>
        <a:p>
          <a:endParaRPr lang="en-US"/>
        </a:p>
      </dgm:t>
    </dgm:pt>
    <dgm:pt modelId="{9A244955-0264-4B04-8D84-9B1CFE585168}" type="sibTrans" cxnId="{746D0184-C925-48A1-B186-CF0C9A2AE643}">
      <dgm:prSet/>
      <dgm:spPr/>
      <dgm:t>
        <a:bodyPr/>
        <a:lstStyle/>
        <a:p>
          <a:endParaRPr lang="en-US"/>
        </a:p>
      </dgm:t>
    </dgm:pt>
    <dgm:pt modelId="{85CDCA09-735D-4D25-B335-E5E67C2476E0}">
      <dgm:prSet/>
      <dgm:spPr/>
      <dgm:t>
        <a:bodyPr/>
        <a:lstStyle/>
        <a:p>
          <a:r>
            <a:rPr lang="en-US" dirty="0"/>
            <a:t>Canonical sensing with concordant signal</a:t>
          </a:r>
        </a:p>
      </dgm:t>
    </dgm:pt>
    <dgm:pt modelId="{D2CEA730-84A8-499F-9500-973DC0DC1E30}" type="parTrans" cxnId="{1AB675AF-6183-4EA9-90AB-A5E268865663}">
      <dgm:prSet/>
      <dgm:spPr/>
      <dgm:t>
        <a:bodyPr/>
        <a:lstStyle/>
        <a:p>
          <a:endParaRPr lang="en-US"/>
        </a:p>
      </dgm:t>
    </dgm:pt>
    <dgm:pt modelId="{75315809-FD81-4056-AA52-B9E220C10ED8}" type="sibTrans" cxnId="{1AB675AF-6183-4EA9-90AB-A5E268865663}">
      <dgm:prSet/>
      <dgm:spPr/>
      <dgm:t>
        <a:bodyPr/>
        <a:lstStyle/>
        <a:p>
          <a:endParaRPr lang="en-US"/>
        </a:p>
      </dgm:t>
    </dgm:pt>
    <dgm:pt modelId="{5F3AF652-B365-4853-B4C6-2F1E7E60E7F3}" type="pres">
      <dgm:prSet presAssocID="{241E2807-84DE-47F3-8E08-F05D871C63DC}" presName="hierChild1" presStyleCnt="0">
        <dgm:presLayoutVars>
          <dgm:chPref val="1"/>
          <dgm:dir/>
          <dgm:animOne val="branch"/>
          <dgm:animLvl val="lvl"/>
          <dgm:resizeHandles/>
        </dgm:presLayoutVars>
      </dgm:prSet>
      <dgm:spPr/>
    </dgm:pt>
    <dgm:pt modelId="{7086ADE3-16CB-4B16-A183-CD76423146EC}" type="pres">
      <dgm:prSet presAssocID="{7236115F-4B1E-4F8C-A9D0-4156C6CC37CB}" presName="hierRoot1" presStyleCnt="0"/>
      <dgm:spPr/>
    </dgm:pt>
    <dgm:pt modelId="{0DC1C2E5-E506-438C-B803-4683D4B44CD3}" type="pres">
      <dgm:prSet presAssocID="{7236115F-4B1E-4F8C-A9D0-4156C6CC37CB}" presName="composite" presStyleCnt="0"/>
      <dgm:spPr/>
    </dgm:pt>
    <dgm:pt modelId="{962C5A4B-B2AE-440F-9553-0A6DD7C68144}" type="pres">
      <dgm:prSet presAssocID="{7236115F-4B1E-4F8C-A9D0-4156C6CC37CB}" presName="background" presStyleLbl="node0" presStyleIdx="0" presStyleCnt="1"/>
      <dgm:spPr/>
    </dgm:pt>
    <dgm:pt modelId="{7B633EB5-78C6-4129-A20C-DEF8AC7ECA99}" type="pres">
      <dgm:prSet presAssocID="{7236115F-4B1E-4F8C-A9D0-4156C6CC37CB}" presName="text" presStyleLbl="fgAcc0" presStyleIdx="0" presStyleCnt="1">
        <dgm:presLayoutVars>
          <dgm:chPref val="3"/>
        </dgm:presLayoutVars>
      </dgm:prSet>
      <dgm:spPr/>
    </dgm:pt>
    <dgm:pt modelId="{0C36097C-3331-4DC9-9193-23C4387F3632}" type="pres">
      <dgm:prSet presAssocID="{7236115F-4B1E-4F8C-A9D0-4156C6CC37CB}" presName="hierChild2" presStyleCnt="0"/>
      <dgm:spPr/>
    </dgm:pt>
    <dgm:pt modelId="{1CD46DE6-91F5-411B-9165-56180A15D69C}" type="pres">
      <dgm:prSet presAssocID="{EC03ED68-0E9A-4CDD-95D1-B25D5DF61CB0}" presName="Name10" presStyleLbl="parChTrans1D2" presStyleIdx="0" presStyleCnt="2"/>
      <dgm:spPr/>
    </dgm:pt>
    <dgm:pt modelId="{6B519D43-A3B1-40F4-97BD-95D2EEA56D98}" type="pres">
      <dgm:prSet presAssocID="{6830C4E5-956B-405E-8F7A-010CDB298177}" presName="hierRoot2" presStyleCnt="0"/>
      <dgm:spPr/>
    </dgm:pt>
    <dgm:pt modelId="{5C500E01-8DE9-42F1-B1FE-E1CB72B67DA0}" type="pres">
      <dgm:prSet presAssocID="{6830C4E5-956B-405E-8F7A-010CDB298177}" presName="composite2" presStyleCnt="0"/>
      <dgm:spPr/>
    </dgm:pt>
    <dgm:pt modelId="{D2630F93-CFD1-4CD5-BD32-5A46A1E6689E}" type="pres">
      <dgm:prSet presAssocID="{6830C4E5-956B-405E-8F7A-010CDB298177}" presName="background2" presStyleLbl="node2" presStyleIdx="0" presStyleCnt="2"/>
      <dgm:spPr/>
    </dgm:pt>
    <dgm:pt modelId="{3610AB64-64C9-4B29-AF9D-0BBA0FA4CCE4}" type="pres">
      <dgm:prSet presAssocID="{6830C4E5-956B-405E-8F7A-010CDB298177}" presName="text2" presStyleLbl="fgAcc2" presStyleIdx="0" presStyleCnt="2">
        <dgm:presLayoutVars>
          <dgm:chPref val="3"/>
        </dgm:presLayoutVars>
      </dgm:prSet>
      <dgm:spPr/>
    </dgm:pt>
    <dgm:pt modelId="{C609EDD0-FE4E-4EC0-82B1-4444728B8F2F}" type="pres">
      <dgm:prSet presAssocID="{6830C4E5-956B-405E-8F7A-010CDB298177}" presName="hierChild3" presStyleCnt="0"/>
      <dgm:spPr/>
    </dgm:pt>
    <dgm:pt modelId="{09605DE8-421F-40D8-AA9F-910F43E9C0FB}" type="pres">
      <dgm:prSet presAssocID="{D2CEA730-84A8-499F-9500-973DC0DC1E30}" presName="Name17" presStyleLbl="parChTrans1D3" presStyleIdx="0" presStyleCnt="3"/>
      <dgm:spPr/>
    </dgm:pt>
    <dgm:pt modelId="{7BF0227E-C5B4-402E-BE08-D09DCBF3878C}" type="pres">
      <dgm:prSet presAssocID="{85CDCA09-735D-4D25-B335-E5E67C2476E0}" presName="hierRoot3" presStyleCnt="0"/>
      <dgm:spPr/>
    </dgm:pt>
    <dgm:pt modelId="{03A1DE5B-E46B-40F8-8C54-7412E599423E}" type="pres">
      <dgm:prSet presAssocID="{85CDCA09-735D-4D25-B335-E5E67C2476E0}" presName="composite3" presStyleCnt="0"/>
      <dgm:spPr/>
    </dgm:pt>
    <dgm:pt modelId="{8C574598-1F36-485A-9837-0F41F5914607}" type="pres">
      <dgm:prSet presAssocID="{85CDCA09-735D-4D25-B335-E5E67C2476E0}" presName="background3" presStyleLbl="node3" presStyleIdx="0" presStyleCnt="3"/>
      <dgm:spPr/>
    </dgm:pt>
    <dgm:pt modelId="{A8324F7B-98D3-4965-B5A7-173E8184F6B6}" type="pres">
      <dgm:prSet presAssocID="{85CDCA09-735D-4D25-B335-E5E67C2476E0}" presName="text3" presStyleLbl="fgAcc3" presStyleIdx="0" presStyleCnt="3">
        <dgm:presLayoutVars>
          <dgm:chPref val="3"/>
        </dgm:presLayoutVars>
      </dgm:prSet>
      <dgm:spPr/>
    </dgm:pt>
    <dgm:pt modelId="{002E62A0-4A93-4DED-BF00-F28FCEC5A745}" type="pres">
      <dgm:prSet presAssocID="{85CDCA09-735D-4D25-B335-E5E67C2476E0}" presName="hierChild4" presStyleCnt="0"/>
      <dgm:spPr/>
    </dgm:pt>
    <dgm:pt modelId="{AD735B8C-073B-4EAF-84EF-363C473E17CE}" type="pres">
      <dgm:prSet presAssocID="{A2432407-0225-4E39-833F-203389359DD6}" presName="Name10" presStyleLbl="parChTrans1D2" presStyleIdx="1" presStyleCnt="2"/>
      <dgm:spPr/>
    </dgm:pt>
    <dgm:pt modelId="{07A8FD01-D542-4565-BC33-EF039688B8FD}" type="pres">
      <dgm:prSet presAssocID="{7FD7A8D2-6C78-4BC1-AECD-EA7DE9210A2F}" presName="hierRoot2" presStyleCnt="0"/>
      <dgm:spPr/>
    </dgm:pt>
    <dgm:pt modelId="{DEE77F69-DAC9-4911-B9FD-B7EEB899D6E1}" type="pres">
      <dgm:prSet presAssocID="{7FD7A8D2-6C78-4BC1-AECD-EA7DE9210A2F}" presName="composite2" presStyleCnt="0"/>
      <dgm:spPr/>
    </dgm:pt>
    <dgm:pt modelId="{078D84A2-2254-4A92-A537-0C60E16751E3}" type="pres">
      <dgm:prSet presAssocID="{7FD7A8D2-6C78-4BC1-AECD-EA7DE9210A2F}" presName="background2" presStyleLbl="node2" presStyleIdx="1" presStyleCnt="2"/>
      <dgm:spPr/>
    </dgm:pt>
    <dgm:pt modelId="{51771225-9562-4526-AAB0-E0C78D0594FF}" type="pres">
      <dgm:prSet presAssocID="{7FD7A8D2-6C78-4BC1-AECD-EA7DE9210A2F}" presName="text2" presStyleLbl="fgAcc2" presStyleIdx="1" presStyleCnt="2">
        <dgm:presLayoutVars>
          <dgm:chPref val="3"/>
        </dgm:presLayoutVars>
      </dgm:prSet>
      <dgm:spPr/>
    </dgm:pt>
    <dgm:pt modelId="{75C6A701-3170-43BC-A96C-B58F667B445A}" type="pres">
      <dgm:prSet presAssocID="{7FD7A8D2-6C78-4BC1-AECD-EA7DE9210A2F}" presName="hierChild3" presStyleCnt="0"/>
      <dgm:spPr/>
    </dgm:pt>
    <dgm:pt modelId="{D55C88A7-ADDC-4C02-8D3F-6EE39BC6F4B9}" type="pres">
      <dgm:prSet presAssocID="{A737E59F-2FB0-482E-B9F4-22C84680C133}" presName="Name17" presStyleLbl="parChTrans1D3" presStyleIdx="1" presStyleCnt="3"/>
      <dgm:spPr/>
    </dgm:pt>
    <dgm:pt modelId="{82557060-C945-47AB-91F5-FB101F69F1F3}" type="pres">
      <dgm:prSet presAssocID="{B06661A0-C650-4B11-8396-2379A68D3299}" presName="hierRoot3" presStyleCnt="0"/>
      <dgm:spPr/>
    </dgm:pt>
    <dgm:pt modelId="{850DBB97-AECD-413E-9118-760ED2F4F4A1}" type="pres">
      <dgm:prSet presAssocID="{B06661A0-C650-4B11-8396-2379A68D3299}" presName="composite3" presStyleCnt="0"/>
      <dgm:spPr/>
    </dgm:pt>
    <dgm:pt modelId="{02111642-B705-4807-ACF0-10F96C2D0FE2}" type="pres">
      <dgm:prSet presAssocID="{B06661A0-C650-4B11-8396-2379A68D3299}" presName="background3" presStyleLbl="node3" presStyleIdx="1" presStyleCnt="3"/>
      <dgm:spPr/>
    </dgm:pt>
    <dgm:pt modelId="{F7CCE5B2-646C-475A-B77D-4C425B7AAB0D}" type="pres">
      <dgm:prSet presAssocID="{B06661A0-C650-4B11-8396-2379A68D3299}" presName="text3" presStyleLbl="fgAcc3" presStyleIdx="1" presStyleCnt="3">
        <dgm:presLayoutVars>
          <dgm:chPref val="3"/>
        </dgm:presLayoutVars>
      </dgm:prSet>
      <dgm:spPr/>
    </dgm:pt>
    <dgm:pt modelId="{BFB086CA-8EFE-420C-B52F-264EABDD489B}" type="pres">
      <dgm:prSet presAssocID="{B06661A0-C650-4B11-8396-2379A68D3299}" presName="hierChild4" presStyleCnt="0"/>
      <dgm:spPr/>
    </dgm:pt>
    <dgm:pt modelId="{27CFC27E-70ED-4F15-A4CE-51A512025EF2}" type="pres">
      <dgm:prSet presAssocID="{1C071983-586E-4B34-8081-4F82503118B7}" presName="Name17" presStyleLbl="parChTrans1D3" presStyleIdx="2" presStyleCnt="3"/>
      <dgm:spPr/>
    </dgm:pt>
    <dgm:pt modelId="{F50C139B-655D-45FF-AC0E-634A8FECADAF}" type="pres">
      <dgm:prSet presAssocID="{1C544312-9344-449E-9977-F47C3FB81411}" presName="hierRoot3" presStyleCnt="0"/>
      <dgm:spPr/>
    </dgm:pt>
    <dgm:pt modelId="{B144AFEB-AF1C-4A23-A988-18E30C0BC88F}" type="pres">
      <dgm:prSet presAssocID="{1C544312-9344-449E-9977-F47C3FB81411}" presName="composite3" presStyleCnt="0"/>
      <dgm:spPr/>
    </dgm:pt>
    <dgm:pt modelId="{A36020A7-37F3-496A-B8A2-9882A5C06008}" type="pres">
      <dgm:prSet presAssocID="{1C544312-9344-449E-9977-F47C3FB81411}" presName="background3" presStyleLbl="node3" presStyleIdx="2" presStyleCnt="3"/>
      <dgm:spPr/>
    </dgm:pt>
    <dgm:pt modelId="{0215F0B4-AA05-4918-A4D3-DB485CEC089E}" type="pres">
      <dgm:prSet presAssocID="{1C544312-9344-449E-9977-F47C3FB81411}" presName="text3" presStyleLbl="fgAcc3" presStyleIdx="2" presStyleCnt="3">
        <dgm:presLayoutVars>
          <dgm:chPref val="3"/>
        </dgm:presLayoutVars>
      </dgm:prSet>
      <dgm:spPr/>
    </dgm:pt>
    <dgm:pt modelId="{D9C9A043-201D-4B05-BCE1-D0727870DB98}" type="pres">
      <dgm:prSet presAssocID="{1C544312-9344-449E-9977-F47C3FB81411}" presName="hierChild4" presStyleCnt="0"/>
      <dgm:spPr/>
    </dgm:pt>
  </dgm:ptLst>
  <dgm:cxnLst>
    <dgm:cxn modelId="{D87F5802-0A62-48BD-81A3-845A663138A7}" type="presOf" srcId="{1C544312-9344-449E-9977-F47C3FB81411}" destId="{0215F0B4-AA05-4918-A4D3-DB485CEC089E}" srcOrd="0" destOrd="0" presId="urn:microsoft.com/office/officeart/2005/8/layout/hierarchy1"/>
    <dgm:cxn modelId="{93119510-0278-4D97-B353-E86E39D182C0}" type="presOf" srcId="{85CDCA09-735D-4D25-B335-E5E67C2476E0}" destId="{A8324F7B-98D3-4965-B5A7-173E8184F6B6}" srcOrd="0" destOrd="0" presId="urn:microsoft.com/office/officeart/2005/8/layout/hierarchy1"/>
    <dgm:cxn modelId="{8654E717-E3CF-4A7D-8012-7130D5724AE4}" srcId="{7FD7A8D2-6C78-4BC1-AECD-EA7DE9210A2F}" destId="{B06661A0-C650-4B11-8396-2379A68D3299}" srcOrd="0" destOrd="0" parTransId="{A737E59F-2FB0-482E-B9F4-22C84680C133}" sibTransId="{BA41FA81-CBA1-4588-BA73-E5EA95F17F78}"/>
    <dgm:cxn modelId="{93BD6F30-7084-4690-BDFD-C0BE035FA580}" type="presOf" srcId="{A2432407-0225-4E39-833F-203389359DD6}" destId="{AD735B8C-073B-4EAF-84EF-363C473E17CE}" srcOrd="0" destOrd="0" presId="urn:microsoft.com/office/officeart/2005/8/layout/hierarchy1"/>
    <dgm:cxn modelId="{CB1CB939-AD36-43A8-873C-9D668156B98E}" srcId="{7FD7A8D2-6C78-4BC1-AECD-EA7DE9210A2F}" destId="{1C544312-9344-449E-9977-F47C3FB81411}" srcOrd="1" destOrd="0" parTransId="{1C071983-586E-4B34-8081-4F82503118B7}" sibTransId="{3C2906C2-B367-4AB3-BA58-D150EB3CF1A2}"/>
    <dgm:cxn modelId="{3AF84F4D-D12A-4E9F-A4BF-ED5FC647B14B}" type="presOf" srcId="{B06661A0-C650-4B11-8396-2379A68D3299}" destId="{F7CCE5B2-646C-475A-B77D-4C425B7AAB0D}" srcOrd="0" destOrd="0" presId="urn:microsoft.com/office/officeart/2005/8/layout/hierarchy1"/>
    <dgm:cxn modelId="{292D7F6D-8A66-409B-A3F4-5122B8680290}" type="presOf" srcId="{7FD7A8D2-6C78-4BC1-AECD-EA7DE9210A2F}" destId="{51771225-9562-4526-AAB0-E0C78D0594FF}" srcOrd="0" destOrd="0" presId="urn:microsoft.com/office/officeart/2005/8/layout/hierarchy1"/>
    <dgm:cxn modelId="{00A09559-160D-46B4-91BB-1CA6A613EA92}" srcId="{241E2807-84DE-47F3-8E08-F05D871C63DC}" destId="{7236115F-4B1E-4F8C-A9D0-4156C6CC37CB}" srcOrd="0" destOrd="0" parTransId="{B1CD9E2B-9BC1-4818-93AA-8C763BF91E78}" sibTransId="{95456609-8D42-4ED4-8708-E38A2577A123}"/>
    <dgm:cxn modelId="{8A2B367C-76DC-44B4-B0AA-3FE1EE7BD29A}" type="presOf" srcId="{1C071983-586E-4B34-8081-4F82503118B7}" destId="{27CFC27E-70ED-4F15-A4CE-51A512025EF2}" srcOrd="0" destOrd="0" presId="urn:microsoft.com/office/officeart/2005/8/layout/hierarchy1"/>
    <dgm:cxn modelId="{746D0184-C925-48A1-B186-CF0C9A2AE643}" srcId="{7236115F-4B1E-4F8C-A9D0-4156C6CC37CB}" destId="{6830C4E5-956B-405E-8F7A-010CDB298177}" srcOrd="0" destOrd="0" parTransId="{EC03ED68-0E9A-4CDD-95D1-B25D5DF61CB0}" sibTransId="{9A244955-0264-4B04-8D84-9B1CFE585168}"/>
    <dgm:cxn modelId="{B964B8AA-FF8E-4F13-A9BE-5F69CB943792}" type="presOf" srcId="{6830C4E5-956B-405E-8F7A-010CDB298177}" destId="{3610AB64-64C9-4B29-AF9D-0BBA0FA4CCE4}" srcOrd="0" destOrd="0" presId="urn:microsoft.com/office/officeart/2005/8/layout/hierarchy1"/>
    <dgm:cxn modelId="{1AB675AF-6183-4EA9-90AB-A5E268865663}" srcId="{6830C4E5-956B-405E-8F7A-010CDB298177}" destId="{85CDCA09-735D-4D25-B335-E5E67C2476E0}" srcOrd="0" destOrd="0" parTransId="{D2CEA730-84A8-499F-9500-973DC0DC1E30}" sibTransId="{75315809-FD81-4056-AA52-B9E220C10ED8}"/>
    <dgm:cxn modelId="{CBB2D5B7-16A3-4CA1-91B7-B52481462DD5}" type="presOf" srcId="{D2CEA730-84A8-499F-9500-973DC0DC1E30}" destId="{09605DE8-421F-40D8-AA9F-910F43E9C0FB}" srcOrd="0" destOrd="0" presId="urn:microsoft.com/office/officeart/2005/8/layout/hierarchy1"/>
    <dgm:cxn modelId="{8CBA53C1-D516-4976-AA4E-A657AC6C53F8}" type="presOf" srcId="{A737E59F-2FB0-482E-B9F4-22C84680C133}" destId="{D55C88A7-ADDC-4C02-8D3F-6EE39BC6F4B9}" srcOrd="0" destOrd="0" presId="urn:microsoft.com/office/officeart/2005/8/layout/hierarchy1"/>
    <dgm:cxn modelId="{0E0839CB-F547-4D49-9AC6-B8F7237D13B2}" type="presOf" srcId="{241E2807-84DE-47F3-8E08-F05D871C63DC}" destId="{5F3AF652-B365-4853-B4C6-2F1E7E60E7F3}" srcOrd="0" destOrd="0" presId="urn:microsoft.com/office/officeart/2005/8/layout/hierarchy1"/>
    <dgm:cxn modelId="{0FB229E5-33CB-428C-91FA-A46DBE982601}" type="presOf" srcId="{7236115F-4B1E-4F8C-A9D0-4156C6CC37CB}" destId="{7B633EB5-78C6-4129-A20C-DEF8AC7ECA99}" srcOrd="0" destOrd="0" presId="urn:microsoft.com/office/officeart/2005/8/layout/hierarchy1"/>
    <dgm:cxn modelId="{EEE5F0F0-8399-4ECD-8829-83FE2FAD7BE6}" srcId="{7236115F-4B1E-4F8C-A9D0-4156C6CC37CB}" destId="{7FD7A8D2-6C78-4BC1-AECD-EA7DE9210A2F}" srcOrd="1" destOrd="0" parTransId="{A2432407-0225-4E39-833F-203389359DD6}" sibTransId="{D9050420-C66A-45DC-9B92-4E6804DEBF82}"/>
    <dgm:cxn modelId="{2B9801FC-1CBC-4431-8945-8543CA9ED7F9}" type="presOf" srcId="{EC03ED68-0E9A-4CDD-95D1-B25D5DF61CB0}" destId="{1CD46DE6-91F5-411B-9165-56180A15D69C}" srcOrd="0" destOrd="0" presId="urn:microsoft.com/office/officeart/2005/8/layout/hierarchy1"/>
    <dgm:cxn modelId="{E65B40D2-2601-4C29-B6F7-F7C500CA6E92}" type="presParOf" srcId="{5F3AF652-B365-4853-B4C6-2F1E7E60E7F3}" destId="{7086ADE3-16CB-4B16-A183-CD76423146EC}" srcOrd="0" destOrd="0" presId="urn:microsoft.com/office/officeart/2005/8/layout/hierarchy1"/>
    <dgm:cxn modelId="{5075CC2F-20BD-444C-8228-1F0E60D7A6ED}" type="presParOf" srcId="{7086ADE3-16CB-4B16-A183-CD76423146EC}" destId="{0DC1C2E5-E506-438C-B803-4683D4B44CD3}" srcOrd="0" destOrd="0" presId="urn:microsoft.com/office/officeart/2005/8/layout/hierarchy1"/>
    <dgm:cxn modelId="{ABD56FCB-BB4D-44BA-B432-519AC6A5E9E4}" type="presParOf" srcId="{0DC1C2E5-E506-438C-B803-4683D4B44CD3}" destId="{962C5A4B-B2AE-440F-9553-0A6DD7C68144}" srcOrd="0" destOrd="0" presId="urn:microsoft.com/office/officeart/2005/8/layout/hierarchy1"/>
    <dgm:cxn modelId="{3AA6A686-FEB2-4F10-B446-C3B0FE76CE17}" type="presParOf" srcId="{0DC1C2E5-E506-438C-B803-4683D4B44CD3}" destId="{7B633EB5-78C6-4129-A20C-DEF8AC7ECA99}" srcOrd="1" destOrd="0" presId="urn:microsoft.com/office/officeart/2005/8/layout/hierarchy1"/>
    <dgm:cxn modelId="{CB9DB650-3AC7-4B2B-85BD-F9D4459A0ABB}" type="presParOf" srcId="{7086ADE3-16CB-4B16-A183-CD76423146EC}" destId="{0C36097C-3331-4DC9-9193-23C4387F3632}" srcOrd="1" destOrd="0" presId="urn:microsoft.com/office/officeart/2005/8/layout/hierarchy1"/>
    <dgm:cxn modelId="{0736FA3A-E13B-4ADA-AA79-63C651B65623}" type="presParOf" srcId="{0C36097C-3331-4DC9-9193-23C4387F3632}" destId="{1CD46DE6-91F5-411B-9165-56180A15D69C}" srcOrd="0" destOrd="0" presId="urn:microsoft.com/office/officeart/2005/8/layout/hierarchy1"/>
    <dgm:cxn modelId="{AC9021EA-EED8-41CE-9534-72B7D799D605}" type="presParOf" srcId="{0C36097C-3331-4DC9-9193-23C4387F3632}" destId="{6B519D43-A3B1-40F4-97BD-95D2EEA56D98}" srcOrd="1" destOrd="0" presId="urn:microsoft.com/office/officeart/2005/8/layout/hierarchy1"/>
    <dgm:cxn modelId="{9BC35381-02AD-428D-884A-A4EB789AAAA6}" type="presParOf" srcId="{6B519D43-A3B1-40F4-97BD-95D2EEA56D98}" destId="{5C500E01-8DE9-42F1-B1FE-E1CB72B67DA0}" srcOrd="0" destOrd="0" presId="urn:microsoft.com/office/officeart/2005/8/layout/hierarchy1"/>
    <dgm:cxn modelId="{94464414-EB52-4809-B58F-5211C1357632}" type="presParOf" srcId="{5C500E01-8DE9-42F1-B1FE-E1CB72B67DA0}" destId="{D2630F93-CFD1-4CD5-BD32-5A46A1E6689E}" srcOrd="0" destOrd="0" presId="urn:microsoft.com/office/officeart/2005/8/layout/hierarchy1"/>
    <dgm:cxn modelId="{EDAF93B1-F9D6-4495-9C61-F9BC7C7BA1B0}" type="presParOf" srcId="{5C500E01-8DE9-42F1-B1FE-E1CB72B67DA0}" destId="{3610AB64-64C9-4B29-AF9D-0BBA0FA4CCE4}" srcOrd="1" destOrd="0" presId="urn:microsoft.com/office/officeart/2005/8/layout/hierarchy1"/>
    <dgm:cxn modelId="{D708B165-2184-4036-9B1C-45E78679642F}" type="presParOf" srcId="{6B519D43-A3B1-40F4-97BD-95D2EEA56D98}" destId="{C609EDD0-FE4E-4EC0-82B1-4444728B8F2F}" srcOrd="1" destOrd="0" presId="urn:microsoft.com/office/officeart/2005/8/layout/hierarchy1"/>
    <dgm:cxn modelId="{E4367D80-0C68-480B-A40C-233A03DBFE86}" type="presParOf" srcId="{C609EDD0-FE4E-4EC0-82B1-4444728B8F2F}" destId="{09605DE8-421F-40D8-AA9F-910F43E9C0FB}" srcOrd="0" destOrd="0" presId="urn:microsoft.com/office/officeart/2005/8/layout/hierarchy1"/>
    <dgm:cxn modelId="{0EECBB2A-B17C-4FB2-B997-8FD7E7F31CDC}" type="presParOf" srcId="{C609EDD0-FE4E-4EC0-82B1-4444728B8F2F}" destId="{7BF0227E-C5B4-402E-BE08-D09DCBF3878C}" srcOrd="1" destOrd="0" presId="urn:microsoft.com/office/officeart/2005/8/layout/hierarchy1"/>
    <dgm:cxn modelId="{C12C05E6-048A-4EE1-B900-C7EDBAEEC335}" type="presParOf" srcId="{7BF0227E-C5B4-402E-BE08-D09DCBF3878C}" destId="{03A1DE5B-E46B-40F8-8C54-7412E599423E}" srcOrd="0" destOrd="0" presId="urn:microsoft.com/office/officeart/2005/8/layout/hierarchy1"/>
    <dgm:cxn modelId="{2001309F-F311-4CB0-9F16-83623E317E4B}" type="presParOf" srcId="{03A1DE5B-E46B-40F8-8C54-7412E599423E}" destId="{8C574598-1F36-485A-9837-0F41F5914607}" srcOrd="0" destOrd="0" presId="urn:microsoft.com/office/officeart/2005/8/layout/hierarchy1"/>
    <dgm:cxn modelId="{C4F1231A-5CC2-4FBD-87A9-9AC192F6B4A1}" type="presParOf" srcId="{03A1DE5B-E46B-40F8-8C54-7412E599423E}" destId="{A8324F7B-98D3-4965-B5A7-173E8184F6B6}" srcOrd="1" destOrd="0" presId="urn:microsoft.com/office/officeart/2005/8/layout/hierarchy1"/>
    <dgm:cxn modelId="{2BE6D82F-0156-4FFC-B159-7C2720952D78}" type="presParOf" srcId="{7BF0227E-C5B4-402E-BE08-D09DCBF3878C}" destId="{002E62A0-4A93-4DED-BF00-F28FCEC5A745}" srcOrd="1" destOrd="0" presId="urn:microsoft.com/office/officeart/2005/8/layout/hierarchy1"/>
    <dgm:cxn modelId="{3BBB1FE3-001C-40F1-9292-251A933BF9B0}" type="presParOf" srcId="{0C36097C-3331-4DC9-9193-23C4387F3632}" destId="{AD735B8C-073B-4EAF-84EF-363C473E17CE}" srcOrd="2" destOrd="0" presId="urn:microsoft.com/office/officeart/2005/8/layout/hierarchy1"/>
    <dgm:cxn modelId="{8AE4B704-7073-4E3D-913D-61A7CA95347D}" type="presParOf" srcId="{0C36097C-3331-4DC9-9193-23C4387F3632}" destId="{07A8FD01-D542-4565-BC33-EF039688B8FD}" srcOrd="3" destOrd="0" presId="urn:microsoft.com/office/officeart/2005/8/layout/hierarchy1"/>
    <dgm:cxn modelId="{E391D66B-6894-4084-98EF-508A3EF0EF99}" type="presParOf" srcId="{07A8FD01-D542-4565-BC33-EF039688B8FD}" destId="{DEE77F69-DAC9-4911-B9FD-B7EEB899D6E1}" srcOrd="0" destOrd="0" presId="urn:microsoft.com/office/officeart/2005/8/layout/hierarchy1"/>
    <dgm:cxn modelId="{875695CD-F6B8-482E-99C1-AA1B8BC05C83}" type="presParOf" srcId="{DEE77F69-DAC9-4911-B9FD-B7EEB899D6E1}" destId="{078D84A2-2254-4A92-A537-0C60E16751E3}" srcOrd="0" destOrd="0" presId="urn:microsoft.com/office/officeart/2005/8/layout/hierarchy1"/>
    <dgm:cxn modelId="{9DCA7ABB-4B37-4CC6-BFC1-61444B973535}" type="presParOf" srcId="{DEE77F69-DAC9-4911-B9FD-B7EEB899D6E1}" destId="{51771225-9562-4526-AAB0-E0C78D0594FF}" srcOrd="1" destOrd="0" presId="urn:microsoft.com/office/officeart/2005/8/layout/hierarchy1"/>
    <dgm:cxn modelId="{DEC56BF4-3D9E-4918-ADF6-884750F37F92}" type="presParOf" srcId="{07A8FD01-D542-4565-BC33-EF039688B8FD}" destId="{75C6A701-3170-43BC-A96C-B58F667B445A}" srcOrd="1" destOrd="0" presId="urn:microsoft.com/office/officeart/2005/8/layout/hierarchy1"/>
    <dgm:cxn modelId="{B89A1CBA-9E08-491E-B010-CBBE448F3F23}" type="presParOf" srcId="{75C6A701-3170-43BC-A96C-B58F667B445A}" destId="{D55C88A7-ADDC-4C02-8D3F-6EE39BC6F4B9}" srcOrd="0" destOrd="0" presId="urn:microsoft.com/office/officeart/2005/8/layout/hierarchy1"/>
    <dgm:cxn modelId="{1039B645-97FD-4108-8D45-B5A8A5A1D7C8}" type="presParOf" srcId="{75C6A701-3170-43BC-A96C-B58F667B445A}" destId="{82557060-C945-47AB-91F5-FB101F69F1F3}" srcOrd="1" destOrd="0" presId="urn:microsoft.com/office/officeart/2005/8/layout/hierarchy1"/>
    <dgm:cxn modelId="{A406E43A-142A-4338-946B-F641FF293C53}" type="presParOf" srcId="{82557060-C945-47AB-91F5-FB101F69F1F3}" destId="{850DBB97-AECD-413E-9118-760ED2F4F4A1}" srcOrd="0" destOrd="0" presId="urn:microsoft.com/office/officeart/2005/8/layout/hierarchy1"/>
    <dgm:cxn modelId="{92A3C849-5B3C-4D99-99BB-26891BB45854}" type="presParOf" srcId="{850DBB97-AECD-413E-9118-760ED2F4F4A1}" destId="{02111642-B705-4807-ACF0-10F96C2D0FE2}" srcOrd="0" destOrd="0" presId="urn:microsoft.com/office/officeart/2005/8/layout/hierarchy1"/>
    <dgm:cxn modelId="{F38863F4-9E87-43B5-9882-FED650F63815}" type="presParOf" srcId="{850DBB97-AECD-413E-9118-760ED2F4F4A1}" destId="{F7CCE5B2-646C-475A-B77D-4C425B7AAB0D}" srcOrd="1" destOrd="0" presId="urn:microsoft.com/office/officeart/2005/8/layout/hierarchy1"/>
    <dgm:cxn modelId="{738C572A-4601-40FC-BFD2-6883AD76521F}" type="presParOf" srcId="{82557060-C945-47AB-91F5-FB101F69F1F3}" destId="{BFB086CA-8EFE-420C-B52F-264EABDD489B}" srcOrd="1" destOrd="0" presId="urn:microsoft.com/office/officeart/2005/8/layout/hierarchy1"/>
    <dgm:cxn modelId="{F9707A9F-6FC9-405A-8B4C-2539A7630F89}" type="presParOf" srcId="{75C6A701-3170-43BC-A96C-B58F667B445A}" destId="{27CFC27E-70ED-4F15-A4CE-51A512025EF2}" srcOrd="2" destOrd="0" presId="urn:microsoft.com/office/officeart/2005/8/layout/hierarchy1"/>
    <dgm:cxn modelId="{9C298465-1E8F-4920-828E-129D1382B601}" type="presParOf" srcId="{75C6A701-3170-43BC-A96C-B58F667B445A}" destId="{F50C139B-655D-45FF-AC0E-634A8FECADAF}" srcOrd="3" destOrd="0" presId="urn:microsoft.com/office/officeart/2005/8/layout/hierarchy1"/>
    <dgm:cxn modelId="{6D013628-ABBB-4172-AB49-AB48C33F7D55}" type="presParOf" srcId="{F50C139B-655D-45FF-AC0E-634A8FECADAF}" destId="{B144AFEB-AF1C-4A23-A988-18E30C0BC88F}" srcOrd="0" destOrd="0" presId="urn:microsoft.com/office/officeart/2005/8/layout/hierarchy1"/>
    <dgm:cxn modelId="{FCF2E34C-71C6-4151-853B-95545E27E13E}" type="presParOf" srcId="{B144AFEB-AF1C-4A23-A988-18E30C0BC88F}" destId="{A36020A7-37F3-496A-B8A2-9882A5C06008}" srcOrd="0" destOrd="0" presId="urn:microsoft.com/office/officeart/2005/8/layout/hierarchy1"/>
    <dgm:cxn modelId="{40003FBE-512A-46FA-B87D-64025BA18930}" type="presParOf" srcId="{B144AFEB-AF1C-4A23-A988-18E30C0BC88F}" destId="{0215F0B4-AA05-4918-A4D3-DB485CEC089E}" srcOrd="1" destOrd="0" presId="urn:microsoft.com/office/officeart/2005/8/layout/hierarchy1"/>
    <dgm:cxn modelId="{556A8A96-B54F-4E12-97CA-27C9B8D500C7}" type="presParOf" srcId="{F50C139B-655D-45FF-AC0E-634A8FECADAF}" destId="{D9C9A043-201D-4B05-BCE1-D0727870DB98}"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41E2807-84DE-47F3-8E08-F05D871C63DC}"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n-US"/>
        </a:p>
      </dgm:t>
    </dgm:pt>
    <dgm:pt modelId="{7FD7A8D2-6C78-4BC1-AECD-EA7DE9210A2F}">
      <dgm:prSet phldrT="[Text]"/>
      <dgm:spPr/>
      <dgm:t>
        <a:bodyPr/>
        <a:lstStyle/>
        <a:p>
          <a:r>
            <a:rPr lang="en-US" dirty="0"/>
            <a:t>Signal but no sensing</a:t>
          </a:r>
        </a:p>
      </dgm:t>
    </dgm:pt>
    <dgm:pt modelId="{A2432407-0225-4E39-833F-203389359DD6}" type="parTrans" cxnId="{EEE5F0F0-8399-4ECD-8829-83FE2FAD7BE6}">
      <dgm:prSet/>
      <dgm:spPr/>
      <dgm:t>
        <a:bodyPr/>
        <a:lstStyle/>
        <a:p>
          <a:endParaRPr lang="en-US"/>
        </a:p>
      </dgm:t>
    </dgm:pt>
    <dgm:pt modelId="{D9050420-C66A-45DC-9B92-4E6804DEBF82}" type="sibTrans" cxnId="{EEE5F0F0-8399-4ECD-8829-83FE2FAD7BE6}">
      <dgm:prSet/>
      <dgm:spPr/>
      <dgm:t>
        <a:bodyPr/>
        <a:lstStyle/>
        <a:p>
          <a:endParaRPr lang="en-US"/>
        </a:p>
      </dgm:t>
    </dgm:pt>
    <dgm:pt modelId="{7236115F-4B1E-4F8C-A9D0-4156C6CC37CB}">
      <dgm:prSet/>
      <dgm:spPr/>
      <dgm:t>
        <a:bodyPr/>
        <a:lstStyle/>
        <a:p>
          <a:r>
            <a:rPr lang="en-US" dirty="0"/>
            <a:t>Sensing-related phenomena with no sensing</a:t>
          </a:r>
        </a:p>
      </dgm:t>
    </dgm:pt>
    <dgm:pt modelId="{B1CD9E2B-9BC1-4818-93AA-8C763BF91E78}" type="parTrans" cxnId="{00A09559-160D-46B4-91BB-1CA6A613EA92}">
      <dgm:prSet/>
      <dgm:spPr/>
      <dgm:t>
        <a:bodyPr/>
        <a:lstStyle/>
        <a:p>
          <a:endParaRPr lang="en-US"/>
        </a:p>
      </dgm:t>
    </dgm:pt>
    <dgm:pt modelId="{95456609-8D42-4ED4-8708-E38A2577A123}" type="sibTrans" cxnId="{00A09559-160D-46B4-91BB-1CA6A613EA92}">
      <dgm:prSet/>
      <dgm:spPr/>
      <dgm:t>
        <a:bodyPr/>
        <a:lstStyle/>
        <a:p>
          <a:endParaRPr lang="en-US"/>
        </a:p>
      </dgm:t>
    </dgm:pt>
    <dgm:pt modelId="{6830C4E5-956B-405E-8F7A-010CDB298177}">
      <dgm:prSet/>
      <dgm:spPr/>
      <dgm:t>
        <a:bodyPr/>
        <a:lstStyle/>
        <a:p>
          <a:r>
            <a:rPr lang="en-US" dirty="0"/>
            <a:t>Sensing report but no sensing</a:t>
          </a:r>
        </a:p>
      </dgm:t>
    </dgm:pt>
    <dgm:pt modelId="{EC03ED68-0E9A-4CDD-95D1-B25D5DF61CB0}" type="parTrans" cxnId="{746D0184-C925-48A1-B186-CF0C9A2AE643}">
      <dgm:prSet/>
      <dgm:spPr/>
      <dgm:t>
        <a:bodyPr/>
        <a:lstStyle/>
        <a:p>
          <a:endParaRPr lang="en-US"/>
        </a:p>
      </dgm:t>
    </dgm:pt>
    <dgm:pt modelId="{9A244955-0264-4B04-8D84-9B1CFE585168}" type="sibTrans" cxnId="{746D0184-C925-48A1-B186-CF0C9A2AE643}">
      <dgm:prSet/>
      <dgm:spPr/>
      <dgm:t>
        <a:bodyPr/>
        <a:lstStyle/>
        <a:p>
          <a:endParaRPr lang="en-US"/>
        </a:p>
      </dgm:t>
    </dgm:pt>
    <dgm:pt modelId="{5F3AF652-B365-4853-B4C6-2F1E7E60E7F3}" type="pres">
      <dgm:prSet presAssocID="{241E2807-84DE-47F3-8E08-F05D871C63DC}" presName="hierChild1" presStyleCnt="0">
        <dgm:presLayoutVars>
          <dgm:chPref val="1"/>
          <dgm:dir/>
          <dgm:animOne val="branch"/>
          <dgm:animLvl val="lvl"/>
          <dgm:resizeHandles/>
        </dgm:presLayoutVars>
      </dgm:prSet>
      <dgm:spPr/>
    </dgm:pt>
    <dgm:pt modelId="{7086ADE3-16CB-4B16-A183-CD76423146EC}" type="pres">
      <dgm:prSet presAssocID="{7236115F-4B1E-4F8C-A9D0-4156C6CC37CB}" presName="hierRoot1" presStyleCnt="0"/>
      <dgm:spPr/>
    </dgm:pt>
    <dgm:pt modelId="{0DC1C2E5-E506-438C-B803-4683D4B44CD3}" type="pres">
      <dgm:prSet presAssocID="{7236115F-4B1E-4F8C-A9D0-4156C6CC37CB}" presName="composite" presStyleCnt="0"/>
      <dgm:spPr/>
    </dgm:pt>
    <dgm:pt modelId="{962C5A4B-B2AE-440F-9553-0A6DD7C68144}" type="pres">
      <dgm:prSet presAssocID="{7236115F-4B1E-4F8C-A9D0-4156C6CC37CB}" presName="background" presStyleLbl="node0" presStyleIdx="0" presStyleCnt="1"/>
      <dgm:spPr/>
    </dgm:pt>
    <dgm:pt modelId="{7B633EB5-78C6-4129-A20C-DEF8AC7ECA99}" type="pres">
      <dgm:prSet presAssocID="{7236115F-4B1E-4F8C-A9D0-4156C6CC37CB}" presName="text" presStyleLbl="fgAcc0" presStyleIdx="0" presStyleCnt="1">
        <dgm:presLayoutVars>
          <dgm:chPref val="3"/>
        </dgm:presLayoutVars>
      </dgm:prSet>
      <dgm:spPr/>
    </dgm:pt>
    <dgm:pt modelId="{0C36097C-3331-4DC9-9193-23C4387F3632}" type="pres">
      <dgm:prSet presAssocID="{7236115F-4B1E-4F8C-A9D0-4156C6CC37CB}" presName="hierChild2" presStyleCnt="0"/>
      <dgm:spPr/>
    </dgm:pt>
    <dgm:pt modelId="{1CD46DE6-91F5-411B-9165-56180A15D69C}" type="pres">
      <dgm:prSet presAssocID="{EC03ED68-0E9A-4CDD-95D1-B25D5DF61CB0}" presName="Name10" presStyleLbl="parChTrans1D2" presStyleIdx="0" presStyleCnt="2"/>
      <dgm:spPr/>
    </dgm:pt>
    <dgm:pt modelId="{6B519D43-A3B1-40F4-97BD-95D2EEA56D98}" type="pres">
      <dgm:prSet presAssocID="{6830C4E5-956B-405E-8F7A-010CDB298177}" presName="hierRoot2" presStyleCnt="0"/>
      <dgm:spPr/>
    </dgm:pt>
    <dgm:pt modelId="{5C500E01-8DE9-42F1-B1FE-E1CB72B67DA0}" type="pres">
      <dgm:prSet presAssocID="{6830C4E5-956B-405E-8F7A-010CDB298177}" presName="composite2" presStyleCnt="0"/>
      <dgm:spPr/>
    </dgm:pt>
    <dgm:pt modelId="{D2630F93-CFD1-4CD5-BD32-5A46A1E6689E}" type="pres">
      <dgm:prSet presAssocID="{6830C4E5-956B-405E-8F7A-010CDB298177}" presName="background2" presStyleLbl="node2" presStyleIdx="0" presStyleCnt="2"/>
      <dgm:spPr/>
    </dgm:pt>
    <dgm:pt modelId="{3610AB64-64C9-4B29-AF9D-0BBA0FA4CCE4}" type="pres">
      <dgm:prSet presAssocID="{6830C4E5-956B-405E-8F7A-010CDB298177}" presName="text2" presStyleLbl="fgAcc2" presStyleIdx="0" presStyleCnt="2">
        <dgm:presLayoutVars>
          <dgm:chPref val="3"/>
        </dgm:presLayoutVars>
      </dgm:prSet>
      <dgm:spPr/>
    </dgm:pt>
    <dgm:pt modelId="{C609EDD0-FE4E-4EC0-82B1-4444728B8F2F}" type="pres">
      <dgm:prSet presAssocID="{6830C4E5-956B-405E-8F7A-010CDB298177}" presName="hierChild3" presStyleCnt="0"/>
      <dgm:spPr/>
    </dgm:pt>
    <dgm:pt modelId="{AD735B8C-073B-4EAF-84EF-363C473E17CE}" type="pres">
      <dgm:prSet presAssocID="{A2432407-0225-4E39-833F-203389359DD6}" presName="Name10" presStyleLbl="parChTrans1D2" presStyleIdx="1" presStyleCnt="2"/>
      <dgm:spPr/>
    </dgm:pt>
    <dgm:pt modelId="{07A8FD01-D542-4565-BC33-EF039688B8FD}" type="pres">
      <dgm:prSet presAssocID="{7FD7A8D2-6C78-4BC1-AECD-EA7DE9210A2F}" presName="hierRoot2" presStyleCnt="0"/>
      <dgm:spPr/>
    </dgm:pt>
    <dgm:pt modelId="{DEE77F69-DAC9-4911-B9FD-B7EEB899D6E1}" type="pres">
      <dgm:prSet presAssocID="{7FD7A8D2-6C78-4BC1-AECD-EA7DE9210A2F}" presName="composite2" presStyleCnt="0"/>
      <dgm:spPr/>
    </dgm:pt>
    <dgm:pt modelId="{078D84A2-2254-4A92-A537-0C60E16751E3}" type="pres">
      <dgm:prSet presAssocID="{7FD7A8D2-6C78-4BC1-AECD-EA7DE9210A2F}" presName="background2" presStyleLbl="node2" presStyleIdx="1" presStyleCnt="2"/>
      <dgm:spPr/>
    </dgm:pt>
    <dgm:pt modelId="{51771225-9562-4526-AAB0-E0C78D0594FF}" type="pres">
      <dgm:prSet presAssocID="{7FD7A8D2-6C78-4BC1-AECD-EA7DE9210A2F}" presName="text2" presStyleLbl="fgAcc2" presStyleIdx="1" presStyleCnt="2">
        <dgm:presLayoutVars>
          <dgm:chPref val="3"/>
        </dgm:presLayoutVars>
      </dgm:prSet>
      <dgm:spPr/>
    </dgm:pt>
    <dgm:pt modelId="{75C6A701-3170-43BC-A96C-B58F667B445A}" type="pres">
      <dgm:prSet presAssocID="{7FD7A8D2-6C78-4BC1-AECD-EA7DE9210A2F}" presName="hierChild3" presStyleCnt="0"/>
      <dgm:spPr/>
    </dgm:pt>
  </dgm:ptLst>
  <dgm:cxnLst>
    <dgm:cxn modelId="{223F3B0B-E930-4F32-9783-99ACDAF1DEC8}" type="presOf" srcId="{7236115F-4B1E-4F8C-A9D0-4156C6CC37CB}" destId="{7B633EB5-78C6-4129-A20C-DEF8AC7ECA99}" srcOrd="0" destOrd="0" presId="urn:microsoft.com/office/officeart/2005/8/layout/hierarchy1"/>
    <dgm:cxn modelId="{07268F39-0BBD-43E6-872A-526FDBDB9F0E}" type="presOf" srcId="{7FD7A8D2-6C78-4BC1-AECD-EA7DE9210A2F}" destId="{51771225-9562-4526-AAB0-E0C78D0594FF}" srcOrd="0" destOrd="0" presId="urn:microsoft.com/office/officeart/2005/8/layout/hierarchy1"/>
    <dgm:cxn modelId="{973A7670-AB99-44A6-A65C-E9DF1B3A59E9}" type="presOf" srcId="{6830C4E5-956B-405E-8F7A-010CDB298177}" destId="{3610AB64-64C9-4B29-AF9D-0BBA0FA4CCE4}" srcOrd="0" destOrd="0" presId="urn:microsoft.com/office/officeart/2005/8/layout/hierarchy1"/>
    <dgm:cxn modelId="{00A09559-160D-46B4-91BB-1CA6A613EA92}" srcId="{241E2807-84DE-47F3-8E08-F05D871C63DC}" destId="{7236115F-4B1E-4F8C-A9D0-4156C6CC37CB}" srcOrd="0" destOrd="0" parTransId="{B1CD9E2B-9BC1-4818-93AA-8C763BF91E78}" sibTransId="{95456609-8D42-4ED4-8708-E38A2577A123}"/>
    <dgm:cxn modelId="{746D0184-C925-48A1-B186-CF0C9A2AE643}" srcId="{7236115F-4B1E-4F8C-A9D0-4156C6CC37CB}" destId="{6830C4E5-956B-405E-8F7A-010CDB298177}" srcOrd="0" destOrd="0" parTransId="{EC03ED68-0E9A-4CDD-95D1-B25D5DF61CB0}" sibTransId="{9A244955-0264-4B04-8D84-9B1CFE585168}"/>
    <dgm:cxn modelId="{15046F84-3A49-4DE6-B5D3-C484D2CB57DF}" type="presOf" srcId="{241E2807-84DE-47F3-8E08-F05D871C63DC}" destId="{5F3AF652-B365-4853-B4C6-2F1E7E60E7F3}" srcOrd="0" destOrd="0" presId="urn:microsoft.com/office/officeart/2005/8/layout/hierarchy1"/>
    <dgm:cxn modelId="{0F7C5EA1-2236-410C-AD0B-321F01E448E0}" type="presOf" srcId="{A2432407-0225-4E39-833F-203389359DD6}" destId="{AD735B8C-073B-4EAF-84EF-363C473E17CE}" srcOrd="0" destOrd="0" presId="urn:microsoft.com/office/officeart/2005/8/layout/hierarchy1"/>
    <dgm:cxn modelId="{F070ACD5-E30A-473C-AFF6-B1DD6166A5C4}" type="presOf" srcId="{EC03ED68-0E9A-4CDD-95D1-B25D5DF61CB0}" destId="{1CD46DE6-91F5-411B-9165-56180A15D69C}" srcOrd="0" destOrd="0" presId="urn:microsoft.com/office/officeart/2005/8/layout/hierarchy1"/>
    <dgm:cxn modelId="{EEE5F0F0-8399-4ECD-8829-83FE2FAD7BE6}" srcId="{7236115F-4B1E-4F8C-A9D0-4156C6CC37CB}" destId="{7FD7A8D2-6C78-4BC1-AECD-EA7DE9210A2F}" srcOrd="1" destOrd="0" parTransId="{A2432407-0225-4E39-833F-203389359DD6}" sibTransId="{D9050420-C66A-45DC-9B92-4E6804DEBF82}"/>
    <dgm:cxn modelId="{6B8A0ED5-EA0C-4BDD-8C96-706A5450920C}" type="presParOf" srcId="{5F3AF652-B365-4853-B4C6-2F1E7E60E7F3}" destId="{7086ADE3-16CB-4B16-A183-CD76423146EC}" srcOrd="0" destOrd="0" presId="urn:microsoft.com/office/officeart/2005/8/layout/hierarchy1"/>
    <dgm:cxn modelId="{D069B2B5-6FA7-4468-89D2-C0664026BC14}" type="presParOf" srcId="{7086ADE3-16CB-4B16-A183-CD76423146EC}" destId="{0DC1C2E5-E506-438C-B803-4683D4B44CD3}" srcOrd="0" destOrd="0" presId="urn:microsoft.com/office/officeart/2005/8/layout/hierarchy1"/>
    <dgm:cxn modelId="{74A87DC8-6CE8-418D-884C-69BF88CBFF1E}" type="presParOf" srcId="{0DC1C2E5-E506-438C-B803-4683D4B44CD3}" destId="{962C5A4B-B2AE-440F-9553-0A6DD7C68144}" srcOrd="0" destOrd="0" presId="urn:microsoft.com/office/officeart/2005/8/layout/hierarchy1"/>
    <dgm:cxn modelId="{0052E029-C424-49C6-9D8D-48B0234F3E3E}" type="presParOf" srcId="{0DC1C2E5-E506-438C-B803-4683D4B44CD3}" destId="{7B633EB5-78C6-4129-A20C-DEF8AC7ECA99}" srcOrd="1" destOrd="0" presId="urn:microsoft.com/office/officeart/2005/8/layout/hierarchy1"/>
    <dgm:cxn modelId="{E55970CA-696B-4057-8832-6FB68F55D4B3}" type="presParOf" srcId="{7086ADE3-16CB-4B16-A183-CD76423146EC}" destId="{0C36097C-3331-4DC9-9193-23C4387F3632}" srcOrd="1" destOrd="0" presId="urn:microsoft.com/office/officeart/2005/8/layout/hierarchy1"/>
    <dgm:cxn modelId="{F8EF08B8-9518-41D2-B776-90AD664310AF}" type="presParOf" srcId="{0C36097C-3331-4DC9-9193-23C4387F3632}" destId="{1CD46DE6-91F5-411B-9165-56180A15D69C}" srcOrd="0" destOrd="0" presId="urn:microsoft.com/office/officeart/2005/8/layout/hierarchy1"/>
    <dgm:cxn modelId="{B3FF700A-D758-483E-97BF-D97132B63572}" type="presParOf" srcId="{0C36097C-3331-4DC9-9193-23C4387F3632}" destId="{6B519D43-A3B1-40F4-97BD-95D2EEA56D98}" srcOrd="1" destOrd="0" presId="urn:microsoft.com/office/officeart/2005/8/layout/hierarchy1"/>
    <dgm:cxn modelId="{B253F878-2D49-41F0-97DE-CA51135C3B8C}" type="presParOf" srcId="{6B519D43-A3B1-40F4-97BD-95D2EEA56D98}" destId="{5C500E01-8DE9-42F1-B1FE-E1CB72B67DA0}" srcOrd="0" destOrd="0" presId="urn:microsoft.com/office/officeart/2005/8/layout/hierarchy1"/>
    <dgm:cxn modelId="{24787CA1-6D5F-49AE-A3A6-7EF9B5131996}" type="presParOf" srcId="{5C500E01-8DE9-42F1-B1FE-E1CB72B67DA0}" destId="{D2630F93-CFD1-4CD5-BD32-5A46A1E6689E}" srcOrd="0" destOrd="0" presId="urn:microsoft.com/office/officeart/2005/8/layout/hierarchy1"/>
    <dgm:cxn modelId="{ADD859D1-58D6-4F82-83E4-CFAC3115A738}" type="presParOf" srcId="{5C500E01-8DE9-42F1-B1FE-E1CB72B67DA0}" destId="{3610AB64-64C9-4B29-AF9D-0BBA0FA4CCE4}" srcOrd="1" destOrd="0" presId="urn:microsoft.com/office/officeart/2005/8/layout/hierarchy1"/>
    <dgm:cxn modelId="{2B325DC4-AD3A-4E03-BDA6-9B0C64A65F19}" type="presParOf" srcId="{6B519D43-A3B1-40F4-97BD-95D2EEA56D98}" destId="{C609EDD0-FE4E-4EC0-82B1-4444728B8F2F}" srcOrd="1" destOrd="0" presId="urn:microsoft.com/office/officeart/2005/8/layout/hierarchy1"/>
    <dgm:cxn modelId="{CE9EF478-71CD-4193-8F63-13E5FC8432C8}" type="presParOf" srcId="{0C36097C-3331-4DC9-9193-23C4387F3632}" destId="{AD735B8C-073B-4EAF-84EF-363C473E17CE}" srcOrd="2" destOrd="0" presId="urn:microsoft.com/office/officeart/2005/8/layout/hierarchy1"/>
    <dgm:cxn modelId="{E52C58E6-ED26-47AA-8B01-079B048706E7}" type="presParOf" srcId="{0C36097C-3331-4DC9-9193-23C4387F3632}" destId="{07A8FD01-D542-4565-BC33-EF039688B8FD}" srcOrd="3" destOrd="0" presId="urn:microsoft.com/office/officeart/2005/8/layout/hierarchy1"/>
    <dgm:cxn modelId="{76D58F51-D06F-4D11-BA82-0B3DA237B74F}" type="presParOf" srcId="{07A8FD01-D542-4565-BC33-EF039688B8FD}" destId="{DEE77F69-DAC9-4911-B9FD-B7EEB899D6E1}" srcOrd="0" destOrd="0" presId="urn:microsoft.com/office/officeart/2005/8/layout/hierarchy1"/>
    <dgm:cxn modelId="{96E400A4-6E6D-4416-ADE7-4425D05DBB71}" type="presParOf" srcId="{DEE77F69-DAC9-4911-B9FD-B7EEB899D6E1}" destId="{078D84A2-2254-4A92-A537-0C60E16751E3}" srcOrd="0" destOrd="0" presId="urn:microsoft.com/office/officeart/2005/8/layout/hierarchy1"/>
    <dgm:cxn modelId="{A8BFBCF9-2CBE-44C5-B2EF-6A9018AF97A3}" type="presParOf" srcId="{DEE77F69-DAC9-4911-B9FD-B7EEB899D6E1}" destId="{51771225-9562-4526-AAB0-E0C78D0594FF}" srcOrd="1" destOrd="0" presId="urn:microsoft.com/office/officeart/2005/8/layout/hierarchy1"/>
    <dgm:cxn modelId="{CDD951AB-BC4D-4B67-94E0-E79049909EC4}" type="presParOf" srcId="{07A8FD01-D542-4565-BC33-EF039688B8FD}" destId="{75C6A701-3170-43BC-A96C-B58F667B445A}" srcOrd="1" destOrd="0" presId="urn:microsoft.com/office/officeart/2005/8/layout/hierarchy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41E2807-84DE-47F3-8E08-F05D871C63DC}"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n-US"/>
        </a:p>
      </dgm:t>
    </dgm:pt>
    <dgm:pt modelId="{7FD7A8D2-6C78-4BC1-AECD-EA7DE9210A2F}">
      <dgm:prSet phldrT="[Text]"/>
      <dgm:spPr/>
      <dgm:t>
        <a:bodyPr/>
        <a:lstStyle/>
        <a:p>
          <a:r>
            <a:rPr lang="en-US" dirty="0"/>
            <a:t>Variant Pain</a:t>
          </a:r>
        </a:p>
      </dgm:t>
    </dgm:pt>
    <dgm:pt modelId="{A2432407-0225-4E39-833F-203389359DD6}" type="parTrans" cxnId="{EEE5F0F0-8399-4ECD-8829-83FE2FAD7BE6}">
      <dgm:prSet/>
      <dgm:spPr/>
      <dgm:t>
        <a:bodyPr/>
        <a:lstStyle/>
        <a:p>
          <a:endParaRPr lang="en-US"/>
        </a:p>
      </dgm:t>
    </dgm:pt>
    <dgm:pt modelId="{D9050420-C66A-45DC-9B92-4E6804DEBF82}" type="sibTrans" cxnId="{EEE5F0F0-8399-4ECD-8829-83FE2FAD7BE6}">
      <dgm:prSet/>
      <dgm:spPr/>
      <dgm:t>
        <a:bodyPr/>
        <a:lstStyle/>
        <a:p>
          <a:endParaRPr lang="en-US"/>
        </a:p>
      </dgm:t>
    </dgm:pt>
    <dgm:pt modelId="{B06661A0-C650-4B11-8396-2379A68D3299}">
      <dgm:prSet phldrT="[Text]"/>
      <dgm:spPr/>
      <dgm:t>
        <a:bodyPr/>
        <a:lstStyle/>
        <a:p>
          <a:r>
            <a:rPr lang="en-US" dirty="0"/>
            <a:t>PNT: Pain without tissue damage</a:t>
          </a:r>
        </a:p>
      </dgm:t>
    </dgm:pt>
    <dgm:pt modelId="{A737E59F-2FB0-482E-B9F4-22C84680C133}" type="parTrans" cxnId="{8654E717-E3CF-4A7D-8012-7130D5724AE4}">
      <dgm:prSet/>
      <dgm:spPr/>
      <dgm:t>
        <a:bodyPr/>
        <a:lstStyle/>
        <a:p>
          <a:endParaRPr lang="en-US"/>
        </a:p>
      </dgm:t>
    </dgm:pt>
    <dgm:pt modelId="{BA41FA81-CBA1-4588-BA73-E5EA95F17F78}" type="sibTrans" cxnId="{8654E717-E3CF-4A7D-8012-7130D5724AE4}">
      <dgm:prSet/>
      <dgm:spPr/>
      <dgm:t>
        <a:bodyPr/>
        <a:lstStyle/>
        <a:p>
          <a:endParaRPr lang="en-US"/>
        </a:p>
      </dgm:t>
    </dgm:pt>
    <dgm:pt modelId="{1C544312-9344-449E-9977-F47C3FB81411}">
      <dgm:prSet phldrT="[Text]"/>
      <dgm:spPr/>
      <dgm:t>
        <a:bodyPr/>
        <a:lstStyle/>
        <a:p>
          <a:r>
            <a:rPr lang="en-US" dirty="0"/>
            <a:t>Neuropathic nociception</a:t>
          </a:r>
        </a:p>
      </dgm:t>
    </dgm:pt>
    <dgm:pt modelId="{1C071983-586E-4B34-8081-4F82503118B7}" type="parTrans" cxnId="{CB1CB939-AD36-43A8-873C-9D668156B98E}">
      <dgm:prSet/>
      <dgm:spPr/>
      <dgm:t>
        <a:bodyPr/>
        <a:lstStyle/>
        <a:p>
          <a:endParaRPr lang="en-US"/>
        </a:p>
      </dgm:t>
    </dgm:pt>
    <dgm:pt modelId="{3C2906C2-B367-4AB3-BA58-D150EB3CF1A2}" type="sibTrans" cxnId="{CB1CB939-AD36-43A8-873C-9D668156B98E}">
      <dgm:prSet/>
      <dgm:spPr/>
      <dgm:t>
        <a:bodyPr/>
        <a:lstStyle/>
        <a:p>
          <a:endParaRPr lang="en-US"/>
        </a:p>
      </dgm:t>
    </dgm:pt>
    <dgm:pt modelId="{7236115F-4B1E-4F8C-A9D0-4156C6CC37CB}">
      <dgm:prSet/>
      <dgm:spPr/>
      <dgm:t>
        <a:bodyPr/>
        <a:lstStyle/>
        <a:p>
          <a:r>
            <a:rPr lang="en-US" dirty="0"/>
            <a:t>Pain</a:t>
          </a:r>
        </a:p>
      </dgm:t>
    </dgm:pt>
    <dgm:pt modelId="{B1CD9E2B-9BC1-4818-93AA-8C763BF91E78}" type="parTrans" cxnId="{00A09559-160D-46B4-91BB-1CA6A613EA92}">
      <dgm:prSet/>
      <dgm:spPr/>
      <dgm:t>
        <a:bodyPr/>
        <a:lstStyle/>
        <a:p>
          <a:endParaRPr lang="en-US"/>
        </a:p>
      </dgm:t>
    </dgm:pt>
    <dgm:pt modelId="{95456609-8D42-4ED4-8708-E38A2577A123}" type="sibTrans" cxnId="{00A09559-160D-46B4-91BB-1CA6A613EA92}">
      <dgm:prSet/>
      <dgm:spPr/>
      <dgm:t>
        <a:bodyPr/>
        <a:lstStyle/>
        <a:p>
          <a:endParaRPr lang="en-US"/>
        </a:p>
      </dgm:t>
    </dgm:pt>
    <dgm:pt modelId="{6830C4E5-956B-405E-8F7A-010CDB298177}">
      <dgm:prSet/>
      <dgm:spPr/>
      <dgm:t>
        <a:bodyPr/>
        <a:lstStyle/>
        <a:p>
          <a:r>
            <a:rPr lang="en-US" dirty="0"/>
            <a:t>Canonical Pain</a:t>
          </a:r>
        </a:p>
      </dgm:t>
    </dgm:pt>
    <dgm:pt modelId="{EC03ED68-0E9A-4CDD-95D1-B25D5DF61CB0}" type="parTrans" cxnId="{746D0184-C925-48A1-B186-CF0C9A2AE643}">
      <dgm:prSet/>
      <dgm:spPr/>
      <dgm:t>
        <a:bodyPr/>
        <a:lstStyle/>
        <a:p>
          <a:endParaRPr lang="en-US"/>
        </a:p>
      </dgm:t>
    </dgm:pt>
    <dgm:pt modelId="{9A244955-0264-4B04-8D84-9B1CFE585168}" type="sibTrans" cxnId="{746D0184-C925-48A1-B186-CF0C9A2AE643}">
      <dgm:prSet/>
      <dgm:spPr/>
      <dgm:t>
        <a:bodyPr/>
        <a:lstStyle/>
        <a:p>
          <a:endParaRPr lang="en-US"/>
        </a:p>
      </dgm:t>
    </dgm:pt>
    <dgm:pt modelId="{85CDCA09-735D-4D25-B335-E5E67C2476E0}">
      <dgm:prSet/>
      <dgm:spPr/>
      <dgm:t>
        <a:bodyPr/>
        <a:lstStyle/>
        <a:p>
          <a:r>
            <a:rPr lang="en-US"/>
            <a:t>PCI: Pain with concordant tissue damage</a:t>
          </a:r>
          <a:endParaRPr lang="en-US" dirty="0"/>
        </a:p>
      </dgm:t>
    </dgm:pt>
    <dgm:pt modelId="{D2CEA730-84A8-499F-9500-973DC0DC1E30}" type="parTrans" cxnId="{1AB675AF-6183-4EA9-90AB-A5E268865663}">
      <dgm:prSet/>
      <dgm:spPr/>
      <dgm:t>
        <a:bodyPr/>
        <a:lstStyle/>
        <a:p>
          <a:endParaRPr lang="en-US"/>
        </a:p>
      </dgm:t>
    </dgm:pt>
    <dgm:pt modelId="{75315809-FD81-4056-AA52-B9E220C10ED8}" type="sibTrans" cxnId="{1AB675AF-6183-4EA9-90AB-A5E268865663}">
      <dgm:prSet/>
      <dgm:spPr/>
      <dgm:t>
        <a:bodyPr/>
        <a:lstStyle/>
        <a:p>
          <a:endParaRPr lang="en-US"/>
        </a:p>
      </dgm:t>
    </dgm:pt>
    <dgm:pt modelId="{5F3AF652-B365-4853-B4C6-2F1E7E60E7F3}" type="pres">
      <dgm:prSet presAssocID="{241E2807-84DE-47F3-8E08-F05D871C63DC}" presName="hierChild1" presStyleCnt="0">
        <dgm:presLayoutVars>
          <dgm:chPref val="1"/>
          <dgm:dir/>
          <dgm:animOne val="branch"/>
          <dgm:animLvl val="lvl"/>
          <dgm:resizeHandles/>
        </dgm:presLayoutVars>
      </dgm:prSet>
      <dgm:spPr/>
    </dgm:pt>
    <dgm:pt modelId="{7086ADE3-16CB-4B16-A183-CD76423146EC}" type="pres">
      <dgm:prSet presAssocID="{7236115F-4B1E-4F8C-A9D0-4156C6CC37CB}" presName="hierRoot1" presStyleCnt="0"/>
      <dgm:spPr/>
    </dgm:pt>
    <dgm:pt modelId="{0DC1C2E5-E506-438C-B803-4683D4B44CD3}" type="pres">
      <dgm:prSet presAssocID="{7236115F-4B1E-4F8C-A9D0-4156C6CC37CB}" presName="composite" presStyleCnt="0"/>
      <dgm:spPr/>
    </dgm:pt>
    <dgm:pt modelId="{962C5A4B-B2AE-440F-9553-0A6DD7C68144}" type="pres">
      <dgm:prSet presAssocID="{7236115F-4B1E-4F8C-A9D0-4156C6CC37CB}" presName="background" presStyleLbl="node0" presStyleIdx="0" presStyleCnt="1"/>
      <dgm:spPr/>
    </dgm:pt>
    <dgm:pt modelId="{7B633EB5-78C6-4129-A20C-DEF8AC7ECA99}" type="pres">
      <dgm:prSet presAssocID="{7236115F-4B1E-4F8C-A9D0-4156C6CC37CB}" presName="text" presStyleLbl="fgAcc0" presStyleIdx="0" presStyleCnt="1">
        <dgm:presLayoutVars>
          <dgm:chPref val="3"/>
        </dgm:presLayoutVars>
      </dgm:prSet>
      <dgm:spPr/>
    </dgm:pt>
    <dgm:pt modelId="{0C36097C-3331-4DC9-9193-23C4387F3632}" type="pres">
      <dgm:prSet presAssocID="{7236115F-4B1E-4F8C-A9D0-4156C6CC37CB}" presName="hierChild2" presStyleCnt="0"/>
      <dgm:spPr/>
    </dgm:pt>
    <dgm:pt modelId="{1CD46DE6-91F5-411B-9165-56180A15D69C}" type="pres">
      <dgm:prSet presAssocID="{EC03ED68-0E9A-4CDD-95D1-B25D5DF61CB0}" presName="Name10" presStyleLbl="parChTrans1D2" presStyleIdx="0" presStyleCnt="2"/>
      <dgm:spPr/>
    </dgm:pt>
    <dgm:pt modelId="{6B519D43-A3B1-40F4-97BD-95D2EEA56D98}" type="pres">
      <dgm:prSet presAssocID="{6830C4E5-956B-405E-8F7A-010CDB298177}" presName="hierRoot2" presStyleCnt="0"/>
      <dgm:spPr/>
    </dgm:pt>
    <dgm:pt modelId="{5C500E01-8DE9-42F1-B1FE-E1CB72B67DA0}" type="pres">
      <dgm:prSet presAssocID="{6830C4E5-956B-405E-8F7A-010CDB298177}" presName="composite2" presStyleCnt="0"/>
      <dgm:spPr/>
    </dgm:pt>
    <dgm:pt modelId="{D2630F93-CFD1-4CD5-BD32-5A46A1E6689E}" type="pres">
      <dgm:prSet presAssocID="{6830C4E5-956B-405E-8F7A-010CDB298177}" presName="background2" presStyleLbl="node2" presStyleIdx="0" presStyleCnt="2"/>
      <dgm:spPr/>
    </dgm:pt>
    <dgm:pt modelId="{3610AB64-64C9-4B29-AF9D-0BBA0FA4CCE4}" type="pres">
      <dgm:prSet presAssocID="{6830C4E5-956B-405E-8F7A-010CDB298177}" presName="text2" presStyleLbl="fgAcc2" presStyleIdx="0" presStyleCnt="2">
        <dgm:presLayoutVars>
          <dgm:chPref val="3"/>
        </dgm:presLayoutVars>
      </dgm:prSet>
      <dgm:spPr/>
    </dgm:pt>
    <dgm:pt modelId="{C609EDD0-FE4E-4EC0-82B1-4444728B8F2F}" type="pres">
      <dgm:prSet presAssocID="{6830C4E5-956B-405E-8F7A-010CDB298177}" presName="hierChild3" presStyleCnt="0"/>
      <dgm:spPr/>
    </dgm:pt>
    <dgm:pt modelId="{09605DE8-421F-40D8-AA9F-910F43E9C0FB}" type="pres">
      <dgm:prSet presAssocID="{D2CEA730-84A8-499F-9500-973DC0DC1E30}" presName="Name17" presStyleLbl="parChTrans1D3" presStyleIdx="0" presStyleCnt="3"/>
      <dgm:spPr/>
    </dgm:pt>
    <dgm:pt modelId="{7BF0227E-C5B4-402E-BE08-D09DCBF3878C}" type="pres">
      <dgm:prSet presAssocID="{85CDCA09-735D-4D25-B335-E5E67C2476E0}" presName="hierRoot3" presStyleCnt="0"/>
      <dgm:spPr/>
    </dgm:pt>
    <dgm:pt modelId="{03A1DE5B-E46B-40F8-8C54-7412E599423E}" type="pres">
      <dgm:prSet presAssocID="{85CDCA09-735D-4D25-B335-E5E67C2476E0}" presName="composite3" presStyleCnt="0"/>
      <dgm:spPr/>
    </dgm:pt>
    <dgm:pt modelId="{8C574598-1F36-485A-9837-0F41F5914607}" type="pres">
      <dgm:prSet presAssocID="{85CDCA09-735D-4D25-B335-E5E67C2476E0}" presName="background3" presStyleLbl="node3" presStyleIdx="0" presStyleCnt="3"/>
      <dgm:spPr/>
    </dgm:pt>
    <dgm:pt modelId="{A8324F7B-98D3-4965-B5A7-173E8184F6B6}" type="pres">
      <dgm:prSet presAssocID="{85CDCA09-735D-4D25-B335-E5E67C2476E0}" presName="text3" presStyleLbl="fgAcc3" presStyleIdx="0" presStyleCnt="3">
        <dgm:presLayoutVars>
          <dgm:chPref val="3"/>
        </dgm:presLayoutVars>
      </dgm:prSet>
      <dgm:spPr/>
    </dgm:pt>
    <dgm:pt modelId="{002E62A0-4A93-4DED-BF00-F28FCEC5A745}" type="pres">
      <dgm:prSet presAssocID="{85CDCA09-735D-4D25-B335-E5E67C2476E0}" presName="hierChild4" presStyleCnt="0"/>
      <dgm:spPr/>
    </dgm:pt>
    <dgm:pt modelId="{AD735B8C-073B-4EAF-84EF-363C473E17CE}" type="pres">
      <dgm:prSet presAssocID="{A2432407-0225-4E39-833F-203389359DD6}" presName="Name10" presStyleLbl="parChTrans1D2" presStyleIdx="1" presStyleCnt="2"/>
      <dgm:spPr/>
    </dgm:pt>
    <dgm:pt modelId="{07A8FD01-D542-4565-BC33-EF039688B8FD}" type="pres">
      <dgm:prSet presAssocID="{7FD7A8D2-6C78-4BC1-AECD-EA7DE9210A2F}" presName="hierRoot2" presStyleCnt="0"/>
      <dgm:spPr/>
    </dgm:pt>
    <dgm:pt modelId="{DEE77F69-DAC9-4911-B9FD-B7EEB899D6E1}" type="pres">
      <dgm:prSet presAssocID="{7FD7A8D2-6C78-4BC1-AECD-EA7DE9210A2F}" presName="composite2" presStyleCnt="0"/>
      <dgm:spPr/>
    </dgm:pt>
    <dgm:pt modelId="{078D84A2-2254-4A92-A537-0C60E16751E3}" type="pres">
      <dgm:prSet presAssocID="{7FD7A8D2-6C78-4BC1-AECD-EA7DE9210A2F}" presName="background2" presStyleLbl="node2" presStyleIdx="1" presStyleCnt="2"/>
      <dgm:spPr/>
    </dgm:pt>
    <dgm:pt modelId="{51771225-9562-4526-AAB0-E0C78D0594FF}" type="pres">
      <dgm:prSet presAssocID="{7FD7A8D2-6C78-4BC1-AECD-EA7DE9210A2F}" presName="text2" presStyleLbl="fgAcc2" presStyleIdx="1" presStyleCnt="2">
        <dgm:presLayoutVars>
          <dgm:chPref val="3"/>
        </dgm:presLayoutVars>
      </dgm:prSet>
      <dgm:spPr/>
    </dgm:pt>
    <dgm:pt modelId="{75C6A701-3170-43BC-A96C-B58F667B445A}" type="pres">
      <dgm:prSet presAssocID="{7FD7A8D2-6C78-4BC1-AECD-EA7DE9210A2F}" presName="hierChild3" presStyleCnt="0"/>
      <dgm:spPr/>
    </dgm:pt>
    <dgm:pt modelId="{D55C88A7-ADDC-4C02-8D3F-6EE39BC6F4B9}" type="pres">
      <dgm:prSet presAssocID="{A737E59F-2FB0-482E-B9F4-22C84680C133}" presName="Name17" presStyleLbl="parChTrans1D3" presStyleIdx="1" presStyleCnt="3"/>
      <dgm:spPr/>
    </dgm:pt>
    <dgm:pt modelId="{82557060-C945-47AB-91F5-FB101F69F1F3}" type="pres">
      <dgm:prSet presAssocID="{B06661A0-C650-4B11-8396-2379A68D3299}" presName="hierRoot3" presStyleCnt="0"/>
      <dgm:spPr/>
    </dgm:pt>
    <dgm:pt modelId="{850DBB97-AECD-413E-9118-760ED2F4F4A1}" type="pres">
      <dgm:prSet presAssocID="{B06661A0-C650-4B11-8396-2379A68D3299}" presName="composite3" presStyleCnt="0"/>
      <dgm:spPr/>
    </dgm:pt>
    <dgm:pt modelId="{02111642-B705-4807-ACF0-10F96C2D0FE2}" type="pres">
      <dgm:prSet presAssocID="{B06661A0-C650-4B11-8396-2379A68D3299}" presName="background3" presStyleLbl="node3" presStyleIdx="1" presStyleCnt="3"/>
      <dgm:spPr/>
    </dgm:pt>
    <dgm:pt modelId="{F7CCE5B2-646C-475A-B77D-4C425B7AAB0D}" type="pres">
      <dgm:prSet presAssocID="{B06661A0-C650-4B11-8396-2379A68D3299}" presName="text3" presStyleLbl="fgAcc3" presStyleIdx="1" presStyleCnt="3">
        <dgm:presLayoutVars>
          <dgm:chPref val="3"/>
        </dgm:presLayoutVars>
      </dgm:prSet>
      <dgm:spPr/>
    </dgm:pt>
    <dgm:pt modelId="{BFB086CA-8EFE-420C-B52F-264EABDD489B}" type="pres">
      <dgm:prSet presAssocID="{B06661A0-C650-4B11-8396-2379A68D3299}" presName="hierChild4" presStyleCnt="0"/>
      <dgm:spPr/>
    </dgm:pt>
    <dgm:pt modelId="{27CFC27E-70ED-4F15-A4CE-51A512025EF2}" type="pres">
      <dgm:prSet presAssocID="{1C071983-586E-4B34-8081-4F82503118B7}" presName="Name17" presStyleLbl="parChTrans1D3" presStyleIdx="2" presStyleCnt="3"/>
      <dgm:spPr/>
    </dgm:pt>
    <dgm:pt modelId="{F50C139B-655D-45FF-AC0E-634A8FECADAF}" type="pres">
      <dgm:prSet presAssocID="{1C544312-9344-449E-9977-F47C3FB81411}" presName="hierRoot3" presStyleCnt="0"/>
      <dgm:spPr/>
    </dgm:pt>
    <dgm:pt modelId="{B144AFEB-AF1C-4A23-A988-18E30C0BC88F}" type="pres">
      <dgm:prSet presAssocID="{1C544312-9344-449E-9977-F47C3FB81411}" presName="composite3" presStyleCnt="0"/>
      <dgm:spPr/>
    </dgm:pt>
    <dgm:pt modelId="{A36020A7-37F3-496A-B8A2-9882A5C06008}" type="pres">
      <dgm:prSet presAssocID="{1C544312-9344-449E-9977-F47C3FB81411}" presName="background3" presStyleLbl="node3" presStyleIdx="2" presStyleCnt="3"/>
      <dgm:spPr/>
    </dgm:pt>
    <dgm:pt modelId="{0215F0B4-AA05-4918-A4D3-DB485CEC089E}" type="pres">
      <dgm:prSet presAssocID="{1C544312-9344-449E-9977-F47C3FB81411}" presName="text3" presStyleLbl="fgAcc3" presStyleIdx="2" presStyleCnt="3">
        <dgm:presLayoutVars>
          <dgm:chPref val="3"/>
        </dgm:presLayoutVars>
      </dgm:prSet>
      <dgm:spPr/>
    </dgm:pt>
    <dgm:pt modelId="{D9C9A043-201D-4B05-BCE1-D0727870DB98}" type="pres">
      <dgm:prSet presAssocID="{1C544312-9344-449E-9977-F47C3FB81411}" presName="hierChild4" presStyleCnt="0"/>
      <dgm:spPr/>
    </dgm:pt>
  </dgm:ptLst>
  <dgm:cxnLst>
    <dgm:cxn modelId="{8654E717-E3CF-4A7D-8012-7130D5724AE4}" srcId="{7FD7A8D2-6C78-4BC1-AECD-EA7DE9210A2F}" destId="{B06661A0-C650-4B11-8396-2379A68D3299}" srcOrd="0" destOrd="0" parTransId="{A737E59F-2FB0-482E-B9F4-22C84680C133}" sibTransId="{BA41FA81-CBA1-4588-BA73-E5EA95F17F78}"/>
    <dgm:cxn modelId="{C33EA421-5B99-4AD2-9B6C-2A354CBAC20E}" type="presOf" srcId="{EC03ED68-0E9A-4CDD-95D1-B25D5DF61CB0}" destId="{1CD46DE6-91F5-411B-9165-56180A15D69C}" srcOrd="0" destOrd="0" presId="urn:microsoft.com/office/officeart/2005/8/layout/hierarchy1"/>
    <dgm:cxn modelId="{CB1CB939-AD36-43A8-873C-9D668156B98E}" srcId="{7FD7A8D2-6C78-4BC1-AECD-EA7DE9210A2F}" destId="{1C544312-9344-449E-9977-F47C3FB81411}" srcOrd="1" destOrd="0" parTransId="{1C071983-586E-4B34-8081-4F82503118B7}" sibTransId="{3C2906C2-B367-4AB3-BA58-D150EB3CF1A2}"/>
    <dgm:cxn modelId="{16B95E3D-72D3-44A0-BC9D-ABDAE586C72B}" type="presOf" srcId="{7FD7A8D2-6C78-4BC1-AECD-EA7DE9210A2F}" destId="{51771225-9562-4526-AAB0-E0C78D0594FF}" srcOrd="0" destOrd="0" presId="urn:microsoft.com/office/officeart/2005/8/layout/hierarchy1"/>
    <dgm:cxn modelId="{7F78345E-B485-4C01-A015-A0386D244C39}" type="presOf" srcId="{241E2807-84DE-47F3-8E08-F05D871C63DC}" destId="{5F3AF652-B365-4853-B4C6-2F1E7E60E7F3}" srcOrd="0" destOrd="0" presId="urn:microsoft.com/office/officeart/2005/8/layout/hierarchy1"/>
    <dgm:cxn modelId="{0874FC60-8547-4E48-A3D0-5F68A992317A}" type="presOf" srcId="{1C544312-9344-449E-9977-F47C3FB81411}" destId="{0215F0B4-AA05-4918-A4D3-DB485CEC089E}" srcOrd="0" destOrd="0" presId="urn:microsoft.com/office/officeart/2005/8/layout/hierarchy1"/>
    <dgm:cxn modelId="{1522D865-BCA3-4A41-9C00-D5DAE0188DFD}" type="presOf" srcId="{A737E59F-2FB0-482E-B9F4-22C84680C133}" destId="{D55C88A7-ADDC-4C02-8D3F-6EE39BC6F4B9}" srcOrd="0" destOrd="0" presId="urn:microsoft.com/office/officeart/2005/8/layout/hierarchy1"/>
    <dgm:cxn modelId="{8DBD5F72-5A3C-40DE-A991-93A7953BEBA2}" type="presOf" srcId="{85CDCA09-735D-4D25-B335-E5E67C2476E0}" destId="{A8324F7B-98D3-4965-B5A7-173E8184F6B6}" srcOrd="0" destOrd="0" presId="urn:microsoft.com/office/officeart/2005/8/layout/hierarchy1"/>
    <dgm:cxn modelId="{00A09559-160D-46B4-91BB-1CA6A613EA92}" srcId="{241E2807-84DE-47F3-8E08-F05D871C63DC}" destId="{7236115F-4B1E-4F8C-A9D0-4156C6CC37CB}" srcOrd="0" destOrd="0" parTransId="{B1CD9E2B-9BC1-4818-93AA-8C763BF91E78}" sibTransId="{95456609-8D42-4ED4-8708-E38A2577A123}"/>
    <dgm:cxn modelId="{746D0184-C925-48A1-B186-CF0C9A2AE643}" srcId="{7236115F-4B1E-4F8C-A9D0-4156C6CC37CB}" destId="{6830C4E5-956B-405E-8F7A-010CDB298177}" srcOrd="0" destOrd="0" parTransId="{EC03ED68-0E9A-4CDD-95D1-B25D5DF61CB0}" sibTransId="{9A244955-0264-4B04-8D84-9B1CFE585168}"/>
    <dgm:cxn modelId="{7F022A89-7C4D-4260-B176-6FC85EF07505}" type="presOf" srcId="{A2432407-0225-4E39-833F-203389359DD6}" destId="{AD735B8C-073B-4EAF-84EF-363C473E17CE}" srcOrd="0" destOrd="0" presId="urn:microsoft.com/office/officeart/2005/8/layout/hierarchy1"/>
    <dgm:cxn modelId="{8434D196-6E62-426A-8FCB-D2C57CB863B0}" type="presOf" srcId="{7236115F-4B1E-4F8C-A9D0-4156C6CC37CB}" destId="{7B633EB5-78C6-4129-A20C-DEF8AC7ECA99}" srcOrd="0" destOrd="0" presId="urn:microsoft.com/office/officeart/2005/8/layout/hierarchy1"/>
    <dgm:cxn modelId="{087645A8-BEBC-4C05-A033-ADB6B5C6A2B1}" type="presOf" srcId="{1C071983-586E-4B34-8081-4F82503118B7}" destId="{27CFC27E-70ED-4F15-A4CE-51A512025EF2}" srcOrd="0" destOrd="0" presId="urn:microsoft.com/office/officeart/2005/8/layout/hierarchy1"/>
    <dgm:cxn modelId="{1AB675AF-6183-4EA9-90AB-A5E268865663}" srcId="{6830C4E5-956B-405E-8F7A-010CDB298177}" destId="{85CDCA09-735D-4D25-B335-E5E67C2476E0}" srcOrd="0" destOrd="0" parTransId="{D2CEA730-84A8-499F-9500-973DC0DC1E30}" sibTransId="{75315809-FD81-4056-AA52-B9E220C10ED8}"/>
    <dgm:cxn modelId="{605E28CB-1325-4B11-973C-8B81342AD884}" type="presOf" srcId="{6830C4E5-956B-405E-8F7A-010CDB298177}" destId="{3610AB64-64C9-4B29-AF9D-0BBA0FA4CCE4}" srcOrd="0" destOrd="0" presId="urn:microsoft.com/office/officeart/2005/8/layout/hierarchy1"/>
    <dgm:cxn modelId="{944586CF-16B0-4F77-90C0-D56E74C16F54}" type="presOf" srcId="{B06661A0-C650-4B11-8396-2379A68D3299}" destId="{F7CCE5B2-646C-475A-B77D-4C425B7AAB0D}" srcOrd="0" destOrd="0" presId="urn:microsoft.com/office/officeart/2005/8/layout/hierarchy1"/>
    <dgm:cxn modelId="{5FB574EC-A787-480C-A0F2-29751A2B31A6}" type="presOf" srcId="{D2CEA730-84A8-499F-9500-973DC0DC1E30}" destId="{09605DE8-421F-40D8-AA9F-910F43E9C0FB}" srcOrd="0" destOrd="0" presId="urn:microsoft.com/office/officeart/2005/8/layout/hierarchy1"/>
    <dgm:cxn modelId="{EEE5F0F0-8399-4ECD-8829-83FE2FAD7BE6}" srcId="{7236115F-4B1E-4F8C-A9D0-4156C6CC37CB}" destId="{7FD7A8D2-6C78-4BC1-AECD-EA7DE9210A2F}" srcOrd="1" destOrd="0" parTransId="{A2432407-0225-4E39-833F-203389359DD6}" sibTransId="{D9050420-C66A-45DC-9B92-4E6804DEBF82}"/>
    <dgm:cxn modelId="{4B81B1FB-3C99-4181-9A02-7647660A13E1}" type="presParOf" srcId="{5F3AF652-B365-4853-B4C6-2F1E7E60E7F3}" destId="{7086ADE3-16CB-4B16-A183-CD76423146EC}" srcOrd="0" destOrd="0" presId="urn:microsoft.com/office/officeart/2005/8/layout/hierarchy1"/>
    <dgm:cxn modelId="{1F50A382-9E00-44BD-B99C-01777F5671E0}" type="presParOf" srcId="{7086ADE3-16CB-4B16-A183-CD76423146EC}" destId="{0DC1C2E5-E506-438C-B803-4683D4B44CD3}" srcOrd="0" destOrd="0" presId="urn:microsoft.com/office/officeart/2005/8/layout/hierarchy1"/>
    <dgm:cxn modelId="{2BF761C9-C133-4E36-99D7-594BB30F220C}" type="presParOf" srcId="{0DC1C2E5-E506-438C-B803-4683D4B44CD3}" destId="{962C5A4B-B2AE-440F-9553-0A6DD7C68144}" srcOrd="0" destOrd="0" presId="urn:microsoft.com/office/officeart/2005/8/layout/hierarchy1"/>
    <dgm:cxn modelId="{264FB934-7AA8-424F-8A15-BADCE9CA385D}" type="presParOf" srcId="{0DC1C2E5-E506-438C-B803-4683D4B44CD3}" destId="{7B633EB5-78C6-4129-A20C-DEF8AC7ECA99}" srcOrd="1" destOrd="0" presId="urn:microsoft.com/office/officeart/2005/8/layout/hierarchy1"/>
    <dgm:cxn modelId="{075443AA-A2D3-43EC-8949-127EC57318DF}" type="presParOf" srcId="{7086ADE3-16CB-4B16-A183-CD76423146EC}" destId="{0C36097C-3331-4DC9-9193-23C4387F3632}" srcOrd="1" destOrd="0" presId="urn:microsoft.com/office/officeart/2005/8/layout/hierarchy1"/>
    <dgm:cxn modelId="{1649C49C-42A6-4A8D-BC3C-AB70C2B5F316}" type="presParOf" srcId="{0C36097C-3331-4DC9-9193-23C4387F3632}" destId="{1CD46DE6-91F5-411B-9165-56180A15D69C}" srcOrd="0" destOrd="0" presId="urn:microsoft.com/office/officeart/2005/8/layout/hierarchy1"/>
    <dgm:cxn modelId="{987E50FB-75AF-4521-8633-FD2A6FC45959}" type="presParOf" srcId="{0C36097C-3331-4DC9-9193-23C4387F3632}" destId="{6B519D43-A3B1-40F4-97BD-95D2EEA56D98}" srcOrd="1" destOrd="0" presId="urn:microsoft.com/office/officeart/2005/8/layout/hierarchy1"/>
    <dgm:cxn modelId="{DD2C6CCA-CFBF-408A-98D4-40C5CC1F50B5}" type="presParOf" srcId="{6B519D43-A3B1-40F4-97BD-95D2EEA56D98}" destId="{5C500E01-8DE9-42F1-B1FE-E1CB72B67DA0}" srcOrd="0" destOrd="0" presId="urn:microsoft.com/office/officeart/2005/8/layout/hierarchy1"/>
    <dgm:cxn modelId="{B3895AFF-6BC0-4BA9-831F-667726FB1C84}" type="presParOf" srcId="{5C500E01-8DE9-42F1-B1FE-E1CB72B67DA0}" destId="{D2630F93-CFD1-4CD5-BD32-5A46A1E6689E}" srcOrd="0" destOrd="0" presId="urn:microsoft.com/office/officeart/2005/8/layout/hierarchy1"/>
    <dgm:cxn modelId="{F9F9E73A-27A4-4869-8C6E-5D492F99070B}" type="presParOf" srcId="{5C500E01-8DE9-42F1-B1FE-E1CB72B67DA0}" destId="{3610AB64-64C9-4B29-AF9D-0BBA0FA4CCE4}" srcOrd="1" destOrd="0" presId="urn:microsoft.com/office/officeart/2005/8/layout/hierarchy1"/>
    <dgm:cxn modelId="{7FA44D5C-91A3-4AAE-85D7-A5A4E1DD9A73}" type="presParOf" srcId="{6B519D43-A3B1-40F4-97BD-95D2EEA56D98}" destId="{C609EDD0-FE4E-4EC0-82B1-4444728B8F2F}" srcOrd="1" destOrd="0" presId="urn:microsoft.com/office/officeart/2005/8/layout/hierarchy1"/>
    <dgm:cxn modelId="{0BA31AF0-E403-450B-A92D-56105A8BAAEA}" type="presParOf" srcId="{C609EDD0-FE4E-4EC0-82B1-4444728B8F2F}" destId="{09605DE8-421F-40D8-AA9F-910F43E9C0FB}" srcOrd="0" destOrd="0" presId="urn:microsoft.com/office/officeart/2005/8/layout/hierarchy1"/>
    <dgm:cxn modelId="{C58DECF4-8E53-4E89-A6CE-AB65DA03670B}" type="presParOf" srcId="{C609EDD0-FE4E-4EC0-82B1-4444728B8F2F}" destId="{7BF0227E-C5B4-402E-BE08-D09DCBF3878C}" srcOrd="1" destOrd="0" presId="urn:microsoft.com/office/officeart/2005/8/layout/hierarchy1"/>
    <dgm:cxn modelId="{549CD8F0-50F7-4D1E-9409-0B5C8B1F695B}" type="presParOf" srcId="{7BF0227E-C5B4-402E-BE08-D09DCBF3878C}" destId="{03A1DE5B-E46B-40F8-8C54-7412E599423E}" srcOrd="0" destOrd="0" presId="urn:microsoft.com/office/officeart/2005/8/layout/hierarchy1"/>
    <dgm:cxn modelId="{4A33CB66-38EB-4848-8315-10EFD2E6B988}" type="presParOf" srcId="{03A1DE5B-E46B-40F8-8C54-7412E599423E}" destId="{8C574598-1F36-485A-9837-0F41F5914607}" srcOrd="0" destOrd="0" presId="urn:microsoft.com/office/officeart/2005/8/layout/hierarchy1"/>
    <dgm:cxn modelId="{6632DF55-227E-41C4-AF6D-5D374721E6A1}" type="presParOf" srcId="{03A1DE5B-E46B-40F8-8C54-7412E599423E}" destId="{A8324F7B-98D3-4965-B5A7-173E8184F6B6}" srcOrd="1" destOrd="0" presId="urn:microsoft.com/office/officeart/2005/8/layout/hierarchy1"/>
    <dgm:cxn modelId="{E42748D5-C2D3-4E20-ABB9-C555D91C55C7}" type="presParOf" srcId="{7BF0227E-C5B4-402E-BE08-D09DCBF3878C}" destId="{002E62A0-4A93-4DED-BF00-F28FCEC5A745}" srcOrd="1" destOrd="0" presId="urn:microsoft.com/office/officeart/2005/8/layout/hierarchy1"/>
    <dgm:cxn modelId="{2DFE3057-1973-4E9E-85F1-F7A0C87DF31C}" type="presParOf" srcId="{0C36097C-3331-4DC9-9193-23C4387F3632}" destId="{AD735B8C-073B-4EAF-84EF-363C473E17CE}" srcOrd="2" destOrd="0" presId="urn:microsoft.com/office/officeart/2005/8/layout/hierarchy1"/>
    <dgm:cxn modelId="{CB54A0C0-CF01-4248-82B6-CE5E82663657}" type="presParOf" srcId="{0C36097C-3331-4DC9-9193-23C4387F3632}" destId="{07A8FD01-D542-4565-BC33-EF039688B8FD}" srcOrd="3" destOrd="0" presId="urn:microsoft.com/office/officeart/2005/8/layout/hierarchy1"/>
    <dgm:cxn modelId="{E0E988AD-DD07-4EDF-9D5C-B5E7BD85E3AF}" type="presParOf" srcId="{07A8FD01-D542-4565-BC33-EF039688B8FD}" destId="{DEE77F69-DAC9-4911-B9FD-B7EEB899D6E1}" srcOrd="0" destOrd="0" presId="urn:microsoft.com/office/officeart/2005/8/layout/hierarchy1"/>
    <dgm:cxn modelId="{E29F04AD-52E8-4397-AE20-A9EBA976C472}" type="presParOf" srcId="{DEE77F69-DAC9-4911-B9FD-B7EEB899D6E1}" destId="{078D84A2-2254-4A92-A537-0C60E16751E3}" srcOrd="0" destOrd="0" presId="urn:microsoft.com/office/officeart/2005/8/layout/hierarchy1"/>
    <dgm:cxn modelId="{788A6F48-DCCB-4124-B111-6664CC534CA8}" type="presParOf" srcId="{DEE77F69-DAC9-4911-B9FD-B7EEB899D6E1}" destId="{51771225-9562-4526-AAB0-E0C78D0594FF}" srcOrd="1" destOrd="0" presId="urn:microsoft.com/office/officeart/2005/8/layout/hierarchy1"/>
    <dgm:cxn modelId="{5A1D0D90-E64D-45FE-BBCF-D1C1CA81CD56}" type="presParOf" srcId="{07A8FD01-D542-4565-BC33-EF039688B8FD}" destId="{75C6A701-3170-43BC-A96C-B58F667B445A}" srcOrd="1" destOrd="0" presId="urn:microsoft.com/office/officeart/2005/8/layout/hierarchy1"/>
    <dgm:cxn modelId="{D078FB5A-02D9-47F0-989D-876363254826}" type="presParOf" srcId="{75C6A701-3170-43BC-A96C-B58F667B445A}" destId="{D55C88A7-ADDC-4C02-8D3F-6EE39BC6F4B9}" srcOrd="0" destOrd="0" presId="urn:microsoft.com/office/officeart/2005/8/layout/hierarchy1"/>
    <dgm:cxn modelId="{B7D4AFAB-85DE-458C-95E6-D2AF2F4D7C2A}" type="presParOf" srcId="{75C6A701-3170-43BC-A96C-B58F667B445A}" destId="{82557060-C945-47AB-91F5-FB101F69F1F3}" srcOrd="1" destOrd="0" presId="urn:microsoft.com/office/officeart/2005/8/layout/hierarchy1"/>
    <dgm:cxn modelId="{08EFC4FA-9EC3-4C76-B896-F90C1B49E992}" type="presParOf" srcId="{82557060-C945-47AB-91F5-FB101F69F1F3}" destId="{850DBB97-AECD-413E-9118-760ED2F4F4A1}" srcOrd="0" destOrd="0" presId="urn:microsoft.com/office/officeart/2005/8/layout/hierarchy1"/>
    <dgm:cxn modelId="{2848BA8B-CB89-43E8-8759-B97275498839}" type="presParOf" srcId="{850DBB97-AECD-413E-9118-760ED2F4F4A1}" destId="{02111642-B705-4807-ACF0-10F96C2D0FE2}" srcOrd="0" destOrd="0" presId="urn:microsoft.com/office/officeart/2005/8/layout/hierarchy1"/>
    <dgm:cxn modelId="{E5ED17C6-3036-4B6D-AF7D-753465AAB753}" type="presParOf" srcId="{850DBB97-AECD-413E-9118-760ED2F4F4A1}" destId="{F7CCE5B2-646C-475A-B77D-4C425B7AAB0D}" srcOrd="1" destOrd="0" presId="urn:microsoft.com/office/officeart/2005/8/layout/hierarchy1"/>
    <dgm:cxn modelId="{3769149E-FBD6-46FD-9408-8891A95D9AAD}" type="presParOf" srcId="{82557060-C945-47AB-91F5-FB101F69F1F3}" destId="{BFB086CA-8EFE-420C-B52F-264EABDD489B}" srcOrd="1" destOrd="0" presId="urn:microsoft.com/office/officeart/2005/8/layout/hierarchy1"/>
    <dgm:cxn modelId="{FDC31DCB-A68D-497E-A43C-42C61FDF3660}" type="presParOf" srcId="{75C6A701-3170-43BC-A96C-B58F667B445A}" destId="{27CFC27E-70ED-4F15-A4CE-51A512025EF2}" srcOrd="2" destOrd="0" presId="urn:microsoft.com/office/officeart/2005/8/layout/hierarchy1"/>
    <dgm:cxn modelId="{6806D294-B48C-48CE-8675-CEA48458FA1B}" type="presParOf" srcId="{75C6A701-3170-43BC-A96C-B58F667B445A}" destId="{F50C139B-655D-45FF-AC0E-634A8FECADAF}" srcOrd="3" destOrd="0" presId="urn:microsoft.com/office/officeart/2005/8/layout/hierarchy1"/>
    <dgm:cxn modelId="{BA4BC86C-1B53-4E19-8BF5-47D41B0E4DB8}" type="presParOf" srcId="{F50C139B-655D-45FF-AC0E-634A8FECADAF}" destId="{B144AFEB-AF1C-4A23-A988-18E30C0BC88F}" srcOrd="0" destOrd="0" presId="urn:microsoft.com/office/officeart/2005/8/layout/hierarchy1"/>
    <dgm:cxn modelId="{75B94727-E408-4D9A-9173-F01BBA7481C6}" type="presParOf" srcId="{B144AFEB-AF1C-4A23-A988-18E30C0BC88F}" destId="{A36020A7-37F3-496A-B8A2-9882A5C06008}" srcOrd="0" destOrd="0" presId="urn:microsoft.com/office/officeart/2005/8/layout/hierarchy1"/>
    <dgm:cxn modelId="{31AEA7D6-387E-47B0-AC72-7A74CE4833AC}" type="presParOf" srcId="{B144AFEB-AF1C-4A23-A988-18E30C0BC88F}" destId="{0215F0B4-AA05-4918-A4D3-DB485CEC089E}" srcOrd="1" destOrd="0" presId="urn:microsoft.com/office/officeart/2005/8/layout/hierarchy1"/>
    <dgm:cxn modelId="{A3705604-740F-4446-8312-95CCE5DC133E}" type="presParOf" srcId="{F50C139B-655D-45FF-AC0E-634A8FECADAF}" destId="{D9C9A043-201D-4B05-BCE1-D0727870DB98}"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241E2807-84DE-47F3-8E08-F05D871C63DC}"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n-US"/>
        </a:p>
      </dgm:t>
    </dgm:pt>
    <dgm:pt modelId="{7FD7A8D2-6C78-4BC1-AECD-EA7DE9210A2F}">
      <dgm:prSet phldrT="[Text]"/>
      <dgm:spPr/>
      <dgm:t>
        <a:bodyPr/>
        <a:lstStyle/>
        <a:p>
          <a:r>
            <a:rPr lang="en-US" dirty="0"/>
            <a:t>TWP: Tissue damage without pain</a:t>
          </a:r>
        </a:p>
      </dgm:t>
    </dgm:pt>
    <dgm:pt modelId="{A2432407-0225-4E39-833F-203389359DD6}" type="parTrans" cxnId="{EEE5F0F0-8399-4ECD-8829-83FE2FAD7BE6}">
      <dgm:prSet/>
      <dgm:spPr/>
      <dgm:t>
        <a:bodyPr/>
        <a:lstStyle/>
        <a:p>
          <a:endParaRPr lang="en-US"/>
        </a:p>
      </dgm:t>
    </dgm:pt>
    <dgm:pt modelId="{D9050420-C66A-45DC-9B92-4E6804DEBF82}" type="sibTrans" cxnId="{EEE5F0F0-8399-4ECD-8829-83FE2FAD7BE6}">
      <dgm:prSet/>
      <dgm:spPr/>
      <dgm:t>
        <a:bodyPr/>
        <a:lstStyle/>
        <a:p>
          <a:endParaRPr lang="en-US"/>
        </a:p>
      </dgm:t>
    </dgm:pt>
    <dgm:pt modelId="{7236115F-4B1E-4F8C-A9D0-4156C6CC37CB}">
      <dgm:prSet/>
      <dgm:spPr/>
      <dgm:t>
        <a:bodyPr/>
        <a:lstStyle/>
        <a:p>
          <a:r>
            <a:rPr lang="en-US" dirty="0"/>
            <a:t>PRP: Pain-related phenomenon without pain</a:t>
          </a:r>
        </a:p>
      </dgm:t>
    </dgm:pt>
    <dgm:pt modelId="{B1CD9E2B-9BC1-4818-93AA-8C763BF91E78}" type="parTrans" cxnId="{00A09559-160D-46B4-91BB-1CA6A613EA92}">
      <dgm:prSet/>
      <dgm:spPr/>
      <dgm:t>
        <a:bodyPr/>
        <a:lstStyle/>
        <a:p>
          <a:endParaRPr lang="en-US"/>
        </a:p>
      </dgm:t>
    </dgm:pt>
    <dgm:pt modelId="{95456609-8D42-4ED4-8708-E38A2577A123}" type="sibTrans" cxnId="{00A09559-160D-46B4-91BB-1CA6A613EA92}">
      <dgm:prSet/>
      <dgm:spPr/>
      <dgm:t>
        <a:bodyPr/>
        <a:lstStyle/>
        <a:p>
          <a:endParaRPr lang="en-US"/>
        </a:p>
      </dgm:t>
    </dgm:pt>
    <dgm:pt modelId="{6830C4E5-956B-405E-8F7A-010CDB298177}">
      <dgm:prSet/>
      <dgm:spPr/>
      <dgm:t>
        <a:bodyPr/>
        <a:lstStyle/>
        <a:p>
          <a:r>
            <a:rPr lang="en-US" dirty="0"/>
            <a:t>PBWP: Pain behavior without pain</a:t>
          </a:r>
        </a:p>
      </dgm:t>
    </dgm:pt>
    <dgm:pt modelId="{EC03ED68-0E9A-4CDD-95D1-B25D5DF61CB0}" type="parTrans" cxnId="{746D0184-C925-48A1-B186-CF0C9A2AE643}">
      <dgm:prSet/>
      <dgm:spPr/>
      <dgm:t>
        <a:bodyPr/>
        <a:lstStyle/>
        <a:p>
          <a:endParaRPr lang="en-US"/>
        </a:p>
      </dgm:t>
    </dgm:pt>
    <dgm:pt modelId="{9A244955-0264-4B04-8D84-9B1CFE585168}" type="sibTrans" cxnId="{746D0184-C925-48A1-B186-CF0C9A2AE643}">
      <dgm:prSet/>
      <dgm:spPr/>
      <dgm:t>
        <a:bodyPr/>
        <a:lstStyle/>
        <a:p>
          <a:endParaRPr lang="en-US"/>
        </a:p>
      </dgm:t>
    </dgm:pt>
    <dgm:pt modelId="{5F3AF652-B365-4853-B4C6-2F1E7E60E7F3}" type="pres">
      <dgm:prSet presAssocID="{241E2807-84DE-47F3-8E08-F05D871C63DC}" presName="hierChild1" presStyleCnt="0">
        <dgm:presLayoutVars>
          <dgm:chPref val="1"/>
          <dgm:dir/>
          <dgm:animOne val="branch"/>
          <dgm:animLvl val="lvl"/>
          <dgm:resizeHandles/>
        </dgm:presLayoutVars>
      </dgm:prSet>
      <dgm:spPr/>
    </dgm:pt>
    <dgm:pt modelId="{7086ADE3-16CB-4B16-A183-CD76423146EC}" type="pres">
      <dgm:prSet presAssocID="{7236115F-4B1E-4F8C-A9D0-4156C6CC37CB}" presName="hierRoot1" presStyleCnt="0"/>
      <dgm:spPr/>
    </dgm:pt>
    <dgm:pt modelId="{0DC1C2E5-E506-438C-B803-4683D4B44CD3}" type="pres">
      <dgm:prSet presAssocID="{7236115F-4B1E-4F8C-A9D0-4156C6CC37CB}" presName="composite" presStyleCnt="0"/>
      <dgm:spPr/>
    </dgm:pt>
    <dgm:pt modelId="{962C5A4B-B2AE-440F-9553-0A6DD7C68144}" type="pres">
      <dgm:prSet presAssocID="{7236115F-4B1E-4F8C-A9D0-4156C6CC37CB}" presName="background" presStyleLbl="node0" presStyleIdx="0" presStyleCnt="1"/>
      <dgm:spPr/>
    </dgm:pt>
    <dgm:pt modelId="{7B633EB5-78C6-4129-A20C-DEF8AC7ECA99}" type="pres">
      <dgm:prSet presAssocID="{7236115F-4B1E-4F8C-A9D0-4156C6CC37CB}" presName="text" presStyleLbl="fgAcc0" presStyleIdx="0" presStyleCnt="1">
        <dgm:presLayoutVars>
          <dgm:chPref val="3"/>
        </dgm:presLayoutVars>
      </dgm:prSet>
      <dgm:spPr/>
    </dgm:pt>
    <dgm:pt modelId="{0C36097C-3331-4DC9-9193-23C4387F3632}" type="pres">
      <dgm:prSet presAssocID="{7236115F-4B1E-4F8C-A9D0-4156C6CC37CB}" presName="hierChild2" presStyleCnt="0"/>
      <dgm:spPr/>
    </dgm:pt>
    <dgm:pt modelId="{1CD46DE6-91F5-411B-9165-56180A15D69C}" type="pres">
      <dgm:prSet presAssocID="{EC03ED68-0E9A-4CDD-95D1-B25D5DF61CB0}" presName="Name10" presStyleLbl="parChTrans1D2" presStyleIdx="0" presStyleCnt="2"/>
      <dgm:spPr/>
    </dgm:pt>
    <dgm:pt modelId="{6B519D43-A3B1-40F4-97BD-95D2EEA56D98}" type="pres">
      <dgm:prSet presAssocID="{6830C4E5-956B-405E-8F7A-010CDB298177}" presName="hierRoot2" presStyleCnt="0"/>
      <dgm:spPr/>
    </dgm:pt>
    <dgm:pt modelId="{5C500E01-8DE9-42F1-B1FE-E1CB72B67DA0}" type="pres">
      <dgm:prSet presAssocID="{6830C4E5-956B-405E-8F7A-010CDB298177}" presName="composite2" presStyleCnt="0"/>
      <dgm:spPr/>
    </dgm:pt>
    <dgm:pt modelId="{D2630F93-CFD1-4CD5-BD32-5A46A1E6689E}" type="pres">
      <dgm:prSet presAssocID="{6830C4E5-956B-405E-8F7A-010CDB298177}" presName="background2" presStyleLbl="node2" presStyleIdx="0" presStyleCnt="2"/>
      <dgm:spPr/>
    </dgm:pt>
    <dgm:pt modelId="{3610AB64-64C9-4B29-AF9D-0BBA0FA4CCE4}" type="pres">
      <dgm:prSet presAssocID="{6830C4E5-956B-405E-8F7A-010CDB298177}" presName="text2" presStyleLbl="fgAcc2" presStyleIdx="0" presStyleCnt="2">
        <dgm:presLayoutVars>
          <dgm:chPref val="3"/>
        </dgm:presLayoutVars>
      </dgm:prSet>
      <dgm:spPr/>
    </dgm:pt>
    <dgm:pt modelId="{C609EDD0-FE4E-4EC0-82B1-4444728B8F2F}" type="pres">
      <dgm:prSet presAssocID="{6830C4E5-956B-405E-8F7A-010CDB298177}" presName="hierChild3" presStyleCnt="0"/>
      <dgm:spPr/>
    </dgm:pt>
    <dgm:pt modelId="{AD735B8C-073B-4EAF-84EF-363C473E17CE}" type="pres">
      <dgm:prSet presAssocID="{A2432407-0225-4E39-833F-203389359DD6}" presName="Name10" presStyleLbl="parChTrans1D2" presStyleIdx="1" presStyleCnt="2"/>
      <dgm:spPr/>
    </dgm:pt>
    <dgm:pt modelId="{07A8FD01-D542-4565-BC33-EF039688B8FD}" type="pres">
      <dgm:prSet presAssocID="{7FD7A8D2-6C78-4BC1-AECD-EA7DE9210A2F}" presName="hierRoot2" presStyleCnt="0"/>
      <dgm:spPr/>
    </dgm:pt>
    <dgm:pt modelId="{DEE77F69-DAC9-4911-B9FD-B7EEB899D6E1}" type="pres">
      <dgm:prSet presAssocID="{7FD7A8D2-6C78-4BC1-AECD-EA7DE9210A2F}" presName="composite2" presStyleCnt="0"/>
      <dgm:spPr/>
    </dgm:pt>
    <dgm:pt modelId="{078D84A2-2254-4A92-A537-0C60E16751E3}" type="pres">
      <dgm:prSet presAssocID="{7FD7A8D2-6C78-4BC1-AECD-EA7DE9210A2F}" presName="background2" presStyleLbl="node2" presStyleIdx="1" presStyleCnt="2"/>
      <dgm:spPr/>
    </dgm:pt>
    <dgm:pt modelId="{51771225-9562-4526-AAB0-E0C78D0594FF}" type="pres">
      <dgm:prSet presAssocID="{7FD7A8D2-6C78-4BC1-AECD-EA7DE9210A2F}" presName="text2" presStyleLbl="fgAcc2" presStyleIdx="1" presStyleCnt="2">
        <dgm:presLayoutVars>
          <dgm:chPref val="3"/>
        </dgm:presLayoutVars>
      </dgm:prSet>
      <dgm:spPr/>
    </dgm:pt>
    <dgm:pt modelId="{75C6A701-3170-43BC-A96C-B58F667B445A}" type="pres">
      <dgm:prSet presAssocID="{7FD7A8D2-6C78-4BC1-AECD-EA7DE9210A2F}" presName="hierChild3" presStyleCnt="0"/>
      <dgm:spPr/>
    </dgm:pt>
  </dgm:ptLst>
  <dgm:cxnLst>
    <dgm:cxn modelId="{D9B3E418-05A7-4ADA-AFEF-CCD4E82F55B6}" type="presOf" srcId="{7FD7A8D2-6C78-4BC1-AECD-EA7DE9210A2F}" destId="{51771225-9562-4526-AAB0-E0C78D0594FF}" srcOrd="0" destOrd="0" presId="urn:microsoft.com/office/officeart/2005/8/layout/hierarchy1"/>
    <dgm:cxn modelId="{EE0D1F27-8D10-4981-9048-D5926F84EA59}" type="presOf" srcId="{7236115F-4B1E-4F8C-A9D0-4156C6CC37CB}" destId="{7B633EB5-78C6-4129-A20C-DEF8AC7ECA99}" srcOrd="0" destOrd="0" presId="urn:microsoft.com/office/officeart/2005/8/layout/hierarchy1"/>
    <dgm:cxn modelId="{C226733A-2FDF-4779-AB04-98D25433669E}" type="presOf" srcId="{6830C4E5-956B-405E-8F7A-010CDB298177}" destId="{3610AB64-64C9-4B29-AF9D-0BBA0FA4CCE4}" srcOrd="0" destOrd="0" presId="urn:microsoft.com/office/officeart/2005/8/layout/hierarchy1"/>
    <dgm:cxn modelId="{00A09559-160D-46B4-91BB-1CA6A613EA92}" srcId="{241E2807-84DE-47F3-8E08-F05D871C63DC}" destId="{7236115F-4B1E-4F8C-A9D0-4156C6CC37CB}" srcOrd="0" destOrd="0" parTransId="{B1CD9E2B-9BC1-4818-93AA-8C763BF91E78}" sibTransId="{95456609-8D42-4ED4-8708-E38A2577A123}"/>
    <dgm:cxn modelId="{11E08683-30F5-485C-AF14-6DDDEB6A091C}" type="presOf" srcId="{241E2807-84DE-47F3-8E08-F05D871C63DC}" destId="{5F3AF652-B365-4853-B4C6-2F1E7E60E7F3}" srcOrd="0" destOrd="0" presId="urn:microsoft.com/office/officeart/2005/8/layout/hierarchy1"/>
    <dgm:cxn modelId="{746D0184-C925-48A1-B186-CF0C9A2AE643}" srcId="{7236115F-4B1E-4F8C-A9D0-4156C6CC37CB}" destId="{6830C4E5-956B-405E-8F7A-010CDB298177}" srcOrd="0" destOrd="0" parTransId="{EC03ED68-0E9A-4CDD-95D1-B25D5DF61CB0}" sibTransId="{9A244955-0264-4B04-8D84-9B1CFE585168}"/>
    <dgm:cxn modelId="{A57B4692-1357-480D-91A0-B5B08C43D4C6}" type="presOf" srcId="{EC03ED68-0E9A-4CDD-95D1-B25D5DF61CB0}" destId="{1CD46DE6-91F5-411B-9165-56180A15D69C}" srcOrd="0" destOrd="0" presId="urn:microsoft.com/office/officeart/2005/8/layout/hierarchy1"/>
    <dgm:cxn modelId="{EDF183C6-7C59-4C07-BDC2-D770D36C8ED6}" type="presOf" srcId="{A2432407-0225-4E39-833F-203389359DD6}" destId="{AD735B8C-073B-4EAF-84EF-363C473E17CE}" srcOrd="0" destOrd="0" presId="urn:microsoft.com/office/officeart/2005/8/layout/hierarchy1"/>
    <dgm:cxn modelId="{EEE5F0F0-8399-4ECD-8829-83FE2FAD7BE6}" srcId="{7236115F-4B1E-4F8C-A9D0-4156C6CC37CB}" destId="{7FD7A8D2-6C78-4BC1-AECD-EA7DE9210A2F}" srcOrd="1" destOrd="0" parTransId="{A2432407-0225-4E39-833F-203389359DD6}" sibTransId="{D9050420-C66A-45DC-9B92-4E6804DEBF82}"/>
    <dgm:cxn modelId="{BD3E8CB6-977A-47EC-A800-2620AC55049B}" type="presParOf" srcId="{5F3AF652-B365-4853-B4C6-2F1E7E60E7F3}" destId="{7086ADE3-16CB-4B16-A183-CD76423146EC}" srcOrd="0" destOrd="0" presId="urn:microsoft.com/office/officeart/2005/8/layout/hierarchy1"/>
    <dgm:cxn modelId="{77A707A1-4A1B-42A0-820C-806342F0B2AB}" type="presParOf" srcId="{7086ADE3-16CB-4B16-A183-CD76423146EC}" destId="{0DC1C2E5-E506-438C-B803-4683D4B44CD3}" srcOrd="0" destOrd="0" presId="urn:microsoft.com/office/officeart/2005/8/layout/hierarchy1"/>
    <dgm:cxn modelId="{A832EC93-C2CC-4775-BB77-2A3991A907D0}" type="presParOf" srcId="{0DC1C2E5-E506-438C-B803-4683D4B44CD3}" destId="{962C5A4B-B2AE-440F-9553-0A6DD7C68144}" srcOrd="0" destOrd="0" presId="urn:microsoft.com/office/officeart/2005/8/layout/hierarchy1"/>
    <dgm:cxn modelId="{E7276C2E-5B58-41EB-9116-F6662A0932CF}" type="presParOf" srcId="{0DC1C2E5-E506-438C-B803-4683D4B44CD3}" destId="{7B633EB5-78C6-4129-A20C-DEF8AC7ECA99}" srcOrd="1" destOrd="0" presId="urn:microsoft.com/office/officeart/2005/8/layout/hierarchy1"/>
    <dgm:cxn modelId="{5B583DCB-13C4-4653-B097-DF91F3528AEF}" type="presParOf" srcId="{7086ADE3-16CB-4B16-A183-CD76423146EC}" destId="{0C36097C-3331-4DC9-9193-23C4387F3632}" srcOrd="1" destOrd="0" presId="urn:microsoft.com/office/officeart/2005/8/layout/hierarchy1"/>
    <dgm:cxn modelId="{D084A096-F2CD-4E52-847C-72E76EF1F0ED}" type="presParOf" srcId="{0C36097C-3331-4DC9-9193-23C4387F3632}" destId="{1CD46DE6-91F5-411B-9165-56180A15D69C}" srcOrd="0" destOrd="0" presId="urn:microsoft.com/office/officeart/2005/8/layout/hierarchy1"/>
    <dgm:cxn modelId="{BE248CE2-01B8-4599-8567-EE0239015E64}" type="presParOf" srcId="{0C36097C-3331-4DC9-9193-23C4387F3632}" destId="{6B519D43-A3B1-40F4-97BD-95D2EEA56D98}" srcOrd="1" destOrd="0" presId="urn:microsoft.com/office/officeart/2005/8/layout/hierarchy1"/>
    <dgm:cxn modelId="{37C87B30-057C-472E-94A8-28354D6DF396}" type="presParOf" srcId="{6B519D43-A3B1-40F4-97BD-95D2EEA56D98}" destId="{5C500E01-8DE9-42F1-B1FE-E1CB72B67DA0}" srcOrd="0" destOrd="0" presId="urn:microsoft.com/office/officeart/2005/8/layout/hierarchy1"/>
    <dgm:cxn modelId="{A3CD565A-59C1-4939-867D-4B8B23D4CC80}" type="presParOf" srcId="{5C500E01-8DE9-42F1-B1FE-E1CB72B67DA0}" destId="{D2630F93-CFD1-4CD5-BD32-5A46A1E6689E}" srcOrd="0" destOrd="0" presId="urn:microsoft.com/office/officeart/2005/8/layout/hierarchy1"/>
    <dgm:cxn modelId="{F3602CF7-8AC7-440A-84B2-461647FBD369}" type="presParOf" srcId="{5C500E01-8DE9-42F1-B1FE-E1CB72B67DA0}" destId="{3610AB64-64C9-4B29-AF9D-0BBA0FA4CCE4}" srcOrd="1" destOrd="0" presId="urn:microsoft.com/office/officeart/2005/8/layout/hierarchy1"/>
    <dgm:cxn modelId="{086C5656-0407-483F-A76C-3AC298BAB8FF}" type="presParOf" srcId="{6B519D43-A3B1-40F4-97BD-95D2EEA56D98}" destId="{C609EDD0-FE4E-4EC0-82B1-4444728B8F2F}" srcOrd="1" destOrd="0" presId="urn:microsoft.com/office/officeart/2005/8/layout/hierarchy1"/>
    <dgm:cxn modelId="{7E0E71E6-5788-40EC-80B7-2D2FD440DAB8}" type="presParOf" srcId="{0C36097C-3331-4DC9-9193-23C4387F3632}" destId="{AD735B8C-073B-4EAF-84EF-363C473E17CE}" srcOrd="2" destOrd="0" presId="urn:microsoft.com/office/officeart/2005/8/layout/hierarchy1"/>
    <dgm:cxn modelId="{93049D3E-E53C-4F41-A94A-7127F27006D6}" type="presParOf" srcId="{0C36097C-3331-4DC9-9193-23C4387F3632}" destId="{07A8FD01-D542-4565-BC33-EF039688B8FD}" srcOrd="3" destOrd="0" presId="urn:microsoft.com/office/officeart/2005/8/layout/hierarchy1"/>
    <dgm:cxn modelId="{AD3B36AB-6788-4C95-A75B-D2E924E63E03}" type="presParOf" srcId="{07A8FD01-D542-4565-BC33-EF039688B8FD}" destId="{DEE77F69-DAC9-4911-B9FD-B7EEB899D6E1}" srcOrd="0" destOrd="0" presId="urn:microsoft.com/office/officeart/2005/8/layout/hierarchy1"/>
    <dgm:cxn modelId="{3B3F4AA8-A5BC-4D0F-8D03-B97AD0FF655B}" type="presParOf" srcId="{DEE77F69-DAC9-4911-B9FD-B7EEB899D6E1}" destId="{078D84A2-2254-4A92-A537-0C60E16751E3}" srcOrd="0" destOrd="0" presId="urn:microsoft.com/office/officeart/2005/8/layout/hierarchy1"/>
    <dgm:cxn modelId="{96D142BE-20E9-4665-B8A5-7524218EB0AA}" type="presParOf" srcId="{DEE77F69-DAC9-4911-B9FD-B7EEB899D6E1}" destId="{51771225-9562-4526-AAB0-E0C78D0594FF}" srcOrd="1" destOrd="0" presId="urn:microsoft.com/office/officeart/2005/8/layout/hierarchy1"/>
    <dgm:cxn modelId="{BE4BD801-A372-43D6-982A-012DB3C2B51B}" type="presParOf" srcId="{07A8FD01-D542-4565-BC33-EF039688B8FD}" destId="{75C6A701-3170-43BC-A96C-B58F667B445A}" srcOrd="1" destOrd="0" presId="urn:microsoft.com/office/officeart/2005/8/layout/hierarchy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7CFC27E-70ED-4F15-A4CE-51A512025EF2}">
      <dsp:nvSpPr>
        <dsp:cNvPr id="0" name=""/>
        <dsp:cNvSpPr/>
      </dsp:nvSpPr>
      <dsp:spPr>
        <a:xfrm>
          <a:off x="3605202" y="2542618"/>
          <a:ext cx="944219" cy="449362"/>
        </a:xfrm>
        <a:custGeom>
          <a:avLst/>
          <a:gdLst/>
          <a:ahLst/>
          <a:cxnLst/>
          <a:rect l="0" t="0" r="0" b="0"/>
          <a:pathLst>
            <a:path>
              <a:moveTo>
                <a:pt x="0" y="0"/>
              </a:moveTo>
              <a:lnTo>
                <a:pt x="0" y="306227"/>
              </a:lnTo>
              <a:lnTo>
                <a:pt x="944219" y="306227"/>
              </a:lnTo>
              <a:lnTo>
                <a:pt x="944219" y="449362"/>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55C88A7-ADDC-4C02-8D3F-6EE39BC6F4B9}">
      <dsp:nvSpPr>
        <dsp:cNvPr id="0" name=""/>
        <dsp:cNvSpPr/>
      </dsp:nvSpPr>
      <dsp:spPr>
        <a:xfrm>
          <a:off x="2660982" y="2542618"/>
          <a:ext cx="944219" cy="449362"/>
        </a:xfrm>
        <a:custGeom>
          <a:avLst/>
          <a:gdLst/>
          <a:ahLst/>
          <a:cxnLst/>
          <a:rect l="0" t="0" r="0" b="0"/>
          <a:pathLst>
            <a:path>
              <a:moveTo>
                <a:pt x="944219" y="0"/>
              </a:moveTo>
              <a:lnTo>
                <a:pt x="944219" y="306227"/>
              </a:lnTo>
              <a:lnTo>
                <a:pt x="0" y="306227"/>
              </a:lnTo>
              <a:lnTo>
                <a:pt x="0" y="449362"/>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D735B8C-073B-4EAF-84EF-363C473E17CE}">
      <dsp:nvSpPr>
        <dsp:cNvPr id="0" name=""/>
        <dsp:cNvSpPr/>
      </dsp:nvSpPr>
      <dsp:spPr>
        <a:xfrm>
          <a:off x="2188872" y="1112125"/>
          <a:ext cx="1416329" cy="449362"/>
        </a:xfrm>
        <a:custGeom>
          <a:avLst/>
          <a:gdLst/>
          <a:ahLst/>
          <a:cxnLst/>
          <a:rect l="0" t="0" r="0" b="0"/>
          <a:pathLst>
            <a:path>
              <a:moveTo>
                <a:pt x="0" y="0"/>
              </a:moveTo>
              <a:lnTo>
                <a:pt x="0" y="306227"/>
              </a:lnTo>
              <a:lnTo>
                <a:pt x="1416329" y="306227"/>
              </a:lnTo>
              <a:lnTo>
                <a:pt x="1416329" y="449362"/>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9605DE8-421F-40D8-AA9F-910F43E9C0FB}">
      <dsp:nvSpPr>
        <dsp:cNvPr id="0" name=""/>
        <dsp:cNvSpPr/>
      </dsp:nvSpPr>
      <dsp:spPr>
        <a:xfrm>
          <a:off x="726823" y="2542618"/>
          <a:ext cx="91440" cy="449362"/>
        </a:xfrm>
        <a:custGeom>
          <a:avLst/>
          <a:gdLst/>
          <a:ahLst/>
          <a:cxnLst/>
          <a:rect l="0" t="0" r="0" b="0"/>
          <a:pathLst>
            <a:path>
              <a:moveTo>
                <a:pt x="45720" y="0"/>
              </a:moveTo>
              <a:lnTo>
                <a:pt x="45720" y="449362"/>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CD46DE6-91F5-411B-9165-56180A15D69C}">
      <dsp:nvSpPr>
        <dsp:cNvPr id="0" name=""/>
        <dsp:cNvSpPr/>
      </dsp:nvSpPr>
      <dsp:spPr>
        <a:xfrm>
          <a:off x="772543" y="1112125"/>
          <a:ext cx="1416329" cy="449362"/>
        </a:xfrm>
        <a:custGeom>
          <a:avLst/>
          <a:gdLst/>
          <a:ahLst/>
          <a:cxnLst/>
          <a:rect l="0" t="0" r="0" b="0"/>
          <a:pathLst>
            <a:path>
              <a:moveTo>
                <a:pt x="1416329" y="0"/>
              </a:moveTo>
              <a:lnTo>
                <a:pt x="1416329" y="306227"/>
              </a:lnTo>
              <a:lnTo>
                <a:pt x="0" y="306227"/>
              </a:lnTo>
              <a:lnTo>
                <a:pt x="0" y="449362"/>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62C5A4B-B2AE-440F-9553-0A6DD7C68144}">
      <dsp:nvSpPr>
        <dsp:cNvPr id="0" name=""/>
        <dsp:cNvSpPr/>
      </dsp:nvSpPr>
      <dsp:spPr>
        <a:xfrm>
          <a:off x="1416329" y="130995"/>
          <a:ext cx="1545086" cy="98113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B633EB5-78C6-4129-A20C-DEF8AC7ECA99}">
      <dsp:nvSpPr>
        <dsp:cNvPr id="0" name=""/>
        <dsp:cNvSpPr/>
      </dsp:nvSpPr>
      <dsp:spPr>
        <a:xfrm>
          <a:off x="1588005" y="294088"/>
          <a:ext cx="1545086" cy="98113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Pain</a:t>
          </a:r>
        </a:p>
      </dsp:txBody>
      <dsp:txXfrm>
        <a:off x="1616741" y="322824"/>
        <a:ext cx="1487614" cy="923658"/>
      </dsp:txXfrm>
    </dsp:sp>
    <dsp:sp modelId="{D2630F93-CFD1-4CD5-BD32-5A46A1E6689E}">
      <dsp:nvSpPr>
        <dsp:cNvPr id="0" name=""/>
        <dsp:cNvSpPr/>
      </dsp:nvSpPr>
      <dsp:spPr>
        <a:xfrm>
          <a:off x="0" y="1561488"/>
          <a:ext cx="1545086" cy="98113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610AB64-64C9-4B29-AF9D-0BBA0FA4CCE4}">
      <dsp:nvSpPr>
        <dsp:cNvPr id="0" name=""/>
        <dsp:cNvSpPr/>
      </dsp:nvSpPr>
      <dsp:spPr>
        <a:xfrm>
          <a:off x="171676" y="1724581"/>
          <a:ext cx="1545086" cy="98113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Canonical Pain</a:t>
          </a:r>
        </a:p>
      </dsp:txBody>
      <dsp:txXfrm>
        <a:off x="200412" y="1753317"/>
        <a:ext cx="1487614" cy="923658"/>
      </dsp:txXfrm>
    </dsp:sp>
    <dsp:sp modelId="{8C574598-1F36-485A-9837-0F41F5914607}">
      <dsp:nvSpPr>
        <dsp:cNvPr id="0" name=""/>
        <dsp:cNvSpPr/>
      </dsp:nvSpPr>
      <dsp:spPr>
        <a:xfrm>
          <a:off x="0" y="2991981"/>
          <a:ext cx="1545086" cy="98113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8324F7B-98D3-4965-B5A7-173E8184F6B6}">
      <dsp:nvSpPr>
        <dsp:cNvPr id="0" name=""/>
        <dsp:cNvSpPr/>
      </dsp:nvSpPr>
      <dsp:spPr>
        <a:xfrm>
          <a:off x="171676" y="3155074"/>
          <a:ext cx="1545086" cy="98113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PCI: Pain with concordant tissue damage</a:t>
          </a:r>
          <a:endParaRPr lang="en-US" sz="1800" kern="1200" dirty="0"/>
        </a:p>
      </dsp:txBody>
      <dsp:txXfrm>
        <a:off x="200412" y="3183810"/>
        <a:ext cx="1487614" cy="923658"/>
      </dsp:txXfrm>
    </dsp:sp>
    <dsp:sp modelId="{078D84A2-2254-4A92-A537-0C60E16751E3}">
      <dsp:nvSpPr>
        <dsp:cNvPr id="0" name=""/>
        <dsp:cNvSpPr/>
      </dsp:nvSpPr>
      <dsp:spPr>
        <a:xfrm>
          <a:off x="2832659" y="1561488"/>
          <a:ext cx="1545086" cy="98113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1771225-9562-4526-AAB0-E0C78D0594FF}">
      <dsp:nvSpPr>
        <dsp:cNvPr id="0" name=""/>
        <dsp:cNvSpPr/>
      </dsp:nvSpPr>
      <dsp:spPr>
        <a:xfrm>
          <a:off x="3004335" y="1724581"/>
          <a:ext cx="1545086" cy="98113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Variant Pain</a:t>
          </a:r>
        </a:p>
      </dsp:txBody>
      <dsp:txXfrm>
        <a:off x="3033071" y="1753317"/>
        <a:ext cx="1487614" cy="923658"/>
      </dsp:txXfrm>
    </dsp:sp>
    <dsp:sp modelId="{02111642-B705-4807-ACF0-10F96C2D0FE2}">
      <dsp:nvSpPr>
        <dsp:cNvPr id="0" name=""/>
        <dsp:cNvSpPr/>
      </dsp:nvSpPr>
      <dsp:spPr>
        <a:xfrm>
          <a:off x="1888439" y="2991981"/>
          <a:ext cx="1545086" cy="98113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7CCE5B2-646C-475A-B77D-4C425B7AAB0D}">
      <dsp:nvSpPr>
        <dsp:cNvPr id="0" name=""/>
        <dsp:cNvSpPr/>
      </dsp:nvSpPr>
      <dsp:spPr>
        <a:xfrm>
          <a:off x="2060115" y="3155074"/>
          <a:ext cx="1545086" cy="98113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PNT: Pain without tissue damage</a:t>
          </a:r>
        </a:p>
      </dsp:txBody>
      <dsp:txXfrm>
        <a:off x="2088851" y="3183810"/>
        <a:ext cx="1487614" cy="923658"/>
      </dsp:txXfrm>
    </dsp:sp>
    <dsp:sp modelId="{A36020A7-37F3-496A-B8A2-9882A5C06008}">
      <dsp:nvSpPr>
        <dsp:cNvPr id="0" name=""/>
        <dsp:cNvSpPr/>
      </dsp:nvSpPr>
      <dsp:spPr>
        <a:xfrm>
          <a:off x="3776878" y="2991981"/>
          <a:ext cx="1545086" cy="98113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215F0B4-AA05-4918-A4D3-DB485CEC089E}">
      <dsp:nvSpPr>
        <dsp:cNvPr id="0" name=""/>
        <dsp:cNvSpPr/>
      </dsp:nvSpPr>
      <dsp:spPr>
        <a:xfrm>
          <a:off x="3948555" y="3155074"/>
          <a:ext cx="1545086" cy="98113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Neuropathic nociception</a:t>
          </a:r>
        </a:p>
      </dsp:txBody>
      <dsp:txXfrm>
        <a:off x="3977291" y="3183810"/>
        <a:ext cx="1487614" cy="92365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735B8C-073B-4EAF-84EF-363C473E17CE}">
      <dsp:nvSpPr>
        <dsp:cNvPr id="0" name=""/>
        <dsp:cNvSpPr/>
      </dsp:nvSpPr>
      <dsp:spPr>
        <a:xfrm>
          <a:off x="1669163" y="1378739"/>
          <a:ext cx="917804" cy="436791"/>
        </a:xfrm>
        <a:custGeom>
          <a:avLst/>
          <a:gdLst/>
          <a:ahLst/>
          <a:cxnLst/>
          <a:rect l="0" t="0" r="0" b="0"/>
          <a:pathLst>
            <a:path>
              <a:moveTo>
                <a:pt x="0" y="0"/>
              </a:moveTo>
              <a:lnTo>
                <a:pt x="0" y="297660"/>
              </a:lnTo>
              <a:lnTo>
                <a:pt x="917804" y="297660"/>
              </a:lnTo>
              <a:lnTo>
                <a:pt x="917804" y="436791"/>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CD46DE6-91F5-411B-9165-56180A15D69C}">
      <dsp:nvSpPr>
        <dsp:cNvPr id="0" name=""/>
        <dsp:cNvSpPr/>
      </dsp:nvSpPr>
      <dsp:spPr>
        <a:xfrm>
          <a:off x="751358" y="1378739"/>
          <a:ext cx="917804" cy="436791"/>
        </a:xfrm>
        <a:custGeom>
          <a:avLst/>
          <a:gdLst/>
          <a:ahLst/>
          <a:cxnLst/>
          <a:rect l="0" t="0" r="0" b="0"/>
          <a:pathLst>
            <a:path>
              <a:moveTo>
                <a:pt x="917804" y="0"/>
              </a:moveTo>
              <a:lnTo>
                <a:pt x="917804" y="297660"/>
              </a:lnTo>
              <a:lnTo>
                <a:pt x="0" y="297660"/>
              </a:lnTo>
              <a:lnTo>
                <a:pt x="0" y="436791"/>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62C5A4B-B2AE-440F-9553-0A6DD7C68144}">
      <dsp:nvSpPr>
        <dsp:cNvPr id="0" name=""/>
        <dsp:cNvSpPr/>
      </dsp:nvSpPr>
      <dsp:spPr>
        <a:xfrm>
          <a:off x="918232" y="425057"/>
          <a:ext cx="1501861" cy="953682"/>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B633EB5-78C6-4129-A20C-DEF8AC7ECA99}">
      <dsp:nvSpPr>
        <dsp:cNvPr id="0" name=""/>
        <dsp:cNvSpPr/>
      </dsp:nvSpPr>
      <dsp:spPr>
        <a:xfrm>
          <a:off x="1085105" y="583586"/>
          <a:ext cx="1501861" cy="953682"/>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PRP: Pain-related phenomenon without pain</a:t>
          </a:r>
        </a:p>
      </dsp:txBody>
      <dsp:txXfrm>
        <a:off x="1113037" y="611518"/>
        <a:ext cx="1445997" cy="897818"/>
      </dsp:txXfrm>
    </dsp:sp>
    <dsp:sp modelId="{D2630F93-CFD1-4CD5-BD32-5A46A1E6689E}">
      <dsp:nvSpPr>
        <dsp:cNvPr id="0" name=""/>
        <dsp:cNvSpPr/>
      </dsp:nvSpPr>
      <dsp:spPr>
        <a:xfrm>
          <a:off x="427" y="1815530"/>
          <a:ext cx="1501861" cy="953682"/>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610AB64-64C9-4B29-AF9D-0BBA0FA4CCE4}">
      <dsp:nvSpPr>
        <dsp:cNvPr id="0" name=""/>
        <dsp:cNvSpPr/>
      </dsp:nvSpPr>
      <dsp:spPr>
        <a:xfrm>
          <a:off x="167301" y="1974060"/>
          <a:ext cx="1501861" cy="953682"/>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PBWP: Pain behavior without pain</a:t>
          </a:r>
        </a:p>
      </dsp:txBody>
      <dsp:txXfrm>
        <a:off x="195233" y="2001992"/>
        <a:ext cx="1445997" cy="897818"/>
      </dsp:txXfrm>
    </dsp:sp>
    <dsp:sp modelId="{078D84A2-2254-4A92-A537-0C60E16751E3}">
      <dsp:nvSpPr>
        <dsp:cNvPr id="0" name=""/>
        <dsp:cNvSpPr/>
      </dsp:nvSpPr>
      <dsp:spPr>
        <a:xfrm>
          <a:off x="1836036" y="1815530"/>
          <a:ext cx="1501861" cy="953682"/>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1771225-9562-4526-AAB0-E0C78D0594FF}">
      <dsp:nvSpPr>
        <dsp:cNvPr id="0" name=""/>
        <dsp:cNvSpPr/>
      </dsp:nvSpPr>
      <dsp:spPr>
        <a:xfrm>
          <a:off x="2002910" y="1974060"/>
          <a:ext cx="1501861" cy="953682"/>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TWP: Tissue damage without pain</a:t>
          </a:r>
        </a:p>
      </dsp:txBody>
      <dsp:txXfrm>
        <a:off x="2030842" y="2001992"/>
        <a:ext cx="1445997" cy="89781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7CFC27E-70ED-4F15-A4CE-51A512025EF2}">
      <dsp:nvSpPr>
        <dsp:cNvPr id="0" name=""/>
        <dsp:cNvSpPr/>
      </dsp:nvSpPr>
      <dsp:spPr>
        <a:xfrm>
          <a:off x="3605202" y="2542618"/>
          <a:ext cx="944219" cy="449362"/>
        </a:xfrm>
        <a:custGeom>
          <a:avLst/>
          <a:gdLst/>
          <a:ahLst/>
          <a:cxnLst/>
          <a:rect l="0" t="0" r="0" b="0"/>
          <a:pathLst>
            <a:path>
              <a:moveTo>
                <a:pt x="0" y="0"/>
              </a:moveTo>
              <a:lnTo>
                <a:pt x="0" y="306227"/>
              </a:lnTo>
              <a:lnTo>
                <a:pt x="944219" y="306227"/>
              </a:lnTo>
              <a:lnTo>
                <a:pt x="944219" y="449362"/>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55C88A7-ADDC-4C02-8D3F-6EE39BC6F4B9}">
      <dsp:nvSpPr>
        <dsp:cNvPr id="0" name=""/>
        <dsp:cNvSpPr/>
      </dsp:nvSpPr>
      <dsp:spPr>
        <a:xfrm>
          <a:off x="2660982" y="2542618"/>
          <a:ext cx="944219" cy="449362"/>
        </a:xfrm>
        <a:custGeom>
          <a:avLst/>
          <a:gdLst/>
          <a:ahLst/>
          <a:cxnLst/>
          <a:rect l="0" t="0" r="0" b="0"/>
          <a:pathLst>
            <a:path>
              <a:moveTo>
                <a:pt x="944219" y="0"/>
              </a:moveTo>
              <a:lnTo>
                <a:pt x="944219" y="306227"/>
              </a:lnTo>
              <a:lnTo>
                <a:pt x="0" y="306227"/>
              </a:lnTo>
              <a:lnTo>
                <a:pt x="0" y="449362"/>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D735B8C-073B-4EAF-84EF-363C473E17CE}">
      <dsp:nvSpPr>
        <dsp:cNvPr id="0" name=""/>
        <dsp:cNvSpPr/>
      </dsp:nvSpPr>
      <dsp:spPr>
        <a:xfrm>
          <a:off x="2188872" y="1112125"/>
          <a:ext cx="1416329" cy="449362"/>
        </a:xfrm>
        <a:custGeom>
          <a:avLst/>
          <a:gdLst/>
          <a:ahLst/>
          <a:cxnLst/>
          <a:rect l="0" t="0" r="0" b="0"/>
          <a:pathLst>
            <a:path>
              <a:moveTo>
                <a:pt x="0" y="0"/>
              </a:moveTo>
              <a:lnTo>
                <a:pt x="0" y="306227"/>
              </a:lnTo>
              <a:lnTo>
                <a:pt x="1416329" y="306227"/>
              </a:lnTo>
              <a:lnTo>
                <a:pt x="1416329" y="449362"/>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9605DE8-421F-40D8-AA9F-910F43E9C0FB}">
      <dsp:nvSpPr>
        <dsp:cNvPr id="0" name=""/>
        <dsp:cNvSpPr/>
      </dsp:nvSpPr>
      <dsp:spPr>
        <a:xfrm>
          <a:off x="726823" y="2542618"/>
          <a:ext cx="91440" cy="449362"/>
        </a:xfrm>
        <a:custGeom>
          <a:avLst/>
          <a:gdLst/>
          <a:ahLst/>
          <a:cxnLst/>
          <a:rect l="0" t="0" r="0" b="0"/>
          <a:pathLst>
            <a:path>
              <a:moveTo>
                <a:pt x="45720" y="0"/>
              </a:moveTo>
              <a:lnTo>
                <a:pt x="45720" y="449362"/>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CD46DE6-91F5-411B-9165-56180A15D69C}">
      <dsp:nvSpPr>
        <dsp:cNvPr id="0" name=""/>
        <dsp:cNvSpPr/>
      </dsp:nvSpPr>
      <dsp:spPr>
        <a:xfrm>
          <a:off x="772543" y="1112125"/>
          <a:ext cx="1416329" cy="449362"/>
        </a:xfrm>
        <a:custGeom>
          <a:avLst/>
          <a:gdLst/>
          <a:ahLst/>
          <a:cxnLst/>
          <a:rect l="0" t="0" r="0" b="0"/>
          <a:pathLst>
            <a:path>
              <a:moveTo>
                <a:pt x="1416329" y="0"/>
              </a:moveTo>
              <a:lnTo>
                <a:pt x="1416329" y="306227"/>
              </a:lnTo>
              <a:lnTo>
                <a:pt x="0" y="306227"/>
              </a:lnTo>
              <a:lnTo>
                <a:pt x="0" y="449362"/>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62C5A4B-B2AE-440F-9553-0A6DD7C68144}">
      <dsp:nvSpPr>
        <dsp:cNvPr id="0" name=""/>
        <dsp:cNvSpPr/>
      </dsp:nvSpPr>
      <dsp:spPr>
        <a:xfrm>
          <a:off x="1416329" y="130995"/>
          <a:ext cx="1545086" cy="98113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B633EB5-78C6-4129-A20C-DEF8AC7ECA99}">
      <dsp:nvSpPr>
        <dsp:cNvPr id="0" name=""/>
        <dsp:cNvSpPr/>
      </dsp:nvSpPr>
      <dsp:spPr>
        <a:xfrm>
          <a:off x="1588005" y="294088"/>
          <a:ext cx="1545086" cy="98113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Sensing</a:t>
          </a:r>
        </a:p>
      </dsp:txBody>
      <dsp:txXfrm>
        <a:off x="1616741" y="322824"/>
        <a:ext cx="1487614" cy="923658"/>
      </dsp:txXfrm>
    </dsp:sp>
    <dsp:sp modelId="{D2630F93-CFD1-4CD5-BD32-5A46A1E6689E}">
      <dsp:nvSpPr>
        <dsp:cNvPr id="0" name=""/>
        <dsp:cNvSpPr/>
      </dsp:nvSpPr>
      <dsp:spPr>
        <a:xfrm>
          <a:off x="0" y="1561488"/>
          <a:ext cx="1545086" cy="98113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610AB64-64C9-4B29-AF9D-0BBA0FA4CCE4}">
      <dsp:nvSpPr>
        <dsp:cNvPr id="0" name=""/>
        <dsp:cNvSpPr/>
      </dsp:nvSpPr>
      <dsp:spPr>
        <a:xfrm>
          <a:off x="171676" y="1724581"/>
          <a:ext cx="1545086" cy="98113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Canonical sensing</a:t>
          </a:r>
        </a:p>
      </dsp:txBody>
      <dsp:txXfrm>
        <a:off x="200412" y="1753317"/>
        <a:ext cx="1487614" cy="923658"/>
      </dsp:txXfrm>
    </dsp:sp>
    <dsp:sp modelId="{8C574598-1F36-485A-9837-0F41F5914607}">
      <dsp:nvSpPr>
        <dsp:cNvPr id="0" name=""/>
        <dsp:cNvSpPr/>
      </dsp:nvSpPr>
      <dsp:spPr>
        <a:xfrm>
          <a:off x="0" y="2991981"/>
          <a:ext cx="1545086" cy="98113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8324F7B-98D3-4965-B5A7-173E8184F6B6}">
      <dsp:nvSpPr>
        <dsp:cNvPr id="0" name=""/>
        <dsp:cNvSpPr/>
      </dsp:nvSpPr>
      <dsp:spPr>
        <a:xfrm>
          <a:off x="171676" y="3155074"/>
          <a:ext cx="1545086" cy="98113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Canonical sensing with concordant signal</a:t>
          </a:r>
        </a:p>
      </dsp:txBody>
      <dsp:txXfrm>
        <a:off x="200412" y="3183810"/>
        <a:ext cx="1487614" cy="923658"/>
      </dsp:txXfrm>
    </dsp:sp>
    <dsp:sp modelId="{078D84A2-2254-4A92-A537-0C60E16751E3}">
      <dsp:nvSpPr>
        <dsp:cNvPr id="0" name=""/>
        <dsp:cNvSpPr/>
      </dsp:nvSpPr>
      <dsp:spPr>
        <a:xfrm>
          <a:off x="2832659" y="1561488"/>
          <a:ext cx="1545086" cy="98113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1771225-9562-4526-AAB0-E0C78D0594FF}">
      <dsp:nvSpPr>
        <dsp:cNvPr id="0" name=""/>
        <dsp:cNvSpPr/>
      </dsp:nvSpPr>
      <dsp:spPr>
        <a:xfrm>
          <a:off x="3004335" y="1724581"/>
          <a:ext cx="1545086" cy="98113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Variant sensing</a:t>
          </a:r>
        </a:p>
      </dsp:txBody>
      <dsp:txXfrm>
        <a:off x="3033071" y="1753317"/>
        <a:ext cx="1487614" cy="923658"/>
      </dsp:txXfrm>
    </dsp:sp>
    <dsp:sp modelId="{02111642-B705-4807-ACF0-10F96C2D0FE2}">
      <dsp:nvSpPr>
        <dsp:cNvPr id="0" name=""/>
        <dsp:cNvSpPr/>
      </dsp:nvSpPr>
      <dsp:spPr>
        <a:xfrm>
          <a:off x="1888439" y="2991981"/>
          <a:ext cx="1545086" cy="98113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7CCE5B2-646C-475A-B77D-4C425B7AAB0D}">
      <dsp:nvSpPr>
        <dsp:cNvPr id="0" name=""/>
        <dsp:cNvSpPr/>
      </dsp:nvSpPr>
      <dsp:spPr>
        <a:xfrm>
          <a:off x="2060115" y="3155074"/>
          <a:ext cx="1545086" cy="98113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Sensing with non-concordant signal </a:t>
          </a:r>
        </a:p>
      </dsp:txBody>
      <dsp:txXfrm>
        <a:off x="2088851" y="3183810"/>
        <a:ext cx="1487614" cy="923658"/>
      </dsp:txXfrm>
    </dsp:sp>
    <dsp:sp modelId="{A36020A7-37F3-496A-B8A2-9882A5C06008}">
      <dsp:nvSpPr>
        <dsp:cNvPr id="0" name=""/>
        <dsp:cNvSpPr/>
      </dsp:nvSpPr>
      <dsp:spPr>
        <a:xfrm>
          <a:off x="3776878" y="2991981"/>
          <a:ext cx="1545086" cy="98113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215F0B4-AA05-4918-A4D3-DB485CEC089E}">
      <dsp:nvSpPr>
        <dsp:cNvPr id="0" name=""/>
        <dsp:cNvSpPr/>
      </dsp:nvSpPr>
      <dsp:spPr>
        <a:xfrm>
          <a:off x="3948555" y="3155074"/>
          <a:ext cx="1545086" cy="98113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Hallucinating (sensing but no signal)</a:t>
          </a:r>
        </a:p>
      </dsp:txBody>
      <dsp:txXfrm>
        <a:off x="3977291" y="3183810"/>
        <a:ext cx="1487614" cy="92365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735B8C-073B-4EAF-84EF-363C473E17CE}">
      <dsp:nvSpPr>
        <dsp:cNvPr id="0" name=""/>
        <dsp:cNvSpPr/>
      </dsp:nvSpPr>
      <dsp:spPr>
        <a:xfrm>
          <a:off x="1669163" y="1378739"/>
          <a:ext cx="917804" cy="436791"/>
        </a:xfrm>
        <a:custGeom>
          <a:avLst/>
          <a:gdLst/>
          <a:ahLst/>
          <a:cxnLst/>
          <a:rect l="0" t="0" r="0" b="0"/>
          <a:pathLst>
            <a:path>
              <a:moveTo>
                <a:pt x="0" y="0"/>
              </a:moveTo>
              <a:lnTo>
                <a:pt x="0" y="297660"/>
              </a:lnTo>
              <a:lnTo>
                <a:pt x="917804" y="297660"/>
              </a:lnTo>
              <a:lnTo>
                <a:pt x="917804" y="436791"/>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CD46DE6-91F5-411B-9165-56180A15D69C}">
      <dsp:nvSpPr>
        <dsp:cNvPr id="0" name=""/>
        <dsp:cNvSpPr/>
      </dsp:nvSpPr>
      <dsp:spPr>
        <a:xfrm>
          <a:off x="751358" y="1378739"/>
          <a:ext cx="917804" cy="436791"/>
        </a:xfrm>
        <a:custGeom>
          <a:avLst/>
          <a:gdLst/>
          <a:ahLst/>
          <a:cxnLst/>
          <a:rect l="0" t="0" r="0" b="0"/>
          <a:pathLst>
            <a:path>
              <a:moveTo>
                <a:pt x="917804" y="0"/>
              </a:moveTo>
              <a:lnTo>
                <a:pt x="917804" y="297660"/>
              </a:lnTo>
              <a:lnTo>
                <a:pt x="0" y="297660"/>
              </a:lnTo>
              <a:lnTo>
                <a:pt x="0" y="436791"/>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62C5A4B-B2AE-440F-9553-0A6DD7C68144}">
      <dsp:nvSpPr>
        <dsp:cNvPr id="0" name=""/>
        <dsp:cNvSpPr/>
      </dsp:nvSpPr>
      <dsp:spPr>
        <a:xfrm>
          <a:off x="918232" y="425057"/>
          <a:ext cx="1501861" cy="953682"/>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B633EB5-78C6-4129-A20C-DEF8AC7ECA99}">
      <dsp:nvSpPr>
        <dsp:cNvPr id="0" name=""/>
        <dsp:cNvSpPr/>
      </dsp:nvSpPr>
      <dsp:spPr>
        <a:xfrm>
          <a:off x="1085105" y="583586"/>
          <a:ext cx="1501861" cy="953682"/>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Sensing-related phenomena with no sensing</a:t>
          </a:r>
        </a:p>
      </dsp:txBody>
      <dsp:txXfrm>
        <a:off x="1113037" y="611518"/>
        <a:ext cx="1445997" cy="897818"/>
      </dsp:txXfrm>
    </dsp:sp>
    <dsp:sp modelId="{D2630F93-CFD1-4CD5-BD32-5A46A1E6689E}">
      <dsp:nvSpPr>
        <dsp:cNvPr id="0" name=""/>
        <dsp:cNvSpPr/>
      </dsp:nvSpPr>
      <dsp:spPr>
        <a:xfrm>
          <a:off x="427" y="1815530"/>
          <a:ext cx="1501861" cy="953682"/>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610AB64-64C9-4B29-AF9D-0BBA0FA4CCE4}">
      <dsp:nvSpPr>
        <dsp:cNvPr id="0" name=""/>
        <dsp:cNvSpPr/>
      </dsp:nvSpPr>
      <dsp:spPr>
        <a:xfrm>
          <a:off x="167301" y="1974060"/>
          <a:ext cx="1501861" cy="953682"/>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Sensing report but no sensing</a:t>
          </a:r>
        </a:p>
      </dsp:txBody>
      <dsp:txXfrm>
        <a:off x="195233" y="2001992"/>
        <a:ext cx="1445997" cy="897818"/>
      </dsp:txXfrm>
    </dsp:sp>
    <dsp:sp modelId="{078D84A2-2254-4A92-A537-0C60E16751E3}">
      <dsp:nvSpPr>
        <dsp:cNvPr id="0" name=""/>
        <dsp:cNvSpPr/>
      </dsp:nvSpPr>
      <dsp:spPr>
        <a:xfrm>
          <a:off x="1836036" y="1815530"/>
          <a:ext cx="1501861" cy="953682"/>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1771225-9562-4526-AAB0-E0C78D0594FF}">
      <dsp:nvSpPr>
        <dsp:cNvPr id="0" name=""/>
        <dsp:cNvSpPr/>
      </dsp:nvSpPr>
      <dsp:spPr>
        <a:xfrm>
          <a:off x="2002910" y="1974060"/>
          <a:ext cx="1501861" cy="953682"/>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Signal but no sensing</a:t>
          </a:r>
        </a:p>
      </dsp:txBody>
      <dsp:txXfrm>
        <a:off x="2030842" y="2001992"/>
        <a:ext cx="1445997" cy="89781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7CFC27E-70ED-4F15-A4CE-51A512025EF2}">
      <dsp:nvSpPr>
        <dsp:cNvPr id="0" name=""/>
        <dsp:cNvSpPr/>
      </dsp:nvSpPr>
      <dsp:spPr>
        <a:xfrm>
          <a:off x="3605202" y="2542618"/>
          <a:ext cx="944219" cy="449362"/>
        </a:xfrm>
        <a:custGeom>
          <a:avLst/>
          <a:gdLst/>
          <a:ahLst/>
          <a:cxnLst/>
          <a:rect l="0" t="0" r="0" b="0"/>
          <a:pathLst>
            <a:path>
              <a:moveTo>
                <a:pt x="0" y="0"/>
              </a:moveTo>
              <a:lnTo>
                <a:pt x="0" y="306227"/>
              </a:lnTo>
              <a:lnTo>
                <a:pt x="944219" y="306227"/>
              </a:lnTo>
              <a:lnTo>
                <a:pt x="944219" y="449362"/>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55C88A7-ADDC-4C02-8D3F-6EE39BC6F4B9}">
      <dsp:nvSpPr>
        <dsp:cNvPr id="0" name=""/>
        <dsp:cNvSpPr/>
      </dsp:nvSpPr>
      <dsp:spPr>
        <a:xfrm>
          <a:off x="2660982" y="2542618"/>
          <a:ext cx="944219" cy="449362"/>
        </a:xfrm>
        <a:custGeom>
          <a:avLst/>
          <a:gdLst/>
          <a:ahLst/>
          <a:cxnLst/>
          <a:rect l="0" t="0" r="0" b="0"/>
          <a:pathLst>
            <a:path>
              <a:moveTo>
                <a:pt x="944219" y="0"/>
              </a:moveTo>
              <a:lnTo>
                <a:pt x="944219" y="306227"/>
              </a:lnTo>
              <a:lnTo>
                <a:pt x="0" y="306227"/>
              </a:lnTo>
              <a:lnTo>
                <a:pt x="0" y="449362"/>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D735B8C-073B-4EAF-84EF-363C473E17CE}">
      <dsp:nvSpPr>
        <dsp:cNvPr id="0" name=""/>
        <dsp:cNvSpPr/>
      </dsp:nvSpPr>
      <dsp:spPr>
        <a:xfrm>
          <a:off x="2188872" y="1112125"/>
          <a:ext cx="1416329" cy="449362"/>
        </a:xfrm>
        <a:custGeom>
          <a:avLst/>
          <a:gdLst/>
          <a:ahLst/>
          <a:cxnLst/>
          <a:rect l="0" t="0" r="0" b="0"/>
          <a:pathLst>
            <a:path>
              <a:moveTo>
                <a:pt x="0" y="0"/>
              </a:moveTo>
              <a:lnTo>
                <a:pt x="0" y="306227"/>
              </a:lnTo>
              <a:lnTo>
                <a:pt x="1416329" y="306227"/>
              </a:lnTo>
              <a:lnTo>
                <a:pt x="1416329" y="449362"/>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9605DE8-421F-40D8-AA9F-910F43E9C0FB}">
      <dsp:nvSpPr>
        <dsp:cNvPr id="0" name=""/>
        <dsp:cNvSpPr/>
      </dsp:nvSpPr>
      <dsp:spPr>
        <a:xfrm>
          <a:off x="726823" y="2542618"/>
          <a:ext cx="91440" cy="449362"/>
        </a:xfrm>
        <a:custGeom>
          <a:avLst/>
          <a:gdLst/>
          <a:ahLst/>
          <a:cxnLst/>
          <a:rect l="0" t="0" r="0" b="0"/>
          <a:pathLst>
            <a:path>
              <a:moveTo>
                <a:pt x="45720" y="0"/>
              </a:moveTo>
              <a:lnTo>
                <a:pt x="45720" y="449362"/>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CD46DE6-91F5-411B-9165-56180A15D69C}">
      <dsp:nvSpPr>
        <dsp:cNvPr id="0" name=""/>
        <dsp:cNvSpPr/>
      </dsp:nvSpPr>
      <dsp:spPr>
        <a:xfrm>
          <a:off x="772543" y="1112125"/>
          <a:ext cx="1416329" cy="449362"/>
        </a:xfrm>
        <a:custGeom>
          <a:avLst/>
          <a:gdLst/>
          <a:ahLst/>
          <a:cxnLst/>
          <a:rect l="0" t="0" r="0" b="0"/>
          <a:pathLst>
            <a:path>
              <a:moveTo>
                <a:pt x="1416329" y="0"/>
              </a:moveTo>
              <a:lnTo>
                <a:pt x="1416329" y="306227"/>
              </a:lnTo>
              <a:lnTo>
                <a:pt x="0" y="306227"/>
              </a:lnTo>
              <a:lnTo>
                <a:pt x="0" y="449362"/>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62C5A4B-B2AE-440F-9553-0A6DD7C68144}">
      <dsp:nvSpPr>
        <dsp:cNvPr id="0" name=""/>
        <dsp:cNvSpPr/>
      </dsp:nvSpPr>
      <dsp:spPr>
        <a:xfrm>
          <a:off x="1416329" y="130995"/>
          <a:ext cx="1545086" cy="98113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B633EB5-78C6-4129-A20C-DEF8AC7ECA99}">
      <dsp:nvSpPr>
        <dsp:cNvPr id="0" name=""/>
        <dsp:cNvSpPr/>
      </dsp:nvSpPr>
      <dsp:spPr>
        <a:xfrm>
          <a:off x="1588005" y="294088"/>
          <a:ext cx="1545086" cy="98113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Pain</a:t>
          </a:r>
        </a:p>
      </dsp:txBody>
      <dsp:txXfrm>
        <a:off x="1616741" y="322824"/>
        <a:ext cx="1487614" cy="923658"/>
      </dsp:txXfrm>
    </dsp:sp>
    <dsp:sp modelId="{D2630F93-CFD1-4CD5-BD32-5A46A1E6689E}">
      <dsp:nvSpPr>
        <dsp:cNvPr id="0" name=""/>
        <dsp:cNvSpPr/>
      </dsp:nvSpPr>
      <dsp:spPr>
        <a:xfrm>
          <a:off x="0" y="1561488"/>
          <a:ext cx="1545086" cy="98113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610AB64-64C9-4B29-AF9D-0BBA0FA4CCE4}">
      <dsp:nvSpPr>
        <dsp:cNvPr id="0" name=""/>
        <dsp:cNvSpPr/>
      </dsp:nvSpPr>
      <dsp:spPr>
        <a:xfrm>
          <a:off x="171676" y="1724581"/>
          <a:ext cx="1545086" cy="98113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Canonical Pain</a:t>
          </a:r>
        </a:p>
      </dsp:txBody>
      <dsp:txXfrm>
        <a:off x="200412" y="1753317"/>
        <a:ext cx="1487614" cy="923658"/>
      </dsp:txXfrm>
    </dsp:sp>
    <dsp:sp modelId="{8C574598-1F36-485A-9837-0F41F5914607}">
      <dsp:nvSpPr>
        <dsp:cNvPr id="0" name=""/>
        <dsp:cNvSpPr/>
      </dsp:nvSpPr>
      <dsp:spPr>
        <a:xfrm>
          <a:off x="0" y="2991981"/>
          <a:ext cx="1545086" cy="98113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8324F7B-98D3-4965-B5A7-173E8184F6B6}">
      <dsp:nvSpPr>
        <dsp:cNvPr id="0" name=""/>
        <dsp:cNvSpPr/>
      </dsp:nvSpPr>
      <dsp:spPr>
        <a:xfrm>
          <a:off x="171676" y="3155074"/>
          <a:ext cx="1545086" cy="98113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PCI: Pain with concordant tissue damage</a:t>
          </a:r>
          <a:endParaRPr lang="en-US" sz="1800" kern="1200" dirty="0"/>
        </a:p>
      </dsp:txBody>
      <dsp:txXfrm>
        <a:off x="200412" y="3183810"/>
        <a:ext cx="1487614" cy="923658"/>
      </dsp:txXfrm>
    </dsp:sp>
    <dsp:sp modelId="{078D84A2-2254-4A92-A537-0C60E16751E3}">
      <dsp:nvSpPr>
        <dsp:cNvPr id="0" name=""/>
        <dsp:cNvSpPr/>
      </dsp:nvSpPr>
      <dsp:spPr>
        <a:xfrm>
          <a:off x="2832659" y="1561488"/>
          <a:ext cx="1545086" cy="98113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1771225-9562-4526-AAB0-E0C78D0594FF}">
      <dsp:nvSpPr>
        <dsp:cNvPr id="0" name=""/>
        <dsp:cNvSpPr/>
      </dsp:nvSpPr>
      <dsp:spPr>
        <a:xfrm>
          <a:off x="3004335" y="1724581"/>
          <a:ext cx="1545086" cy="98113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Variant Pain</a:t>
          </a:r>
        </a:p>
      </dsp:txBody>
      <dsp:txXfrm>
        <a:off x="3033071" y="1753317"/>
        <a:ext cx="1487614" cy="923658"/>
      </dsp:txXfrm>
    </dsp:sp>
    <dsp:sp modelId="{02111642-B705-4807-ACF0-10F96C2D0FE2}">
      <dsp:nvSpPr>
        <dsp:cNvPr id="0" name=""/>
        <dsp:cNvSpPr/>
      </dsp:nvSpPr>
      <dsp:spPr>
        <a:xfrm>
          <a:off x="1888439" y="2991981"/>
          <a:ext cx="1545086" cy="98113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7CCE5B2-646C-475A-B77D-4C425B7AAB0D}">
      <dsp:nvSpPr>
        <dsp:cNvPr id="0" name=""/>
        <dsp:cNvSpPr/>
      </dsp:nvSpPr>
      <dsp:spPr>
        <a:xfrm>
          <a:off x="2060115" y="3155074"/>
          <a:ext cx="1545086" cy="98113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PNT: Pain without tissue damage</a:t>
          </a:r>
        </a:p>
      </dsp:txBody>
      <dsp:txXfrm>
        <a:off x="2088851" y="3183810"/>
        <a:ext cx="1487614" cy="923658"/>
      </dsp:txXfrm>
    </dsp:sp>
    <dsp:sp modelId="{A36020A7-37F3-496A-B8A2-9882A5C06008}">
      <dsp:nvSpPr>
        <dsp:cNvPr id="0" name=""/>
        <dsp:cNvSpPr/>
      </dsp:nvSpPr>
      <dsp:spPr>
        <a:xfrm>
          <a:off x="3776878" y="2991981"/>
          <a:ext cx="1545086" cy="98113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215F0B4-AA05-4918-A4D3-DB485CEC089E}">
      <dsp:nvSpPr>
        <dsp:cNvPr id="0" name=""/>
        <dsp:cNvSpPr/>
      </dsp:nvSpPr>
      <dsp:spPr>
        <a:xfrm>
          <a:off x="3948555" y="3155074"/>
          <a:ext cx="1545086" cy="98113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Neuropathic nociception</a:t>
          </a:r>
        </a:p>
      </dsp:txBody>
      <dsp:txXfrm>
        <a:off x="3977291" y="3183810"/>
        <a:ext cx="1487614" cy="923658"/>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735B8C-073B-4EAF-84EF-363C473E17CE}">
      <dsp:nvSpPr>
        <dsp:cNvPr id="0" name=""/>
        <dsp:cNvSpPr/>
      </dsp:nvSpPr>
      <dsp:spPr>
        <a:xfrm>
          <a:off x="1669163" y="1378739"/>
          <a:ext cx="917804" cy="436791"/>
        </a:xfrm>
        <a:custGeom>
          <a:avLst/>
          <a:gdLst/>
          <a:ahLst/>
          <a:cxnLst/>
          <a:rect l="0" t="0" r="0" b="0"/>
          <a:pathLst>
            <a:path>
              <a:moveTo>
                <a:pt x="0" y="0"/>
              </a:moveTo>
              <a:lnTo>
                <a:pt x="0" y="297660"/>
              </a:lnTo>
              <a:lnTo>
                <a:pt x="917804" y="297660"/>
              </a:lnTo>
              <a:lnTo>
                <a:pt x="917804" y="436791"/>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CD46DE6-91F5-411B-9165-56180A15D69C}">
      <dsp:nvSpPr>
        <dsp:cNvPr id="0" name=""/>
        <dsp:cNvSpPr/>
      </dsp:nvSpPr>
      <dsp:spPr>
        <a:xfrm>
          <a:off x="751358" y="1378739"/>
          <a:ext cx="917804" cy="436791"/>
        </a:xfrm>
        <a:custGeom>
          <a:avLst/>
          <a:gdLst/>
          <a:ahLst/>
          <a:cxnLst/>
          <a:rect l="0" t="0" r="0" b="0"/>
          <a:pathLst>
            <a:path>
              <a:moveTo>
                <a:pt x="917804" y="0"/>
              </a:moveTo>
              <a:lnTo>
                <a:pt x="917804" y="297660"/>
              </a:lnTo>
              <a:lnTo>
                <a:pt x="0" y="297660"/>
              </a:lnTo>
              <a:lnTo>
                <a:pt x="0" y="436791"/>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62C5A4B-B2AE-440F-9553-0A6DD7C68144}">
      <dsp:nvSpPr>
        <dsp:cNvPr id="0" name=""/>
        <dsp:cNvSpPr/>
      </dsp:nvSpPr>
      <dsp:spPr>
        <a:xfrm>
          <a:off x="918232" y="425057"/>
          <a:ext cx="1501861" cy="953682"/>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B633EB5-78C6-4129-A20C-DEF8AC7ECA99}">
      <dsp:nvSpPr>
        <dsp:cNvPr id="0" name=""/>
        <dsp:cNvSpPr/>
      </dsp:nvSpPr>
      <dsp:spPr>
        <a:xfrm>
          <a:off x="1085105" y="583586"/>
          <a:ext cx="1501861" cy="953682"/>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PRP: Pain-related phenomenon without pain</a:t>
          </a:r>
        </a:p>
      </dsp:txBody>
      <dsp:txXfrm>
        <a:off x="1113037" y="611518"/>
        <a:ext cx="1445997" cy="897818"/>
      </dsp:txXfrm>
    </dsp:sp>
    <dsp:sp modelId="{D2630F93-CFD1-4CD5-BD32-5A46A1E6689E}">
      <dsp:nvSpPr>
        <dsp:cNvPr id="0" name=""/>
        <dsp:cNvSpPr/>
      </dsp:nvSpPr>
      <dsp:spPr>
        <a:xfrm>
          <a:off x="427" y="1815530"/>
          <a:ext cx="1501861" cy="953682"/>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610AB64-64C9-4B29-AF9D-0BBA0FA4CCE4}">
      <dsp:nvSpPr>
        <dsp:cNvPr id="0" name=""/>
        <dsp:cNvSpPr/>
      </dsp:nvSpPr>
      <dsp:spPr>
        <a:xfrm>
          <a:off x="167301" y="1974060"/>
          <a:ext cx="1501861" cy="953682"/>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PBWP: Pain behavior without pain</a:t>
          </a:r>
        </a:p>
      </dsp:txBody>
      <dsp:txXfrm>
        <a:off x="195233" y="2001992"/>
        <a:ext cx="1445997" cy="897818"/>
      </dsp:txXfrm>
    </dsp:sp>
    <dsp:sp modelId="{078D84A2-2254-4A92-A537-0C60E16751E3}">
      <dsp:nvSpPr>
        <dsp:cNvPr id="0" name=""/>
        <dsp:cNvSpPr/>
      </dsp:nvSpPr>
      <dsp:spPr>
        <a:xfrm>
          <a:off x="1836036" y="1815530"/>
          <a:ext cx="1501861" cy="953682"/>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1771225-9562-4526-AAB0-E0C78D0594FF}">
      <dsp:nvSpPr>
        <dsp:cNvPr id="0" name=""/>
        <dsp:cNvSpPr/>
      </dsp:nvSpPr>
      <dsp:spPr>
        <a:xfrm>
          <a:off x="2002910" y="1974060"/>
          <a:ext cx="1501861" cy="953682"/>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TWP: Tissue damage without pain</a:t>
          </a:r>
        </a:p>
      </dsp:txBody>
      <dsp:txXfrm>
        <a:off x="2030842" y="2001992"/>
        <a:ext cx="1445997" cy="897818"/>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D8E7619-1A7B-411F-B244-B77172DEC0BF}" type="datetimeFigureOut">
              <a:rPr lang="en-US" smtClean="0"/>
              <a:t>2/7/2018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1430D02-6072-4064-82DC-C92E6DBD75FF}" type="slidenum">
              <a:rPr lang="en-US" smtClean="0"/>
              <a:t>‹#›</a:t>
            </a:fld>
            <a:endParaRPr lang="en-US"/>
          </a:p>
        </p:txBody>
      </p:sp>
    </p:spTree>
    <p:extLst>
      <p:ext uri="{BB962C8B-B14F-4D97-AF65-F5344CB8AC3E}">
        <p14:creationId xmlns:p14="http://schemas.microsoft.com/office/powerpoint/2010/main" val="23988121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www.bbc.co.uk/ontologies/"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ehealthadvice.info/what-is-crohns-disease/"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topics.nytimes.com/top/reference/timestopics/people/r/mitt_romney/background/index.html"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www.novaspivack.com/technology/how-hisiri-works-interview-with-tom-gruber-cto-of-siri"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3" Type="http://schemas.openxmlformats.org/officeDocument/2006/relationships/hyperlink" Target="http://www.vialattea.net/esperti/php/risposta.php?num=1908" TargetMode="External"/><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Slide Image Placeholder 1"/>
          <p:cNvSpPr>
            <a:spLocks noGrp="1" noRot="1" noChangeAspect="1" noTextEdit="1"/>
          </p:cNvSpPr>
          <p:nvPr>
            <p:ph type="sldImg"/>
          </p:nvPr>
        </p:nvSpPr>
        <p:spPr>
          <a:ln/>
        </p:spPr>
      </p:sp>
      <p:sp>
        <p:nvSpPr>
          <p:cNvPr id="13926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hlinkClick r:id="rId3"/>
              </a:rPr>
              <a:t>http://www.bbc.co.uk/ontologies/</a:t>
            </a:r>
            <a:endParaRPr lang="en-US" altLang="en-US"/>
          </a:p>
        </p:txBody>
      </p:sp>
      <p:sp>
        <p:nvSpPr>
          <p:cNvPr id="13926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40149EF8-516E-4A6F-8627-29AD4EBC5514}" type="slidenum">
              <a:rPr kumimoji="0" lang="en-US" altLang="en-US" sz="13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9</a:t>
            </a:fld>
            <a:endParaRPr kumimoji="0" lang="en-US" altLang="en-US" sz="13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9860808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8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08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dirty="0">
                <a:latin typeface="Arial" pitchFamily="34" charset="0"/>
              </a:rPr>
              <a:t>http://www.ncbi.nlm.nih.gov/entrez/viewer.fcgi?db=nuccore&amp;id=116006492</a:t>
            </a:r>
          </a:p>
          <a:p>
            <a:pPr eaLnBrk="1" hangingPunct="1"/>
            <a:r>
              <a:rPr lang="en-US" altLang="en-US" dirty="0">
                <a:latin typeface="Arial" pitchFamily="34" charset="0"/>
              </a:rPr>
              <a:t>sequence of X chromosome in baker’s yeast</a:t>
            </a:r>
          </a:p>
          <a:p>
            <a:pPr eaLnBrk="1" hangingPunct="1"/>
            <a:endParaRPr lang="en-US" altLang="en-US" dirty="0">
              <a:latin typeface="Arial" pitchFamily="34" charset="0"/>
            </a:endParaRPr>
          </a:p>
        </p:txBody>
      </p:sp>
      <p:sp>
        <p:nvSpPr>
          <p:cNvPr id="2908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spcBef>
                <a:spcPct val="30000"/>
              </a:spcBef>
              <a:defRPr sz="1200">
                <a:solidFill>
                  <a:schemeClr val="tx1"/>
                </a:solidFill>
                <a:latin typeface="Calibri" pitchFamily="34" charset="0"/>
              </a:defRPr>
            </a:lvl1pPr>
            <a:lvl2pPr marL="741363" indent="-284163" eaLnBrk="0" hangingPunct="0">
              <a:spcBef>
                <a:spcPct val="30000"/>
              </a:spcBef>
              <a:defRPr sz="1200">
                <a:solidFill>
                  <a:schemeClr val="tx1"/>
                </a:solidFill>
                <a:latin typeface="Calibri" pitchFamily="34" charset="0"/>
              </a:defRPr>
            </a:lvl2pPr>
            <a:lvl3pPr marL="1141413" indent="-227013" eaLnBrk="0" hangingPunct="0">
              <a:spcBef>
                <a:spcPct val="30000"/>
              </a:spcBef>
              <a:defRPr sz="1200">
                <a:solidFill>
                  <a:schemeClr val="tx1"/>
                </a:solidFill>
                <a:latin typeface="Calibri" pitchFamily="34" charset="0"/>
              </a:defRPr>
            </a:lvl3pPr>
            <a:lvl4pPr marL="1598613" indent="-227013" eaLnBrk="0" hangingPunct="0">
              <a:spcBef>
                <a:spcPct val="30000"/>
              </a:spcBef>
              <a:defRPr sz="1200">
                <a:solidFill>
                  <a:schemeClr val="tx1"/>
                </a:solidFill>
                <a:latin typeface="Calibri" pitchFamily="34" charset="0"/>
              </a:defRPr>
            </a:lvl4pPr>
            <a:lvl5pPr marL="2055813" indent="-227013" eaLnBrk="0" hangingPunct="0">
              <a:spcBef>
                <a:spcPct val="30000"/>
              </a:spcBef>
              <a:defRPr sz="1200">
                <a:solidFill>
                  <a:schemeClr val="tx1"/>
                </a:solidFill>
                <a:latin typeface="Calibri" pitchFamily="34" charset="0"/>
              </a:defRPr>
            </a:lvl5pPr>
            <a:lvl6pPr marL="2513013" indent="-227013" eaLnBrk="0" fontAlgn="base" hangingPunct="0">
              <a:spcBef>
                <a:spcPct val="30000"/>
              </a:spcBef>
              <a:spcAft>
                <a:spcPct val="0"/>
              </a:spcAft>
              <a:defRPr sz="1200">
                <a:solidFill>
                  <a:schemeClr val="tx1"/>
                </a:solidFill>
                <a:latin typeface="Calibri" pitchFamily="34" charset="0"/>
              </a:defRPr>
            </a:lvl6pPr>
            <a:lvl7pPr marL="2970213" indent="-227013" eaLnBrk="0" fontAlgn="base" hangingPunct="0">
              <a:spcBef>
                <a:spcPct val="30000"/>
              </a:spcBef>
              <a:spcAft>
                <a:spcPct val="0"/>
              </a:spcAft>
              <a:defRPr sz="1200">
                <a:solidFill>
                  <a:schemeClr val="tx1"/>
                </a:solidFill>
                <a:latin typeface="Calibri" pitchFamily="34" charset="0"/>
              </a:defRPr>
            </a:lvl7pPr>
            <a:lvl8pPr marL="3427413" indent="-227013" eaLnBrk="0" fontAlgn="base" hangingPunct="0">
              <a:spcBef>
                <a:spcPct val="30000"/>
              </a:spcBef>
              <a:spcAft>
                <a:spcPct val="0"/>
              </a:spcAft>
              <a:defRPr sz="1200">
                <a:solidFill>
                  <a:schemeClr val="tx1"/>
                </a:solidFill>
                <a:latin typeface="Calibri" pitchFamily="34" charset="0"/>
              </a:defRPr>
            </a:lvl8pPr>
            <a:lvl9pPr marL="3884613" indent="-227013" eaLnBrk="0" fontAlgn="base" hangingPunct="0">
              <a:spcBef>
                <a:spcPct val="30000"/>
              </a:spcBef>
              <a:spcAft>
                <a:spcPct val="0"/>
              </a:spcAft>
              <a:defRPr sz="1200">
                <a:solidFill>
                  <a:schemeClr val="tx1"/>
                </a:solidFill>
                <a:latin typeface="Calibri" pitchFamily="34" charset="0"/>
              </a:defRPr>
            </a:lvl9pPr>
          </a:lstStyle>
          <a:p>
            <a:pPr marL="0" marR="0" lvl="0" indent="0" algn="r" defTabSz="914400" rtl="0" eaLnBrk="1" fontAlgn="auto" latinLnBrk="0" hangingPunct="1">
              <a:lnSpc>
                <a:spcPct val="100000"/>
              </a:lnSpc>
              <a:spcBef>
                <a:spcPct val="0"/>
              </a:spcBef>
              <a:spcAft>
                <a:spcPts val="0"/>
              </a:spcAft>
              <a:buClrTx/>
              <a:buSzTx/>
              <a:buFontTx/>
              <a:buNone/>
              <a:tabLst/>
              <a:defRPr/>
            </a:pPr>
            <a:fld id="{0CC15F0F-5448-4D10-AC32-79396D8AC705}" type="slidenum">
              <a:rPr kumimoji="0" lang="en-US" altLang="en-US" sz="1200" b="0" i="0" u="none" strike="noStrike" kern="1200" cap="none" spc="0" normalizeH="0" baseline="0" noProof="0">
                <a:ln>
                  <a:noFill/>
                </a:ln>
                <a:solidFill>
                  <a:srgbClr val="000000"/>
                </a:solidFill>
                <a:effectLst/>
                <a:uLnTx/>
                <a:uFillTx/>
                <a:latin typeface="Arial" pitchFamily="34" charset="0"/>
                <a:ea typeface="+mn-ea"/>
                <a:cs typeface="Arial" panose="020B0604020202020204" pitchFamily="34" charset="0"/>
              </a:rPr>
              <a:pPr marL="0" marR="0" lvl="0" indent="0" algn="r" defTabSz="914400" rtl="0" eaLnBrk="1" fontAlgn="auto" latinLnBrk="0" hangingPunct="1">
                <a:lnSpc>
                  <a:spcPct val="100000"/>
                </a:lnSpc>
                <a:spcBef>
                  <a:spcPct val="0"/>
                </a:spcBef>
                <a:spcAft>
                  <a:spcPts val="0"/>
                </a:spcAft>
                <a:buClrTx/>
                <a:buSzTx/>
                <a:buFontTx/>
                <a:buNone/>
                <a:tabLst/>
                <a:defRPr/>
              </a:pPr>
              <a:t>22</a:t>
            </a:fld>
            <a:endParaRPr kumimoji="0" lang="en-US" altLang="en-US" sz="1200" b="0" i="0" u="none" strike="noStrike" kern="1200" cap="none" spc="0" normalizeH="0" baseline="0" noProof="0">
              <a:ln>
                <a:noFill/>
              </a:ln>
              <a:solidFill>
                <a:srgbClr val="000000"/>
              </a:solidFill>
              <a:effectLst/>
              <a:uLnTx/>
              <a:uFillTx/>
              <a:latin typeface="Arial" pitchFamily="34" charset="0"/>
              <a:ea typeface="+mn-ea"/>
              <a:cs typeface="Arial" panose="020B0604020202020204" pitchFamily="34" charset="0"/>
            </a:endParaRPr>
          </a:p>
        </p:txBody>
      </p:sp>
    </p:spTree>
    <p:extLst>
      <p:ext uri="{BB962C8B-B14F-4D97-AF65-F5344CB8AC3E}">
        <p14:creationId xmlns:p14="http://schemas.microsoft.com/office/powerpoint/2010/main" val="23967498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8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18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dirty="0">
                <a:latin typeface="Arial" pitchFamily="34" charset="0"/>
              </a:rPr>
              <a:t>http://www.ncbi.nlm.nih.gov/entrez/viewer.fcgi?db=nuccore&amp;id=116006492</a:t>
            </a:r>
          </a:p>
          <a:p>
            <a:pPr eaLnBrk="1" hangingPunct="1"/>
            <a:r>
              <a:rPr lang="en-US" altLang="en-US" dirty="0">
                <a:latin typeface="Arial" pitchFamily="34" charset="0"/>
              </a:rPr>
              <a:t>sequence of X chromosome in baker’s yeast</a:t>
            </a:r>
          </a:p>
          <a:p>
            <a:pPr eaLnBrk="1" hangingPunct="1"/>
            <a:endParaRPr lang="en-US" altLang="en-US" dirty="0">
              <a:latin typeface="Arial" pitchFamily="34" charset="0"/>
            </a:endParaRPr>
          </a:p>
        </p:txBody>
      </p:sp>
      <p:sp>
        <p:nvSpPr>
          <p:cNvPr id="29184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spcBef>
                <a:spcPct val="30000"/>
              </a:spcBef>
              <a:defRPr sz="1200">
                <a:solidFill>
                  <a:schemeClr val="tx1"/>
                </a:solidFill>
                <a:latin typeface="Calibri" pitchFamily="34" charset="0"/>
              </a:defRPr>
            </a:lvl1pPr>
            <a:lvl2pPr marL="741363" indent="-284163" eaLnBrk="0" hangingPunct="0">
              <a:spcBef>
                <a:spcPct val="30000"/>
              </a:spcBef>
              <a:defRPr sz="1200">
                <a:solidFill>
                  <a:schemeClr val="tx1"/>
                </a:solidFill>
                <a:latin typeface="Calibri" pitchFamily="34" charset="0"/>
              </a:defRPr>
            </a:lvl2pPr>
            <a:lvl3pPr marL="1141413" indent="-227013" eaLnBrk="0" hangingPunct="0">
              <a:spcBef>
                <a:spcPct val="30000"/>
              </a:spcBef>
              <a:defRPr sz="1200">
                <a:solidFill>
                  <a:schemeClr val="tx1"/>
                </a:solidFill>
                <a:latin typeface="Calibri" pitchFamily="34" charset="0"/>
              </a:defRPr>
            </a:lvl3pPr>
            <a:lvl4pPr marL="1598613" indent="-227013" eaLnBrk="0" hangingPunct="0">
              <a:spcBef>
                <a:spcPct val="30000"/>
              </a:spcBef>
              <a:defRPr sz="1200">
                <a:solidFill>
                  <a:schemeClr val="tx1"/>
                </a:solidFill>
                <a:latin typeface="Calibri" pitchFamily="34" charset="0"/>
              </a:defRPr>
            </a:lvl4pPr>
            <a:lvl5pPr marL="2055813" indent="-227013" eaLnBrk="0" hangingPunct="0">
              <a:spcBef>
                <a:spcPct val="30000"/>
              </a:spcBef>
              <a:defRPr sz="1200">
                <a:solidFill>
                  <a:schemeClr val="tx1"/>
                </a:solidFill>
                <a:latin typeface="Calibri" pitchFamily="34" charset="0"/>
              </a:defRPr>
            </a:lvl5pPr>
            <a:lvl6pPr marL="2513013" indent="-227013" eaLnBrk="0" fontAlgn="base" hangingPunct="0">
              <a:spcBef>
                <a:spcPct val="30000"/>
              </a:spcBef>
              <a:spcAft>
                <a:spcPct val="0"/>
              </a:spcAft>
              <a:defRPr sz="1200">
                <a:solidFill>
                  <a:schemeClr val="tx1"/>
                </a:solidFill>
                <a:latin typeface="Calibri" pitchFamily="34" charset="0"/>
              </a:defRPr>
            </a:lvl6pPr>
            <a:lvl7pPr marL="2970213" indent="-227013" eaLnBrk="0" fontAlgn="base" hangingPunct="0">
              <a:spcBef>
                <a:spcPct val="30000"/>
              </a:spcBef>
              <a:spcAft>
                <a:spcPct val="0"/>
              </a:spcAft>
              <a:defRPr sz="1200">
                <a:solidFill>
                  <a:schemeClr val="tx1"/>
                </a:solidFill>
                <a:latin typeface="Calibri" pitchFamily="34" charset="0"/>
              </a:defRPr>
            </a:lvl7pPr>
            <a:lvl8pPr marL="3427413" indent="-227013" eaLnBrk="0" fontAlgn="base" hangingPunct="0">
              <a:spcBef>
                <a:spcPct val="30000"/>
              </a:spcBef>
              <a:spcAft>
                <a:spcPct val="0"/>
              </a:spcAft>
              <a:defRPr sz="1200">
                <a:solidFill>
                  <a:schemeClr val="tx1"/>
                </a:solidFill>
                <a:latin typeface="Calibri" pitchFamily="34" charset="0"/>
              </a:defRPr>
            </a:lvl8pPr>
            <a:lvl9pPr marL="3884613" indent="-227013" eaLnBrk="0" fontAlgn="base" hangingPunct="0">
              <a:spcBef>
                <a:spcPct val="30000"/>
              </a:spcBef>
              <a:spcAft>
                <a:spcPct val="0"/>
              </a:spcAft>
              <a:defRPr sz="1200">
                <a:solidFill>
                  <a:schemeClr val="tx1"/>
                </a:solidFill>
                <a:latin typeface="Calibri" pitchFamily="34" charset="0"/>
              </a:defRPr>
            </a:lvl9pPr>
          </a:lstStyle>
          <a:p>
            <a:pPr marL="0" marR="0" lvl="0" indent="0" algn="r" defTabSz="914400" rtl="0" eaLnBrk="1" fontAlgn="auto" latinLnBrk="0" hangingPunct="1">
              <a:lnSpc>
                <a:spcPct val="100000"/>
              </a:lnSpc>
              <a:spcBef>
                <a:spcPct val="0"/>
              </a:spcBef>
              <a:spcAft>
                <a:spcPts val="0"/>
              </a:spcAft>
              <a:buClrTx/>
              <a:buSzTx/>
              <a:buFontTx/>
              <a:buNone/>
              <a:tabLst/>
              <a:defRPr/>
            </a:pPr>
            <a:fld id="{D466FE49-3CFD-48C0-8B2B-4BF3BFC82807}" type="slidenum">
              <a:rPr kumimoji="0" lang="en-US" altLang="en-US" sz="1200" b="0" i="0" u="none" strike="noStrike" kern="1200" cap="none" spc="0" normalizeH="0" baseline="0" noProof="0">
                <a:ln>
                  <a:noFill/>
                </a:ln>
                <a:solidFill>
                  <a:srgbClr val="000000"/>
                </a:solidFill>
                <a:effectLst/>
                <a:uLnTx/>
                <a:uFillTx/>
                <a:latin typeface="Arial" pitchFamily="34" charset="0"/>
                <a:ea typeface="+mn-ea"/>
                <a:cs typeface="Arial" panose="020B0604020202020204" pitchFamily="34" charset="0"/>
              </a:rPr>
              <a:pPr marL="0" marR="0" lvl="0" indent="0" algn="r" defTabSz="914400" rtl="0" eaLnBrk="1" fontAlgn="auto" latinLnBrk="0" hangingPunct="1">
                <a:lnSpc>
                  <a:spcPct val="100000"/>
                </a:lnSpc>
                <a:spcBef>
                  <a:spcPct val="0"/>
                </a:spcBef>
                <a:spcAft>
                  <a:spcPts val="0"/>
                </a:spcAft>
                <a:buClrTx/>
                <a:buSzTx/>
                <a:buFontTx/>
                <a:buNone/>
                <a:tabLst/>
                <a:defRPr/>
              </a:pPr>
              <a:t>23</a:t>
            </a:fld>
            <a:endParaRPr kumimoji="0" lang="en-US" altLang="en-US" sz="1200" b="0" i="0" u="none" strike="noStrike" kern="1200" cap="none" spc="0" normalizeH="0" baseline="0" noProof="0">
              <a:ln>
                <a:noFill/>
              </a:ln>
              <a:solidFill>
                <a:srgbClr val="000000"/>
              </a:solidFill>
              <a:effectLst/>
              <a:uLnTx/>
              <a:uFillTx/>
              <a:latin typeface="Arial" pitchFamily="34" charset="0"/>
              <a:ea typeface="+mn-ea"/>
              <a:cs typeface="Arial" panose="020B0604020202020204" pitchFamily="34" charset="0"/>
            </a:endParaRPr>
          </a:p>
        </p:txBody>
      </p:sp>
    </p:spTree>
    <p:extLst>
      <p:ext uri="{BB962C8B-B14F-4D97-AF65-F5344CB8AC3E}">
        <p14:creationId xmlns:p14="http://schemas.microsoft.com/office/powerpoint/2010/main" val="3461291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86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286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latin typeface="Arial" pitchFamily="34" charset="0"/>
                <a:hlinkClick r:id="rId3"/>
              </a:rPr>
              <a:t>http://ehealthadvice.info/what-is-crohns-disease/</a:t>
            </a:r>
            <a:endParaRPr lang="en-US" altLang="en-US">
              <a:latin typeface="Arial" pitchFamily="34" charset="0"/>
            </a:endParaRPr>
          </a:p>
        </p:txBody>
      </p:sp>
      <p:sp>
        <p:nvSpPr>
          <p:cNvPr id="29286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spcBef>
                <a:spcPct val="30000"/>
              </a:spcBef>
              <a:defRPr sz="1200">
                <a:solidFill>
                  <a:schemeClr val="tx1"/>
                </a:solidFill>
                <a:latin typeface="Calibri" pitchFamily="34" charset="0"/>
              </a:defRPr>
            </a:lvl1pPr>
            <a:lvl2pPr marL="741363" indent="-284163" eaLnBrk="0" hangingPunct="0">
              <a:spcBef>
                <a:spcPct val="30000"/>
              </a:spcBef>
              <a:defRPr sz="1200">
                <a:solidFill>
                  <a:schemeClr val="tx1"/>
                </a:solidFill>
                <a:latin typeface="Calibri" pitchFamily="34" charset="0"/>
              </a:defRPr>
            </a:lvl2pPr>
            <a:lvl3pPr marL="1141413" indent="-227013" eaLnBrk="0" hangingPunct="0">
              <a:spcBef>
                <a:spcPct val="30000"/>
              </a:spcBef>
              <a:defRPr sz="1200">
                <a:solidFill>
                  <a:schemeClr val="tx1"/>
                </a:solidFill>
                <a:latin typeface="Calibri" pitchFamily="34" charset="0"/>
              </a:defRPr>
            </a:lvl3pPr>
            <a:lvl4pPr marL="1598613" indent="-227013" eaLnBrk="0" hangingPunct="0">
              <a:spcBef>
                <a:spcPct val="30000"/>
              </a:spcBef>
              <a:defRPr sz="1200">
                <a:solidFill>
                  <a:schemeClr val="tx1"/>
                </a:solidFill>
                <a:latin typeface="Calibri" pitchFamily="34" charset="0"/>
              </a:defRPr>
            </a:lvl4pPr>
            <a:lvl5pPr marL="2055813" indent="-227013" eaLnBrk="0" hangingPunct="0">
              <a:spcBef>
                <a:spcPct val="30000"/>
              </a:spcBef>
              <a:defRPr sz="1200">
                <a:solidFill>
                  <a:schemeClr val="tx1"/>
                </a:solidFill>
                <a:latin typeface="Calibri" pitchFamily="34" charset="0"/>
              </a:defRPr>
            </a:lvl5pPr>
            <a:lvl6pPr marL="2513013" indent="-227013" eaLnBrk="0" fontAlgn="base" hangingPunct="0">
              <a:spcBef>
                <a:spcPct val="30000"/>
              </a:spcBef>
              <a:spcAft>
                <a:spcPct val="0"/>
              </a:spcAft>
              <a:defRPr sz="1200">
                <a:solidFill>
                  <a:schemeClr val="tx1"/>
                </a:solidFill>
                <a:latin typeface="Calibri" pitchFamily="34" charset="0"/>
              </a:defRPr>
            </a:lvl6pPr>
            <a:lvl7pPr marL="2970213" indent="-227013" eaLnBrk="0" fontAlgn="base" hangingPunct="0">
              <a:spcBef>
                <a:spcPct val="30000"/>
              </a:spcBef>
              <a:spcAft>
                <a:spcPct val="0"/>
              </a:spcAft>
              <a:defRPr sz="1200">
                <a:solidFill>
                  <a:schemeClr val="tx1"/>
                </a:solidFill>
                <a:latin typeface="Calibri" pitchFamily="34" charset="0"/>
              </a:defRPr>
            </a:lvl7pPr>
            <a:lvl8pPr marL="3427413" indent="-227013" eaLnBrk="0" fontAlgn="base" hangingPunct="0">
              <a:spcBef>
                <a:spcPct val="30000"/>
              </a:spcBef>
              <a:spcAft>
                <a:spcPct val="0"/>
              </a:spcAft>
              <a:defRPr sz="1200">
                <a:solidFill>
                  <a:schemeClr val="tx1"/>
                </a:solidFill>
                <a:latin typeface="Calibri" pitchFamily="34" charset="0"/>
              </a:defRPr>
            </a:lvl8pPr>
            <a:lvl9pPr marL="3884613" indent="-227013" eaLnBrk="0" fontAlgn="base" hangingPunct="0">
              <a:spcBef>
                <a:spcPct val="30000"/>
              </a:spcBef>
              <a:spcAft>
                <a:spcPct val="0"/>
              </a:spcAft>
              <a:defRPr sz="1200">
                <a:solidFill>
                  <a:schemeClr val="tx1"/>
                </a:solidFill>
                <a:latin typeface="Calibri" pitchFamily="34" charset="0"/>
              </a:defRPr>
            </a:lvl9pPr>
          </a:lstStyle>
          <a:p>
            <a:pPr marL="0" marR="0" lvl="0" indent="0" algn="r" defTabSz="914400" rtl="0" eaLnBrk="1" fontAlgn="auto" latinLnBrk="0" hangingPunct="1">
              <a:lnSpc>
                <a:spcPct val="100000"/>
              </a:lnSpc>
              <a:spcBef>
                <a:spcPct val="0"/>
              </a:spcBef>
              <a:spcAft>
                <a:spcPts val="0"/>
              </a:spcAft>
              <a:buClrTx/>
              <a:buSzTx/>
              <a:buFontTx/>
              <a:buNone/>
              <a:tabLst/>
              <a:defRPr/>
            </a:pPr>
            <a:fld id="{BEB457B4-7DBB-4D22-A8CC-04AF34D0616E}" type="slidenum">
              <a:rPr kumimoji="0" lang="en-US" altLang="en-US" sz="1200" b="0" i="0" u="none" strike="noStrike" kern="1200" cap="none" spc="0" normalizeH="0" baseline="0" noProof="0">
                <a:ln>
                  <a:noFill/>
                </a:ln>
                <a:solidFill>
                  <a:srgbClr val="000000"/>
                </a:solidFill>
                <a:effectLst/>
                <a:uLnTx/>
                <a:uFillTx/>
                <a:latin typeface="Arial" pitchFamily="34" charset="0"/>
                <a:ea typeface="+mn-ea"/>
                <a:cs typeface="Arial" panose="020B0604020202020204" pitchFamily="34" charset="0"/>
              </a:rPr>
              <a:pPr marL="0" marR="0" lvl="0" indent="0" algn="r" defTabSz="914400" rtl="0" eaLnBrk="1" fontAlgn="auto" latinLnBrk="0" hangingPunct="1">
                <a:lnSpc>
                  <a:spcPct val="100000"/>
                </a:lnSpc>
                <a:spcBef>
                  <a:spcPct val="0"/>
                </a:spcBef>
                <a:spcAft>
                  <a:spcPts val="0"/>
                </a:spcAft>
                <a:buClrTx/>
                <a:buSzTx/>
                <a:buFontTx/>
                <a:buNone/>
                <a:tabLst/>
                <a:defRPr/>
              </a:pPr>
              <a:t>24</a:t>
            </a:fld>
            <a:endParaRPr kumimoji="0" lang="en-US" altLang="en-US" sz="1200" b="0" i="0" u="none" strike="noStrike" kern="1200" cap="none" spc="0" normalizeH="0" baseline="0" noProof="0">
              <a:ln>
                <a:noFill/>
              </a:ln>
              <a:solidFill>
                <a:srgbClr val="000000"/>
              </a:solidFill>
              <a:effectLst/>
              <a:uLnTx/>
              <a:uFillTx/>
              <a:latin typeface="Arial" pitchFamily="34" charset="0"/>
              <a:ea typeface="+mn-ea"/>
              <a:cs typeface="Arial" panose="020B0604020202020204" pitchFamily="34" charset="0"/>
            </a:endParaRPr>
          </a:p>
        </p:txBody>
      </p:sp>
    </p:spTree>
    <p:extLst>
      <p:ext uri="{BB962C8B-B14F-4D97-AF65-F5344CB8AC3E}">
        <p14:creationId xmlns:p14="http://schemas.microsoft.com/office/powerpoint/2010/main" val="17950030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89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389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dirty="0">
                <a:latin typeface="Arial" pitchFamily="34" charset="0"/>
              </a:rPr>
              <a:t>http://www.ncbi.nlm.nih.gov/entrez/viewer.fcgi?db=nuccore&amp;id=116006492</a:t>
            </a:r>
          </a:p>
        </p:txBody>
      </p:sp>
      <p:sp>
        <p:nvSpPr>
          <p:cNvPr id="29389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spcBef>
                <a:spcPct val="30000"/>
              </a:spcBef>
              <a:defRPr sz="1200">
                <a:solidFill>
                  <a:schemeClr val="tx1"/>
                </a:solidFill>
                <a:latin typeface="Calibri" pitchFamily="34" charset="0"/>
              </a:defRPr>
            </a:lvl1pPr>
            <a:lvl2pPr marL="741363" indent="-284163" eaLnBrk="0" hangingPunct="0">
              <a:spcBef>
                <a:spcPct val="30000"/>
              </a:spcBef>
              <a:defRPr sz="1200">
                <a:solidFill>
                  <a:schemeClr val="tx1"/>
                </a:solidFill>
                <a:latin typeface="Calibri" pitchFamily="34" charset="0"/>
              </a:defRPr>
            </a:lvl2pPr>
            <a:lvl3pPr marL="1141413" indent="-227013" eaLnBrk="0" hangingPunct="0">
              <a:spcBef>
                <a:spcPct val="30000"/>
              </a:spcBef>
              <a:defRPr sz="1200">
                <a:solidFill>
                  <a:schemeClr val="tx1"/>
                </a:solidFill>
                <a:latin typeface="Calibri" pitchFamily="34" charset="0"/>
              </a:defRPr>
            </a:lvl3pPr>
            <a:lvl4pPr marL="1598613" indent="-227013" eaLnBrk="0" hangingPunct="0">
              <a:spcBef>
                <a:spcPct val="30000"/>
              </a:spcBef>
              <a:defRPr sz="1200">
                <a:solidFill>
                  <a:schemeClr val="tx1"/>
                </a:solidFill>
                <a:latin typeface="Calibri" pitchFamily="34" charset="0"/>
              </a:defRPr>
            </a:lvl4pPr>
            <a:lvl5pPr marL="2055813" indent="-227013" eaLnBrk="0" hangingPunct="0">
              <a:spcBef>
                <a:spcPct val="30000"/>
              </a:spcBef>
              <a:defRPr sz="1200">
                <a:solidFill>
                  <a:schemeClr val="tx1"/>
                </a:solidFill>
                <a:latin typeface="Calibri" pitchFamily="34" charset="0"/>
              </a:defRPr>
            </a:lvl5pPr>
            <a:lvl6pPr marL="2513013" indent="-227013" eaLnBrk="0" fontAlgn="base" hangingPunct="0">
              <a:spcBef>
                <a:spcPct val="30000"/>
              </a:spcBef>
              <a:spcAft>
                <a:spcPct val="0"/>
              </a:spcAft>
              <a:defRPr sz="1200">
                <a:solidFill>
                  <a:schemeClr val="tx1"/>
                </a:solidFill>
                <a:latin typeface="Calibri" pitchFamily="34" charset="0"/>
              </a:defRPr>
            </a:lvl6pPr>
            <a:lvl7pPr marL="2970213" indent="-227013" eaLnBrk="0" fontAlgn="base" hangingPunct="0">
              <a:spcBef>
                <a:spcPct val="30000"/>
              </a:spcBef>
              <a:spcAft>
                <a:spcPct val="0"/>
              </a:spcAft>
              <a:defRPr sz="1200">
                <a:solidFill>
                  <a:schemeClr val="tx1"/>
                </a:solidFill>
                <a:latin typeface="Calibri" pitchFamily="34" charset="0"/>
              </a:defRPr>
            </a:lvl7pPr>
            <a:lvl8pPr marL="3427413" indent="-227013" eaLnBrk="0" fontAlgn="base" hangingPunct="0">
              <a:spcBef>
                <a:spcPct val="30000"/>
              </a:spcBef>
              <a:spcAft>
                <a:spcPct val="0"/>
              </a:spcAft>
              <a:defRPr sz="1200">
                <a:solidFill>
                  <a:schemeClr val="tx1"/>
                </a:solidFill>
                <a:latin typeface="Calibri" pitchFamily="34" charset="0"/>
              </a:defRPr>
            </a:lvl8pPr>
            <a:lvl9pPr marL="3884613" indent="-227013" eaLnBrk="0" fontAlgn="base" hangingPunct="0">
              <a:spcBef>
                <a:spcPct val="30000"/>
              </a:spcBef>
              <a:spcAft>
                <a:spcPct val="0"/>
              </a:spcAft>
              <a:defRPr sz="1200">
                <a:solidFill>
                  <a:schemeClr val="tx1"/>
                </a:solidFill>
                <a:latin typeface="Calibri" pitchFamily="34" charset="0"/>
              </a:defRPr>
            </a:lvl9pPr>
          </a:lstStyle>
          <a:p>
            <a:pPr marL="0" marR="0" lvl="0" indent="0" algn="r" defTabSz="914400" rtl="0" eaLnBrk="1" fontAlgn="auto" latinLnBrk="0" hangingPunct="1">
              <a:lnSpc>
                <a:spcPct val="100000"/>
              </a:lnSpc>
              <a:spcBef>
                <a:spcPct val="0"/>
              </a:spcBef>
              <a:spcAft>
                <a:spcPts val="0"/>
              </a:spcAft>
              <a:buClrTx/>
              <a:buSzTx/>
              <a:buFontTx/>
              <a:buNone/>
              <a:tabLst/>
              <a:defRPr/>
            </a:pPr>
            <a:fld id="{56E1CAD7-C2B0-4B39-AA5C-D8018C8875FD}" type="slidenum">
              <a:rPr kumimoji="0" lang="en-US" altLang="en-US" sz="1200" b="0" i="0" u="none" strike="noStrike" kern="1200" cap="none" spc="0" normalizeH="0" baseline="0" noProof="0">
                <a:ln>
                  <a:noFill/>
                </a:ln>
                <a:solidFill>
                  <a:srgbClr val="000000"/>
                </a:solidFill>
                <a:effectLst/>
                <a:uLnTx/>
                <a:uFillTx/>
                <a:latin typeface="Arial" pitchFamily="34" charset="0"/>
                <a:ea typeface="+mn-ea"/>
                <a:cs typeface="Arial" panose="020B0604020202020204" pitchFamily="34" charset="0"/>
              </a:rPr>
              <a:pPr marL="0" marR="0" lvl="0" indent="0" algn="r" defTabSz="914400" rtl="0" eaLnBrk="1" fontAlgn="auto" latinLnBrk="0" hangingPunct="1">
                <a:lnSpc>
                  <a:spcPct val="100000"/>
                </a:lnSpc>
                <a:spcBef>
                  <a:spcPct val="0"/>
                </a:spcBef>
                <a:spcAft>
                  <a:spcPts val="0"/>
                </a:spcAft>
                <a:buClrTx/>
                <a:buSzTx/>
                <a:buFontTx/>
                <a:buNone/>
                <a:tabLst/>
                <a:defRPr/>
              </a:pPr>
              <a:t>25</a:t>
            </a:fld>
            <a:endParaRPr kumimoji="0" lang="en-US" altLang="en-US" sz="1200" b="0" i="0" u="none" strike="noStrike" kern="1200" cap="none" spc="0" normalizeH="0" baseline="0" noProof="0">
              <a:ln>
                <a:noFill/>
              </a:ln>
              <a:solidFill>
                <a:srgbClr val="000000"/>
              </a:solidFill>
              <a:effectLst/>
              <a:uLnTx/>
              <a:uFillTx/>
              <a:latin typeface="Arial" pitchFamily="34" charset="0"/>
              <a:ea typeface="+mn-ea"/>
              <a:cs typeface="Arial" panose="020B0604020202020204" pitchFamily="34" charset="0"/>
            </a:endParaRPr>
          </a:p>
        </p:txBody>
      </p:sp>
    </p:spTree>
    <p:extLst>
      <p:ext uri="{BB962C8B-B14F-4D97-AF65-F5344CB8AC3E}">
        <p14:creationId xmlns:p14="http://schemas.microsoft.com/office/powerpoint/2010/main" val="9831348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0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90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http://www.ebi.ac.uk/QuickGO/GTerm?id=GO:0007507#term=ancchart</a:t>
            </a:r>
          </a:p>
        </p:txBody>
      </p:sp>
      <p:sp>
        <p:nvSpPr>
          <p:cNvPr id="29901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spcBef>
                <a:spcPct val="30000"/>
              </a:spcBef>
              <a:defRPr sz="1200">
                <a:solidFill>
                  <a:schemeClr val="tx1"/>
                </a:solidFill>
                <a:latin typeface="Calibri" pitchFamily="34" charset="0"/>
              </a:defRPr>
            </a:lvl1pPr>
            <a:lvl2pPr marL="742950" indent="-285750" eaLnBrk="0" hangingPunct="0">
              <a:spcBef>
                <a:spcPct val="30000"/>
              </a:spcBef>
              <a:defRPr sz="1200">
                <a:solidFill>
                  <a:schemeClr val="tx1"/>
                </a:solidFill>
                <a:latin typeface="Calibri" pitchFamily="34" charset="0"/>
              </a:defRPr>
            </a:lvl2pPr>
            <a:lvl3pPr marL="1143000" indent="-228600" eaLnBrk="0" hangingPunct="0">
              <a:spcBef>
                <a:spcPct val="30000"/>
              </a:spcBef>
              <a:defRPr sz="1200">
                <a:solidFill>
                  <a:schemeClr val="tx1"/>
                </a:solidFill>
                <a:latin typeface="Calibri" pitchFamily="34" charset="0"/>
              </a:defRPr>
            </a:lvl3pPr>
            <a:lvl4pPr marL="1600200" indent="-228600" eaLnBrk="0" hangingPunct="0">
              <a:spcBef>
                <a:spcPct val="30000"/>
              </a:spcBef>
              <a:defRPr sz="1200">
                <a:solidFill>
                  <a:schemeClr val="tx1"/>
                </a:solidFill>
                <a:latin typeface="Calibri" pitchFamily="34" charset="0"/>
              </a:defRPr>
            </a:lvl4pPr>
            <a:lvl5pPr marL="2057400" indent="-228600" eaLnBrk="0" hangingPunct="0">
              <a:spcBef>
                <a:spcPct val="30000"/>
              </a:spcBef>
              <a:defRPr sz="1200">
                <a:solidFill>
                  <a:schemeClr val="tx1"/>
                </a:solidFill>
                <a:latin typeface="Calibri" pitchFamily="34" charset="0"/>
              </a:defRPr>
            </a:lvl5pPr>
            <a:lvl6pPr marL="2514600" indent="-228600" eaLnBrk="0" fontAlgn="base" hangingPunct="0">
              <a:spcBef>
                <a:spcPct val="30000"/>
              </a:spcBef>
              <a:spcAft>
                <a:spcPct val="0"/>
              </a:spcAft>
              <a:defRPr sz="1200">
                <a:solidFill>
                  <a:schemeClr val="tx1"/>
                </a:solidFill>
                <a:latin typeface="Calibri" pitchFamily="34" charset="0"/>
              </a:defRPr>
            </a:lvl6pPr>
            <a:lvl7pPr marL="2971800" indent="-228600" eaLnBrk="0" fontAlgn="base" hangingPunct="0">
              <a:spcBef>
                <a:spcPct val="30000"/>
              </a:spcBef>
              <a:spcAft>
                <a:spcPct val="0"/>
              </a:spcAft>
              <a:defRPr sz="1200">
                <a:solidFill>
                  <a:schemeClr val="tx1"/>
                </a:solidFill>
                <a:latin typeface="Calibri" pitchFamily="34" charset="0"/>
              </a:defRPr>
            </a:lvl7pPr>
            <a:lvl8pPr marL="3429000" indent="-228600" eaLnBrk="0" fontAlgn="base" hangingPunct="0">
              <a:spcBef>
                <a:spcPct val="30000"/>
              </a:spcBef>
              <a:spcAft>
                <a:spcPct val="0"/>
              </a:spcAft>
              <a:defRPr sz="1200">
                <a:solidFill>
                  <a:schemeClr val="tx1"/>
                </a:solidFill>
                <a:latin typeface="Calibri" pitchFamily="34" charset="0"/>
              </a:defRPr>
            </a:lvl8pPr>
            <a:lvl9pPr marL="3886200" indent="-228600" eaLnBrk="0" fontAlgn="base" hangingPunct="0">
              <a:spcBef>
                <a:spcPct val="30000"/>
              </a:spcBef>
              <a:spcAft>
                <a:spcPct val="0"/>
              </a:spcAft>
              <a:defRPr sz="1200">
                <a:solidFill>
                  <a:schemeClr val="tx1"/>
                </a:solidFill>
                <a:latin typeface="Calibri" pitchFamily="34" charset="0"/>
              </a:defRPr>
            </a:lvl9pPr>
          </a:lstStyle>
          <a:p>
            <a:pPr marL="0" marR="0" lvl="0" indent="0" algn="r" defTabSz="914400" rtl="0" eaLnBrk="1" fontAlgn="auto" latinLnBrk="0" hangingPunct="1">
              <a:lnSpc>
                <a:spcPct val="100000"/>
              </a:lnSpc>
              <a:spcBef>
                <a:spcPct val="0"/>
              </a:spcBef>
              <a:spcAft>
                <a:spcPts val="0"/>
              </a:spcAft>
              <a:buClrTx/>
              <a:buSzTx/>
              <a:buFontTx/>
              <a:buNone/>
              <a:tabLst/>
              <a:defRPr/>
            </a:pPr>
            <a:fld id="{DD726691-1639-444C-BF55-40D4A03285BD}" type="slidenum">
              <a:rPr kumimoji="0" lang="en-US" altLang="en-US" sz="1200" b="0" i="0" u="none" strike="noStrike" kern="1200" cap="none" spc="0" normalizeH="0" baseline="0" noProof="0">
                <a:ln>
                  <a:noFill/>
                </a:ln>
                <a:solidFill>
                  <a:prstClr val="black"/>
                </a:solidFill>
                <a:effectLst/>
                <a:uLnTx/>
                <a:uFillTx/>
                <a:latin typeface="Arial" pitchFamily="34" charset="0"/>
                <a:ea typeface="+mn-ea"/>
                <a:cs typeface="Arial" panose="020B0604020202020204" pitchFamily="34" charset="0"/>
              </a:rPr>
              <a:pPr marL="0" marR="0" lvl="0" indent="0" algn="r" defTabSz="914400" rtl="0" eaLnBrk="1" fontAlgn="auto" latinLnBrk="0" hangingPunct="1">
                <a:lnSpc>
                  <a:spcPct val="100000"/>
                </a:lnSpc>
                <a:spcBef>
                  <a:spcPct val="0"/>
                </a:spcBef>
                <a:spcAft>
                  <a:spcPts val="0"/>
                </a:spcAft>
                <a:buClrTx/>
                <a:buSzTx/>
                <a:buFontTx/>
                <a:buNone/>
                <a:tabLst/>
                <a:defRPr/>
              </a:pPr>
              <a:t>27</a:t>
            </a:fld>
            <a:endParaRPr kumimoji="0" lang="en-US" altLang="en-US" sz="1200" b="0" i="0" u="none" strike="noStrike" kern="1200" cap="none" spc="0" normalizeH="0" baseline="0" noProof="0">
              <a:ln>
                <a:noFill/>
              </a:ln>
              <a:solidFill>
                <a:prstClr val="black"/>
              </a:solidFill>
              <a:effectLst/>
              <a:uLnTx/>
              <a:uFillTx/>
              <a:latin typeface="Arial" pitchFamily="34" charset="0"/>
              <a:ea typeface="+mn-ea"/>
              <a:cs typeface="Arial" panose="020B0604020202020204" pitchFamily="34" charset="0"/>
            </a:endParaRPr>
          </a:p>
        </p:txBody>
      </p:sp>
    </p:spTree>
    <p:extLst>
      <p:ext uri="{BB962C8B-B14F-4D97-AF65-F5344CB8AC3E}">
        <p14:creationId xmlns:p14="http://schemas.microsoft.com/office/powerpoint/2010/main" val="25243341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0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90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http://www.ebi.ac.uk/QuickGO/GTerm?id=GO:0007507#term=ancchart</a:t>
            </a:r>
          </a:p>
        </p:txBody>
      </p:sp>
      <p:sp>
        <p:nvSpPr>
          <p:cNvPr id="29901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spcBef>
                <a:spcPct val="30000"/>
              </a:spcBef>
              <a:defRPr sz="1200">
                <a:solidFill>
                  <a:schemeClr val="tx1"/>
                </a:solidFill>
                <a:latin typeface="Calibri" pitchFamily="34" charset="0"/>
              </a:defRPr>
            </a:lvl1pPr>
            <a:lvl2pPr marL="742950" indent="-285750" eaLnBrk="0" hangingPunct="0">
              <a:spcBef>
                <a:spcPct val="30000"/>
              </a:spcBef>
              <a:defRPr sz="1200">
                <a:solidFill>
                  <a:schemeClr val="tx1"/>
                </a:solidFill>
                <a:latin typeface="Calibri" pitchFamily="34" charset="0"/>
              </a:defRPr>
            </a:lvl2pPr>
            <a:lvl3pPr marL="1143000" indent="-228600" eaLnBrk="0" hangingPunct="0">
              <a:spcBef>
                <a:spcPct val="30000"/>
              </a:spcBef>
              <a:defRPr sz="1200">
                <a:solidFill>
                  <a:schemeClr val="tx1"/>
                </a:solidFill>
                <a:latin typeface="Calibri" pitchFamily="34" charset="0"/>
              </a:defRPr>
            </a:lvl3pPr>
            <a:lvl4pPr marL="1600200" indent="-228600" eaLnBrk="0" hangingPunct="0">
              <a:spcBef>
                <a:spcPct val="30000"/>
              </a:spcBef>
              <a:defRPr sz="1200">
                <a:solidFill>
                  <a:schemeClr val="tx1"/>
                </a:solidFill>
                <a:latin typeface="Calibri" pitchFamily="34" charset="0"/>
              </a:defRPr>
            </a:lvl4pPr>
            <a:lvl5pPr marL="2057400" indent="-228600" eaLnBrk="0" hangingPunct="0">
              <a:spcBef>
                <a:spcPct val="30000"/>
              </a:spcBef>
              <a:defRPr sz="1200">
                <a:solidFill>
                  <a:schemeClr val="tx1"/>
                </a:solidFill>
                <a:latin typeface="Calibri" pitchFamily="34" charset="0"/>
              </a:defRPr>
            </a:lvl5pPr>
            <a:lvl6pPr marL="2514600" indent="-228600" eaLnBrk="0" fontAlgn="base" hangingPunct="0">
              <a:spcBef>
                <a:spcPct val="30000"/>
              </a:spcBef>
              <a:spcAft>
                <a:spcPct val="0"/>
              </a:spcAft>
              <a:defRPr sz="1200">
                <a:solidFill>
                  <a:schemeClr val="tx1"/>
                </a:solidFill>
                <a:latin typeface="Calibri" pitchFamily="34" charset="0"/>
              </a:defRPr>
            </a:lvl6pPr>
            <a:lvl7pPr marL="2971800" indent="-228600" eaLnBrk="0" fontAlgn="base" hangingPunct="0">
              <a:spcBef>
                <a:spcPct val="30000"/>
              </a:spcBef>
              <a:spcAft>
                <a:spcPct val="0"/>
              </a:spcAft>
              <a:defRPr sz="1200">
                <a:solidFill>
                  <a:schemeClr val="tx1"/>
                </a:solidFill>
                <a:latin typeface="Calibri" pitchFamily="34" charset="0"/>
              </a:defRPr>
            </a:lvl7pPr>
            <a:lvl8pPr marL="3429000" indent="-228600" eaLnBrk="0" fontAlgn="base" hangingPunct="0">
              <a:spcBef>
                <a:spcPct val="30000"/>
              </a:spcBef>
              <a:spcAft>
                <a:spcPct val="0"/>
              </a:spcAft>
              <a:defRPr sz="1200">
                <a:solidFill>
                  <a:schemeClr val="tx1"/>
                </a:solidFill>
                <a:latin typeface="Calibri" pitchFamily="34" charset="0"/>
              </a:defRPr>
            </a:lvl8pPr>
            <a:lvl9pPr marL="3886200" indent="-228600" eaLnBrk="0" fontAlgn="base" hangingPunct="0">
              <a:spcBef>
                <a:spcPct val="30000"/>
              </a:spcBef>
              <a:spcAft>
                <a:spcPct val="0"/>
              </a:spcAft>
              <a:defRPr sz="1200">
                <a:solidFill>
                  <a:schemeClr val="tx1"/>
                </a:solidFill>
                <a:latin typeface="Calibri" pitchFamily="34" charset="0"/>
              </a:defRPr>
            </a:lvl9pPr>
          </a:lstStyle>
          <a:p>
            <a:pPr marL="0" marR="0" lvl="0" indent="0" algn="r" defTabSz="914400" rtl="0" eaLnBrk="1" fontAlgn="auto" latinLnBrk="0" hangingPunct="1">
              <a:lnSpc>
                <a:spcPct val="100000"/>
              </a:lnSpc>
              <a:spcBef>
                <a:spcPct val="0"/>
              </a:spcBef>
              <a:spcAft>
                <a:spcPts val="0"/>
              </a:spcAft>
              <a:buClrTx/>
              <a:buSzTx/>
              <a:buFontTx/>
              <a:buNone/>
              <a:tabLst/>
              <a:defRPr/>
            </a:pPr>
            <a:fld id="{DD726691-1639-444C-BF55-40D4A03285BD}" type="slidenum">
              <a:rPr kumimoji="0" lang="en-US" altLang="en-US" sz="1200" b="0" i="0" u="none" strike="noStrike" kern="1200" cap="none" spc="0" normalizeH="0" baseline="0" noProof="0">
                <a:ln>
                  <a:noFill/>
                </a:ln>
                <a:solidFill>
                  <a:prstClr val="black"/>
                </a:solidFill>
                <a:effectLst/>
                <a:uLnTx/>
                <a:uFillTx/>
                <a:latin typeface="Arial" pitchFamily="34" charset="0"/>
                <a:ea typeface="+mn-ea"/>
                <a:cs typeface="Arial" panose="020B0604020202020204" pitchFamily="34" charset="0"/>
              </a:rPr>
              <a:pPr marL="0" marR="0" lvl="0" indent="0" algn="r" defTabSz="914400" rtl="0" eaLnBrk="1" fontAlgn="auto" latinLnBrk="0" hangingPunct="1">
                <a:lnSpc>
                  <a:spcPct val="100000"/>
                </a:lnSpc>
                <a:spcBef>
                  <a:spcPct val="0"/>
                </a:spcBef>
                <a:spcAft>
                  <a:spcPts val="0"/>
                </a:spcAft>
                <a:buClrTx/>
                <a:buSzTx/>
                <a:buFontTx/>
                <a:buNone/>
                <a:tabLst/>
                <a:defRPr/>
              </a:pPr>
              <a:t>28</a:t>
            </a:fld>
            <a:endParaRPr kumimoji="0" lang="en-US" altLang="en-US" sz="1200" b="0" i="0" u="none" strike="noStrike" kern="1200" cap="none" spc="0" normalizeH="0" baseline="0" noProof="0">
              <a:ln>
                <a:noFill/>
              </a:ln>
              <a:solidFill>
                <a:prstClr val="black"/>
              </a:solidFill>
              <a:effectLst/>
              <a:uLnTx/>
              <a:uFillTx/>
              <a:latin typeface="Arial" pitchFamily="34" charset="0"/>
              <a:ea typeface="+mn-ea"/>
              <a:cs typeface="Arial" panose="020B0604020202020204" pitchFamily="34" charset="0"/>
            </a:endParaRPr>
          </a:p>
        </p:txBody>
      </p:sp>
    </p:spTree>
    <p:extLst>
      <p:ext uri="{BB962C8B-B14F-4D97-AF65-F5344CB8AC3E}">
        <p14:creationId xmlns:p14="http://schemas.microsoft.com/office/powerpoint/2010/main" val="33509245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058"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spcBef>
                <a:spcPct val="30000"/>
              </a:spcBef>
              <a:defRPr sz="1200">
                <a:solidFill>
                  <a:schemeClr val="tx1"/>
                </a:solidFill>
                <a:latin typeface="Calibri" pitchFamily="34" charset="0"/>
              </a:defRPr>
            </a:lvl1pPr>
            <a:lvl2pPr marL="742950" indent="-285750" eaLnBrk="0" hangingPunct="0">
              <a:spcBef>
                <a:spcPct val="30000"/>
              </a:spcBef>
              <a:defRPr sz="1200">
                <a:solidFill>
                  <a:schemeClr val="tx1"/>
                </a:solidFill>
                <a:latin typeface="Calibri" pitchFamily="34" charset="0"/>
              </a:defRPr>
            </a:lvl2pPr>
            <a:lvl3pPr marL="1143000" indent="-228600" eaLnBrk="0" hangingPunct="0">
              <a:spcBef>
                <a:spcPct val="30000"/>
              </a:spcBef>
              <a:defRPr sz="1200">
                <a:solidFill>
                  <a:schemeClr val="tx1"/>
                </a:solidFill>
                <a:latin typeface="Calibri" pitchFamily="34" charset="0"/>
              </a:defRPr>
            </a:lvl3pPr>
            <a:lvl4pPr marL="1600200" indent="-228600" eaLnBrk="0" hangingPunct="0">
              <a:spcBef>
                <a:spcPct val="30000"/>
              </a:spcBef>
              <a:defRPr sz="1200">
                <a:solidFill>
                  <a:schemeClr val="tx1"/>
                </a:solidFill>
                <a:latin typeface="Calibri" pitchFamily="34" charset="0"/>
              </a:defRPr>
            </a:lvl4pPr>
            <a:lvl5pPr marL="2057400" indent="-228600" eaLnBrk="0" hangingPunct="0">
              <a:spcBef>
                <a:spcPct val="30000"/>
              </a:spcBef>
              <a:defRPr sz="1200">
                <a:solidFill>
                  <a:schemeClr val="tx1"/>
                </a:solidFill>
                <a:latin typeface="Calibri" pitchFamily="34" charset="0"/>
              </a:defRPr>
            </a:lvl5pPr>
            <a:lvl6pPr marL="2514600" indent="-228600" eaLnBrk="0" fontAlgn="base" hangingPunct="0">
              <a:spcBef>
                <a:spcPct val="30000"/>
              </a:spcBef>
              <a:spcAft>
                <a:spcPct val="0"/>
              </a:spcAft>
              <a:defRPr sz="1200">
                <a:solidFill>
                  <a:schemeClr val="tx1"/>
                </a:solidFill>
                <a:latin typeface="Calibri" pitchFamily="34" charset="0"/>
              </a:defRPr>
            </a:lvl6pPr>
            <a:lvl7pPr marL="2971800" indent="-228600" eaLnBrk="0" fontAlgn="base" hangingPunct="0">
              <a:spcBef>
                <a:spcPct val="30000"/>
              </a:spcBef>
              <a:spcAft>
                <a:spcPct val="0"/>
              </a:spcAft>
              <a:defRPr sz="1200">
                <a:solidFill>
                  <a:schemeClr val="tx1"/>
                </a:solidFill>
                <a:latin typeface="Calibri" pitchFamily="34" charset="0"/>
              </a:defRPr>
            </a:lvl7pPr>
            <a:lvl8pPr marL="3429000" indent="-228600" eaLnBrk="0" fontAlgn="base" hangingPunct="0">
              <a:spcBef>
                <a:spcPct val="30000"/>
              </a:spcBef>
              <a:spcAft>
                <a:spcPct val="0"/>
              </a:spcAft>
              <a:defRPr sz="1200">
                <a:solidFill>
                  <a:schemeClr val="tx1"/>
                </a:solidFill>
                <a:latin typeface="Calibri" pitchFamily="34" charset="0"/>
              </a:defRPr>
            </a:lvl8pPr>
            <a:lvl9pPr marL="3886200" indent="-228600" eaLnBrk="0" fontAlgn="base" hangingPunct="0">
              <a:spcBef>
                <a:spcPct val="30000"/>
              </a:spcBef>
              <a:spcAft>
                <a:spcPct val="0"/>
              </a:spcAft>
              <a:defRPr sz="1200">
                <a:solidFill>
                  <a:schemeClr val="tx1"/>
                </a:solidFill>
                <a:latin typeface="Calibri" pitchFamily="34" charset="0"/>
              </a:defRPr>
            </a:lvl9pPr>
          </a:lstStyle>
          <a:p>
            <a:pPr marL="0" marR="0" lvl="0" indent="0" algn="r" defTabSz="914400" rtl="0" eaLnBrk="1" fontAlgn="auto" latinLnBrk="0" hangingPunct="1">
              <a:lnSpc>
                <a:spcPct val="100000"/>
              </a:lnSpc>
              <a:spcBef>
                <a:spcPct val="0"/>
              </a:spcBef>
              <a:spcAft>
                <a:spcPts val="0"/>
              </a:spcAft>
              <a:buClrTx/>
              <a:buSzTx/>
              <a:buFontTx/>
              <a:buNone/>
              <a:tabLst/>
              <a:defRPr/>
            </a:pPr>
            <a:fld id="{484936CF-BA22-47DC-9643-A9B39AE50B03}" type="slidenum">
              <a:rPr kumimoji="0" lang="en-GB" altLang="en-US" sz="1200" b="0" i="0" u="none" strike="noStrike" kern="1200" cap="none" spc="0" normalizeH="0" baseline="0" noProof="0">
                <a:ln>
                  <a:noFill/>
                </a:ln>
                <a:solidFill>
                  <a:srgbClr val="000000"/>
                </a:solidFill>
                <a:effectLst/>
                <a:uLnTx/>
                <a:uFillTx/>
                <a:latin typeface="Arial" pitchFamily="34" charset="0"/>
                <a:ea typeface="+mn-ea"/>
                <a:cs typeface="Arial" panose="020B0604020202020204" pitchFamily="34" charset="0"/>
              </a:rPr>
              <a:pPr marL="0" marR="0" lvl="0" indent="0" algn="r" defTabSz="914400" rtl="0" eaLnBrk="1" fontAlgn="auto" latinLnBrk="0" hangingPunct="1">
                <a:lnSpc>
                  <a:spcPct val="100000"/>
                </a:lnSpc>
                <a:spcBef>
                  <a:spcPct val="0"/>
                </a:spcBef>
                <a:spcAft>
                  <a:spcPts val="0"/>
                </a:spcAft>
                <a:buClrTx/>
                <a:buSzTx/>
                <a:buFontTx/>
                <a:buNone/>
                <a:tabLst/>
                <a:defRPr/>
              </a:pPr>
              <a:t>30</a:t>
            </a:fld>
            <a:endParaRPr kumimoji="0" lang="en-GB" altLang="en-US" sz="1200" b="0" i="0" u="none" strike="noStrike" kern="1200" cap="none" spc="0" normalizeH="0" baseline="0" noProof="0">
              <a:ln>
                <a:noFill/>
              </a:ln>
              <a:solidFill>
                <a:srgbClr val="000000"/>
              </a:solidFill>
              <a:effectLst/>
              <a:uLnTx/>
              <a:uFillTx/>
              <a:latin typeface="Arial" pitchFamily="34" charset="0"/>
              <a:ea typeface="+mn-ea"/>
              <a:cs typeface="Arial" panose="020B0604020202020204" pitchFamily="34" charset="0"/>
            </a:endParaRPr>
          </a:p>
        </p:txBody>
      </p:sp>
      <p:sp>
        <p:nvSpPr>
          <p:cNvPr id="301059" name="Rectangle 2"/>
          <p:cNvSpPr>
            <a:spLocks noGrp="1" noRot="1" noChangeAspect="1" noChangeArrowheads="1" noTextEdit="1"/>
          </p:cNvSpPr>
          <p:nvPr>
            <p:ph type="sldImg"/>
          </p:nvPr>
        </p:nvSpPr>
        <p:spPr bwMode="auto">
          <a:solidFill>
            <a:srgbClr val="FFFFFF"/>
          </a:solidFill>
          <a:ln>
            <a:solidFill>
              <a:srgbClr val="000000"/>
            </a:solidFill>
            <a:miter lim="800000"/>
            <a:headEnd/>
            <a:tailEnd/>
          </a:ln>
        </p:spPr>
      </p:sp>
      <p:sp>
        <p:nvSpPr>
          <p:cNvPr id="301060" name="Rectangle 3"/>
          <p:cNvSpPr>
            <a:spLocks noGrp="1" noChangeArrowheads="1"/>
          </p:cNvSpPr>
          <p:nvPr>
            <p:ph type="body" idx="1"/>
          </p:nvPr>
        </p:nvSpPr>
        <p:spPr bwMode="auto">
          <a:solidFill>
            <a:srgbClr val="FFFFFF"/>
          </a:solidFill>
          <a:ln>
            <a:solidFill>
              <a:srgbClr val="000000"/>
            </a:solidFill>
            <a:miter lim="800000"/>
            <a:headEnd/>
            <a:tailEnd/>
          </a:ln>
        </p:spPr>
        <p:txBody>
          <a:bodyPr wrap="square" numCol="1" anchor="t" anchorCtr="0" compatLnSpc="1">
            <a:prstTxWarp prst="textNoShape">
              <a:avLst/>
            </a:prstTxWarp>
          </a:bodyPr>
          <a:lstStyle/>
          <a:p>
            <a:pPr eaLnBrk="1" hangingPunct="1">
              <a:spcBef>
                <a:spcPct val="0"/>
              </a:spcBef>
            </a:pPr>
            <a:endParaRPr lang="en-US" altLang="en-US"/>
          </a:p>
        </p:txBody>
      </p:sp>
    </p:spTree>
    <p:extLst>
      <p:ext uri="{BB962C8B-B14F-4D97-AF65-F5344CB8AC3E}">
        <p14:creationId xmlns:p14="http://schemas.microsoft.com/office/powerpoint/2010/main" val="11470485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02"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spcBef>
                <a:spcPct val="30000"/>
              </a:spcBef>
              <a:defRPr sz="1200">
                <a:solidFill>
                  <a:schemeClr val="tx1"/>
                </a:solidFill>
                <a:latin typeface="Calibri" pitchFamily="34" charset="0"/>
              </a:defRPr>
            </a:lvl1pPr>
            <a:lvl2pPr marL="742950" indent="-285750" eaLnBrk="0" hangingPunct="0">
              <a:spcBef>
                <a:spcPct val="30000"/>
              </a:spcBef>
              <a:defRPr sz="1200">
                <a:solidFill>
                  <a:schemeClr val="tx1"/>
                </a:solidFill>
                <a:latin typeface="Calibri" pitchFamily="34" charset="0"/>
              </a:defRPr>
            </a:lvl2pPr>
            <a:lvl3pPr marL="1143000" indent="-228600" eaLnBrk="0" hangingPunct="0">
              <a:spcBef>
                <a:spcPct val="30000"/>
              </a:spcBef>
              <a:defRPr sz="1200">
                <a:solidFill>
                  <a:schemeClr val="tx1"/>
                </a:solidFill>
                <a:latin typeface="Calibri" pitchFamily="34" charset="0"/>
              </a:defRPr>
            </a:lvl3pPr>
            <a:lvl4pPr marL="1600200" indent="-228600" eaLnBrk="0" hangingPunct="0">
              <a:spcBef>
                <a:spcPct val="30000"/>
              </a:spcBef>
              <a:defRPr sz="1200">
                <a:solidFill>
                  <a:schemeClr val="tx1"/>
                </a:solidFill>
                <a:latin typeface="Calibri" pitchFamily="34" charset="0"/>
              </a:defRPr>
            </a:lvl4pPr>
            <a:lvl5pPr marL="2057400" indent="-228600" eaLnBrk="0" hangingPunct="0">
              <a:spcBef>
                <a:spcPct val="30000"/>
              </a:spcBef>
              <a:defRPr sz="1200">
                <a:solidFill>
                  <a:schemeClr val="tx1"/>
                </a:solidFill>
                <a:latin typeface="Calibri" pitchFamily="34" charset="0"/>
              </a:defRPr>
            </a:lvl5pPr>
            <a:lvl6pPr marL="2514600" indent="-228600" eaLnBrk="0" fontAlgn="base" hangingPunct="0">
              <a:spcBef>
                <a:spcPct val="30000"/>
              </a:spcBef>
              <a:spcAft>
                <a:spcPct val="0"/>
              </a:spcAft>
              <a:defRPr sz="1200">
                <a:solidFill>
                  <a:schemeClr val="tx1"/>
                </a:solidFill>
                <a:latin typeface="Calibri" pitchFamily="34" charset="0"/>
              </a:defRPr>
            </a:lvl6pPr>
            <a:lvl7pPr marL="2971800" indent="-228600" eaLnBrk="0" fontAlgn="base" hangingPunct="0">
              <a:spcBef>
                <a:spcPct val="30000"/>
              </a:spcBef>
              <a:spcAft>
                <a:spcPct val="0"/>
              </a:spcAft>
              <a:defRPr sz="1200">
                <a:solidFill>
                  <a:schemeClr val="tx1"/>
                </a:solidFill>
                <a:latin typeface="Calibri" pitchFamily="34" charset="0"/>
              </a:defRPr>
            </a:lvl7pPr>
            <a:lvl8pPr marL="3429000" indent="-228600" eaLnBrk="0" fontAlgn="base" hangingPunct="0">
              <a:spcBef>
                <a:spcPct val="30000"/>
              </a:spcBef>
              <a:spcAft>
                <a:spcPct val="0"/>
              </a:spcAft>
              <a:defRPr sz="1200">
                <a:solidFill>
                  <a:schemeClr val="tx1"/>
                </a:solidFill>
                <a:latin typeface="Calibri" pitchFamily="34" charset="0"/>
              </a:defRPr>
            </a:lvl8pPr>
            <a:lvl9pPr marL="3886200" indent="-228600" eaLnBrk="0" fontAlgn="base" hangingPunct="0">
              <a:spcBef>
                <a:spcPct val="30000"/>
              </a:spcBef>
              <a:spcAft>
                <a:spcPct val="0"/>
              </a:spcAft>
              <a:defRPr sz="1200">
                <a:solidFill>
                  <a:schemeClr val="tx1"/>
                </a:solidFill>
                <a:latin typeface="Calibri" pitchFamily="34" charset="0"/>
              </a:defRPr>
            </a:lvl9pPr>
          </a:lstStyle>
          <a:p>
            <a:pPr marL="0" marR="0" lvl="0" indent="0" algn="r" defTabSz="914400" rtl="0" eaLnBrk="1" fontAlgn="auto" latinLnBrk="0" hangingPunct="1">
              <a:lnSpc>
                <a:spcPct val="100000"/>
              </a:lnSpc>
              <a:spcBef>
                <a:spcPct val="0"/>
              </a:spcBef>
              <a:spcAft>
                <a:spcPts val="0"/>
              </a:spcAft>
              <a:buClrTx/>
              <a:buSzTx/>
              <a:buFontTx/>
              <a:buNone/>
              <a:tabLst/>
              <a:defRPr/>
            </a:pPr>
            <a:fld id="{1BFC779A-94B7-45C7-96C3-877478B44DE3}" type="slidenum">
              <a:rPr kumimoji="0" lang="en-US" altLang="en-US" sz="1200" b="0" i="0" u="none" strike="noStrike" kern="1200" cap="none" spc="0" normalizeH="0" baseline="0" noProof="0">
                <a:ln>
                  <a:noFill/>
                </a:ln>
                <a:solidFill>
                  <a:srgbClr val="000000"/>
                </a:solidFill>
                <a:effectLst/>
                <a:uLnTx/>
                <a:uFillTx/>
                <a:latin typeface="Arial" pitchFamily="34" charset="0"/>
                <a:ea typeface="+mn-ea"/>
                <a:cs typeface="Arial" panose="020B0604020202020204" pitchFamily="34" charset="0"/>
              </a:rPr>
              <a:pPr marL="0" marR="0" lvl="0" indent="0" algn="r" defTabSz="914400" rtl="0" eaLnBrk="1" fontAlgn="auto" latinLnBrk="0" hangingPunct="1">
                <a:lnSpc>
                  <a:spcPct val="100000"/>
                </a:lnSpc>
                <a:spcBef>
                  <a:spcPct val="0"/>
                </a:spcBef>
                <a:spcAft>
                  <a:spcPts val="0"/>
                </a:spcAft>
                <a:buClrTx/>
                <a:buSzTx/>
                <a:buFontTx/>
                <a:buNone/>
                <a:tabLst/>
                <a:defRPr/>
              </a:pPr>
              <a:t>31</a:t>
            </a:fld>
            <a:endParaRPr kumimoji="0" lang="en-US" altLang="en-US" sz="1200" b="0" i="0" u="none" strike="noStrike" kern="1200" cap="none" spc="0" normalizeH="0" baseline="0" noProof="0">
              <a:ln>
                <a:noFill/>
              </a:ln>
              <a:solidFill>
                <a:srgbClr val="000000"/>
              </a:solidFill>
              <a:effectLst/>
              <a:uLnTx/>
              <a:uFillTx/>
              <a:latin typeface="Arial" pitchFamily="34" charset="0"/>
              <a:ea typeface="+mn-ea"/>
              <a:cs typeface="Arial" panose="020B0604020202020204" pitchFamily="34" charset="0"/>
            </a:endParaRPr>
          </a:p>
        </p:txBody>
      </p:sp>
      <p:sp>
        <p:nvSpPr>
          <p:cNvPr id="307203"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7204"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Tree>
    <p:extLst>
      <p:ext uri="{BB962C8B-B14F-4D97-AF65-F5344CB8AC3E}">
        <p14:creationId xmlns:p14="http://schemas.microsoft.com/office/powerpoint/2010/main" val="23957648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spcBef>
                <a:spcPct val="30000"/>
              </a:spcBef>
              <a:defRPr sz="1100">
                <a:solidFill>
                  <a:schemeClr val="tx1"/>
                </a:solidFill>
                <a:latin typeface="Calibri" pitchFamily="34" charset="0"/>
              </a:defRPr>
            </a:lvl1pPr>
            <a:lvl2pPr marL="741798" indent="-285307" eaLnBrk="0" hangingPunct="0">
              <a:spcBef>
                <a:spcPct val="30000"/>
              </a:spcBef>
              <a:defRPr sz="1100">
                <a:solidFill>
                  <a:schemeClr val="tx1"/>
                </a:solidFill>
                <a:latin typeface="Calibri" pitchFamily="34" charset="0"/>
              </a:defRPr>
            </a:lvl2pPr>
            <a:lvl3pPr marL="1142730" indent="-228246" eaLnBrk="0" hangingPunct="0">
              <a:spcBef>
                <a:spcPct val="30000"/>
              </a:spcBef>
              <a:defRPr sz="1100">
                <a:solidFill>
                  <a:schemeClr val="tx1"/>
                </a:solidFill>
                <a:latin typeface="Calibri" pitchFamily="34" charset="0"/>
              </a:defRPr>
            </a:lvl3pPr>
            <a:lvl4pPr marL="1599222" indent="-228246" eaLnBrk="0" hangingPunct="0">
              <a:spcBef>
                <a:spcPct val="30000"/>
              </a:spcBef>
              <a:defRPr sz="1100">
                <a:solidFill>
                  <a:schemeClr val="tx1"/>
                </a:solidFill>
                <a:latin typeface="Calibri" pitchFamily="34" charset="0"/>
              </a:defRPr>
            </a:lvl4pPr>
            <a:lvl5pPr marL="2057214" indent="-228246" eaLnBrk="0" hangingPunct="0">
              <a:spcBef>
                <a:spcPct val="30000"/>
              </a:spcBef>
              <a:defRPr sz="1100">
                <a:solidFill>
                  <a:schemeClr val="tx1"/>
                </a:solidFill>
                <a:latin typeface="Calibri" pitchFamily="34" charset="0"/>
              </a:defRPr>
            </a:lvl5pPr>
            <a:lvl6pPr marL="2489680" indent="-228246" eaLnBrk="0" fontAlgn="base" hangingPunct="0">
              <a:spcBef>
                <a:spcPct val="30000"/>
              </a:spcBef>
              <a:spcAft>
                <a:spcPct val="0"/>
              </a:spcAft>
              <a:defRPr sz="1100">
                <a:solidFill>
                  <a:schemeClr val="tx1"/>
                </a:solidFill>
                <a:latin typeface="Calibri" pitchFamily="34" charset="0"/>
              </a:defRPr>
            </a:lvl6pPr>
            <a:lvl7pPr marL="2922145" indent="-228246" eaLnBrk="0" fontAlgn="base" hangingPunct="0">
              <a:spcBef>
                <a:spcPct val="30000"/>
              </a:spcBef>
              <a:spcAft>
                <a:spcPct val="0"/>
              </a:spcAft>
              <a:defRPr sz="1100">
                <a:solidFill>
                  <a:schemeClr val="tx1"/>
                </a:solidFill>
                <a:latin typeface="Calibri" pitchFamily="34" charset="0"/>
              </a:defRPr>
            </a:lvl7pPr>
            <a:lvl8pPr marL="3354611" indent="-228246" eaLnBrk="0" fontAlgn="base" hangingPunct="0">
              <a:spcBef>
                <a:spcPct val="30000"/>
              </a:spcBef>
              <a:spcAft>
                <a:spcPct val="0"/>
              </a:spcAft>
              <a:defRPr sz="1100">
                <a:solidFill>
                  <a:schemeClr val="tx1"/>
                </a:solidFill>
                <a:latin typeface="Calibri" pitchFamily="34" charset="0"/>
              </a:defRPr>
            </a:lvl8pPr>
            <a:lvl9pPr marL="3787076" indent="-228246" eaLnBrk="0" fontAlgn="base" hangingPunct="0">
              <a:spcBef>
                <a:spcPct val="30000"/>
              </a:spcBef>
              <a:spcAft>
                <a:spcPct val="0"/>
              </a:spcAft>
              <a:defRPr sz="1100">
                <a:solidFill>
                  <a:schemeClr val="tx1"/>
                </a:solidFill>
                <a:latin typeface="Calibri"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1D43F253-F25E-4FBA-87D9-3BCCEF63DE91}" type="slidenum">
              <a:rPr kumimoji="0" lang="en-US" altLang="en-US" sz="1200" b="0" i="0" u="none" strike="noStrike" kern="1200" cap="none" spc="0" normalizeH="0" baseline="0" noProof="0">
                <a:ln>
                  <a:noFill/>
                </a:ln>
                <a:solidFill>
                  <a:srgbClr val="000000"/>
                </a:solidFill>
                <a:effectLst/>
                <a:uLnTx/>
                <a:uFillTx/>
                <a:latin typeface="Arial" pitchFamily="34" charset="0"/>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33</a:t>
            </a:fld>
            <a:endParaRPr kumimoji="0" lang="en-US" altLang="en-US" sz="1200" b="0" i="0" u="none" strike="noStrike" kern="1200" cap="none" spc="0" normalizeH="0" baseline="0" noProof="0">
              <a:ln>
                <a:noFill/>
              </a:ln>
              <a:solidFill>
                <a:srgbClr val="000000"/>
              </a:solidFill>
              <a:effectLst/>
              <a:uLnTx/>
              <a:uFillTx/>
              <a:latin typeface="Arial" pitchFamily="34" charset="0"/>
              <a:ea typeface="+mn-ea"/>
              <a:cs typeface="Arial" charset="0"/>
            </a:endParaRPr>
          </a:p>
        </p:txBody>
      </p:sp>
      <p:sp>
        <p:nvSpPr>
          <p:cNvPr id="219139"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9140"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dirty="0">
                <a:cs typeface="Arial" pitchFamily="34" charset="0"/>
              </a:rPr>
              <a:t>* = dedicated NIH funding</a:t>
            </a:r>
          </a:p>
        </p:txBody>
      </p:sp>
    </p:spTree>
    <p:extLst>
      <p:ext uri="{BB962C8B-B14F-4D97-AF65-F5344CB8AC3E}">
        <p14:creationId xmlns:p14="http://schemas.microsoft.com/office/powerpoint/2010/main" val="7319470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7"/>
          <p:cNvSpPr>
            <a:spLocks noGrp="1" noChangeArrowheads="1"/>
          </p:cNvSpPr>
          <p:nvPr>
            <p:ph type="sldNum" sz="quarter" idx="5"/>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85231" indent="-302012" eaLnBrk="0" hangingPunct="0">
              <a:defRPr>
                <a:solidFill>
                  <a:schemeClr val="tx1"/>
                </a:solidFill>
                <a:latin typeface="Arial" panose="020B0604020202020204" pitchFamily="34" charset="0"/>
                <a:cs typeface="Arial" panose="020B0604020202020204" pitchFamily="34" charset="0"/>
              </a:defRPr>
            </a:lvl2pPr>
            <a:lvl3pPr marL="1208048" indent="-241610" eaLnBrk="0" hangingPunct="0">
              <a:defRPr>
                <a:solidFill>
                  <a:schemeClr val="tx1"/>
                </a:solidFill>
                <a:latin typeface="Arial" panose="020B0604020202020204" pitchFamily="34" charset="0"/>
                <a:cs typeface="Arial" panose="020B0604020202020204" pitchFamily="34" charset="0"/>
              </a:defRPr>
            </a:lvl3pPr>
            <a:lvl4pPr marL="1691266" indent="-241610" eaLnBrk="0" hangingPunct="0">
              <a:defRPr>
                <a:solidFill>
                  <a:schemeClr val="tx1"/>
                </a:solidFill>
                <a:latin typeface="Arial" panose="020B0604020202020204" pitchFamily="34" charset="0"/>
                <a:cs typeface="Arial" panose="020B0604020202020204" pitchFamily="34" charset="0"/>
              </a:defRPr>
            </a:lvl4pPr>
            <a:lvl5pPr marL="2174486" indent="-241610" eaLnBrk="0" hangingPunct="0">
              <a:defRPr>
                <a:solidFill>
                  <a:schemeClr val="tx1"/>
                </a:solidFill>
                <a:latin typeface="Arial" panose="020B0604020202020204" pitchFamily="34" charset="0"/>
                <a:cs typeface="Arial" panose="020B0604020202020204" pitchFamily="34" charset="0"/>
              </a:defRPr>
            </a:lvl5pPr>
            <a:lvl6pPr marL="2657704" indent="-24161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3140923" indent="-24161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624142" indent="-24161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4107361" indent="-24161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0E823DC-BCF4-48A7-9B9C-E0B4A5A86456}" type="slidenum">
              <a:rPr kumimoji="0" lang="en-GB" altLang="en-US" sz="13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GB" altLang="en-US" sz="13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97635" name="Rectangle 2"/>
          <p:cNvSpPr>
            <a:spLocks noGrp="1" noRot="1" noChangeAspect="1" noChangeArrowheads="1" noTextEdit="1"/>
          </p:cNvSpPr>
          <p:nvPr>
            <p:ph type="sldImg"/>
          </p:nvPr>
        </p:nvSpPr>
        <p:spPr bwMode="auto">
          <a:xfrm>
            <a:off x="541338" y="757238"/>
            <a:ext cx="6718300" cy="3779837"/>
          </a:xfrm>
          <a:solidFill>
            <a:srgbClr val="FFFFFF"/>
          </a:solidFill>
          <a:ln>
            <a:solidFill>
              <a:srgbClr val="000000"/>
            </a:solidFill>
            <a:miter lim="800000"/>
            <a:headEnd/>
            <a:tailEnd/>
          </a:ln>
        </p:spPr>
      </p:sp>
      <p:sp>
        <p:nvSpPr>
          <p:cNvPr id="197636" name="Rectangle 3"/>
          <p:cNvSpPr>
            <a:spLocks noGrp="1" noChangeArrowheads="1"/>
          </p:cNvSpPr>
          <p:nvPr>
            <p:ph type="body" idx="1"/>
          </p:nvPr>
        </p:nvSpPr>
        <p:spPr bwMode="auto">
          <a:xfrm>
            <a:off x="1039707" y="4788933"/>
            <a:ext cx="5723467" cy="4535566"/>
          </a:xfrm>
          <a:solidFill>
            <a:srgbClr val="FFFFFF"/>
          </a:solidFill>
          <a:ln>
            <a:solidFill>
              <a:srgbClr val="000000"/>
            </a:solidFill>
            <a:miter lim="800000"/>
            <a:headEnd/>
            <a:tailEnd/>
          </a:ln>
        </p:spPr>
        <p:txBody>
          <a:bodyPr wrap="square" numCol="1" anchor="t" anchorCtr="0" compatLnSpc="1">
            <a:prstTxWarp prst="textNoShape">
              <a:avLst/>
            </a:prstTxWarp>
          </a:bodyPr>
          <a:lstStyle/>
          <a:p>
            <a:pPr eaLnBrk="1" hangingPunct="1"/>
            <a:r>
              <a:rPr lang="en-US" altLang="en-US">
                <a:latin typeface="Arial" panose="020B0604020202020204" pitchFamily="34" charset="0"/>
              </a:rPr>
              <a:t>The gene ontology consortium develops ontologies and makes annotation of gene products to those ontologies. The ontologies are databases containing sets of biological processes, molecular functions, and cellular components and the relationships between them. Annotators within the consortium use these ontologies to categorise gene products. During my talk today I’m going to explain about the uses of GO and give a more detailed explanation of the ontolgoies and of the system of annotation. Then Harold Drabkin is going to talk in more detail about annotation and about how you can submit annotations of your own gene products of interest.</a:t>
            </a:r>
          </a:p>
        </p:txBody>
      </p:sp>
    </p:spTree>
    <p:extLst>
      <p:ext uri="{BB962C8B-B14F-4D97-AF65-F5344CB8AC3E}">
        <p14:creationId xmlns:p14="http://schemas.microsoft.com/office/powerpoint/2010/main" val="7296309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Slide Image Placeholder 1"/>
          <p:cNvSpPr>
            <a:spLocks noGrp="1" noRot="1" noChangeAspect="1" noTextEdit="1"/>
          </p:cNvSpPr>
          <p:nvPr>
            <p:ph type="sldImg"/>
          </p:nvPr>
        </p:nvSpPr>
        <p:spPr>
          <a:ln/>
        </p:spPr>
      </p:sp>
      <p:sp>
        <p:nvSpPr>
          <p:cNvPr id="14029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hlinkClick r:id="rId3"/>
              </a:rPr>
              <a:t>http://topics.nytimes.com/top/reference/timestopics/people/r/mitt_romney/background/index.html</a:t>
            </a:r>
            <a:endParaRPr lang="en-US" altLang="en-US"/>
          </a:p>
        </p:txBody>
      </p:sp>
      <p:sp>
        <p:nvSpPr>
          <p:cNvPr id="14029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0C577B15-CF98-400F-A485-4B0205A67CEC}" type="slidenum">
              <a:rPr kumimoji="0" lang="en-US" altLang="en-US" sz="13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10</a:t>
            </a:fld>
            <a:endParaRPr kumimoji="0" lang="en-US" altLang="en-US" sz="13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4374931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Slide Image Placeholder 1"/>
          <p:cNvSpPr>
            <a:spLocks noGrp="1" noRot="1" noChangeAspect="1" noTextEdit="1"/>
          </p:cNvSpPr>
          <p:nvPr>
            <p:ph type="sldImg"/>
          </p:nvPr>
        </p:nvSpPr>
        <p:spPr>
          <a:ln/>
        </p:spPr>
      </p:sp>
      <p:sp>
        <p:nvSpPr>
          <p:cNvPr id="21606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21606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85231" indent="-302012">
              <a:defRPr>
                <a:solidFill>
                  <a:schemeClr val="tx1"/>
                </a:solidFill>
                <a:latin typeface="Arial" charset="0"/>
              </a:defRPr>
            </a:lvl2pPr>
            <a:lvl3pPr marL="1208048" indent="-241610">
              <a:defRPr>
                <a:solidFill>
                  <a:schemeClr val="tx1"/>
                </a:solidFill>
                <a:latin typeface="Arial" charset="0"/>
              </a:defRPr>
            </a:lvl3pPr>
            <a:lvl4pPr marL="1691266" indent="-241610">
              <a:defRPr>
                <a:solidFill>
                  <a:schemeClr val="tx1"/>
                </a:solidFill>
                <a:latin typeface="Arial" charset="0"/>
              </a:defRPr>
            </a:lvl4pPr>
            <a:lvl5pPr marL="2174486" indent="-241610">
              <a:defRPr>
                <a:solidFill>
                  <a:schemeClr val="tx1"/>
                </a:solidFill>
                <a:latin typeface="Arial" charset="0"/>
              </a:defRPr>
            </a:lvl5pPr>
            <a:lvl6pPr marL="2657704" indent="-241610" eaLnBrk="0" fontAlgn="base" hangingPunct="0">
              <a:spcBef>
                <a:spcPct val="0"/>
              </a:spcBef>
              <a:spcAft>
                <a:spcPct val="0"/>
              </a:spcAft>
              <a:defRPr>
                <a:solidFill>
                  <a:schemeClr val="tx1"/>
                </a:solidFill>
                <a:latin typeface="Arial" charset="0"/>
              </a:defRPr>
            </a:lvl6pPr>
            <a:lvl7pPr marL="3140923" indent="-241610" eaLnBrk="0" fontAlgn="base" hangingPunct="0">
              <a:spcBef>
                <a:spcPct val="0"/>
              </a:spcBef>
              <a:spcAft>
                <a:spcPct val="0"/>
              </a:spcAft>
              <a:defRPr>
                <a:solidFill>
                  <a:schemeClr val="tx1"/>
                </a:solidFill>
                <a:latin typeface="Arial" charset="0"/>
              </a:defRPr>
            </a:lvl7pPr>
            <a:lvl8pPr marL="3624142" indent="-241610" eaLnBrk="0" fontAlgn="base" hangingPunct="0">
              <a:spcBef>
                <a:spcPct val="0"/>
              </a:spcBef>
              <a:spcAft>
                <a:spcPct val="0"/>
              </a:spcAft>
              <a:defRPr>
                <a:solidFill>
                  <a:schemeClr val="tx1"/>
                </a:solidFill>
                <a:latin typeface="Arial" charset="0"/>
              </a:defRPr>
            </a:lvl8pPr>
            <a:lvl9pPr marL="4107361" indent="-241610" eaLnBrk="0" fontAlgn="base" hangingPunct="0">
              <a:spcBef>
                <a:spcPct val="0"/>
              </a:spcBef>
              <a:spcAft>
                <a:spcPct val="0"/>
              </a:spcAft>
              <a:defRPr>
                <a:solidFill>
                  <a:schemeClr val="tx1"/>
                </a:solidFill>
                <a:latin typeface="Arial"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BCB86B3B-AD16-4CAD-A7CE-70779AF464CC}" type="slidenum">
              <a:rPr kumimoji="0" lang="en-US" altLang="en-US" sz="13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altLang="en-US" sz="13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6133489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Slide Image Placeholder 1"/>
          <p:cNvSpPr>
            <a:spLocks noGrp="1" noRot="1" noChangeAspect="1" noTextEdit="1"/>
          </p:cNvSpPr>
          <p:nvPr>
            <p:ph type="sldImg"/>
          </p:nvPr>
        </p:nvSpPr>
        <p:spPr>
          <a:ln/>
        </p:spPr>
      </p:sp>
      <p:sp>
        <p:nvSpPr>
          <p:cNvPr id="21606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21606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85231" indent="-302012">
              <a:defRPr>
                <a:solidFill>
                  <a:schemeClr val="tx1"/>
                </a:solidFill>
                <a:latin typeface="Arial" charset="0"/>
              </a:defRPr>
            </a:lvl2pPr>
            <a:lvl3pPr marL="1208048" indent="-241610">
              <a:defRPr>
                <a:solidFill>
                  <a:schemeClr val="tx1"/>
                </a:solidFill>
                <a:latin typeface="Arial" charset="0"/>
              </a:defRPr>
            </a:lvl3pPr>
            <a:lvl4pPr marL="1691266" indent="-241610">
              <a:defRPr>
                <a:solidFill>
                  <a:schemeClr val="tx1"/>
                </a:solidFill>
                <a:latin typeface="Arial" charset="0"/>
              </a:defRPr>
            </a:lvl4pPr>
            <a:lvl5pPr marL="2174486" indent="-241610">
              <a:defRPr>
                <a:solidFill>
                  <a:schemeClr val="tx1"/>
                </a:solidFill>
                <a:latin typeface="Arial" charset="0"/>
              </a:defRPr>
            </a:lvl5pPr>
            <a:lvl6pPr marL="2657704" indent="-241610" eaLnBrk="0" fontAlgn="base" hangingPunct="0">
              <a:spcBef>
                <a:spcPct val="0"/>
              </a:spcBef>
              <a:spcAft>
                <a:spcPct val="0"/>
              </a:spcAft>
              <a:defRPr>
                <a:solidFill>
                  <a:schemeClr val="tx1"/>
                </a:solidFill>
                <a:latin typeface="Arial" charset="0"/>
              </a:defRPr>
            </a:lvl6pPr>
            <a:lvl7pPr marL="3140923" indent="-241610" eaLnBrk="0" fontAlgn="base" hangingPunct="0">
              <a:spcBef>
                <a:spcPct val="0"/>
              </a:spcBef>
              <a:spcAft>
                <a:spcPct val="0"/>
              </a:spcAft>
              <a:defRPr>
                <a:solidFill>
                  <a:schemeClr val="tx1"/>
                </a:solidFill>
                <a:latin typeface="Arial" charset="0"/>
              </a:defRPr>
            </a:lvl7pPr>
            <a:lvl8pPr marL="3624142" indent="-241610" eaLnBrk="0" fontAlgn="base" hangingPunct="0">
              <a:spcBef>
                <a:spcPct val="0"/>
              </a:spcBef>
              <a:spcAft>
                <a:spcPct val="0"/>
              </a:spcAft>
              <a:defRPr>
                <a:solidFill>
                  <a:schemeClr val="tx1"/>
                </a:solidFill>
                <a:latin typeface="Arial" charset="0"/>
              </a:defRPr>
            </a:lvl8pPr>
            <a:lvl9pPr marL="4107361" indent="-241610" eaLnBrk="0" fontAlgn="base" hangingPunct="0">
              <a:spcBef>
                <a:spcPct val="0"/>
              </a:spcBef>
              <a:spcAft>
                <a:spcPct val="0"/>
              </a:spcAft>
              <a:defRPr>
                <a:solidFill>
                  <a:schemeClr val="tx1"/>
                </a:solidFill>
                <a:latin typeface="Arial"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BCB86B3B-AD16-4CAD-A7CE-70779AF464CC}" type="slidenum">
              <a:rPr kumimoji="0" lang="en-US" altLang="en-US" sz="13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altLang="en-US" sz="13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94352183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http://images.slideplayer.com/20/6224670/slides/slide_5.jpg</a:t>
            </a:r>
          </a:p>
        </p:txBody>
      </p:sp>
      <p:sp>
        <p:nvSpPr>
          <p:cNvPr id="4" name="Slide Number Placeholder 3"/>
          <p:cNvSpPr>
            <a:spLocks noGrp="1"/>
          </p:cNvSpPr>
          <p:nvPr>
            <p:ph type="sldNum" sz="quarter" idx="10"/>
          </p:nvPr>
        </p:nvSpPr>
        <p:spPr/>
        <p:txBody>
          <a:bodyPr/>
          <a:lstStyle/>
          <a:p>
            <a:fld id="{71430D02-6072-4064-82DC-C92E6DBD75FF}" type="slidenum">
              <a:rPr lang="en-US" smtClean="0"/>
              <a:t>40</a:t>
            </a:fld>
            <a:endParaRPr lang="en-US"/>
          </a:p>
        </p:txBody>
      </p:sp>
    </p:spTree>
    <p:extLst>
      <p:ext uri="{BB962C8B-B14F-4D97-AF65-F5344CB8AC3E}">
        <p14:creationId xmlns:p14="http://schemas.microsoft.com/office/powerpoint/2010/main" val="306113074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02"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spcBef>
                <a:spcPct val="30000"/>
              </a:spcBef>
              <a:defRPr sz="1300">
                <a:solidFill>
                  <a:schemeClr val="tx1"/>
                </a:solidFill>
                <a:latin typeface="Calibri" pitchFamily="34" charset="0"/>
              </a:defRPr>
            </a:lvl1pPr>
            <a:lvl2pPr marL="785231" indent="-302012" eaLnBrk="0" hangingPunct="0">
              <a:spcBef>
                <a:spcPct val="30000"/>
              </a:spcBef>
              <a:defRPr sz="1300">
                <a:solidFill>
                  <a:schemeClr val="tx1"/>
                </a:solidFill>
                <a:latin typeface="Calibri" pitchFamily="34" charset="0"/>
              </a:defRPr>
            </a:lvl2pPr>
            <a:lvl3pPr marL="1208048" indent="-241610" eaLnBrk="0" hangingPunct="0">
              <a:spcBef>
                <a:spcPct val="30000"/>
              </a:spcBef>
              <a:defRPr sz="1300">
                <a:solidFill>
                  <a:schemeClr val="tx1"/>
                </a:solidFill>
                <a:latin typeface="Calibri" pitchFamily="34" charset="0"/>
              </a:defRPr>
            </a:lvl3pPr>
            <a:lvl4pPr marL="1691266" indent="-241610" eaLnBrk="0" hangingPunct="0">
              <a:spcBef>
                <a:spcPct val="30000"/>
              </a:spcBef>
              <a:defRPr sz="1300">
                <a:solidFill>
                  <a:schemeClr val="tx1"/>
                </a:solidFill>
                <a:latin typeface="Calibri" pitchFamily="34" charset="0"/>
              </a:defRPr>
            </a:lvl4pPr>
            <a:lvl5pPr marL="2174486" indent="-241610" eaLnBrk="0" hangingPunct="0">
              <a:spcBef>
                <a:spcPct val="30000"/>
              </a:spcBef>
              <a:defRPr sz="1300">
                <a:solidFill>
                  <a:schemeClr val="tx1"/>
                </a:solidFill>
                <a:latin typeface="Calibri" pitchFamily="34" charset="0"/>
              </a:defRPr>
            </a:lvl5pPr>
            <a:lvl6pPr marL="2657704" indent="-241610" eaLnBrk="0" fontAlgn="base" hangingPunct="0">
              <a:spcBef>
                <a:spcPct val="30000"/>
              </a:spcBef>
              <a:spcAft>
                <a:spcPct val="0"/>
              </a:spcAft>
              <a:defRPr sz="1300">
                <a:solidFill>
                  <a:schemeClr val="tx1"/>
                </a:solidFill>
                <a:latin typeface="Calibri" pitchFamily="34" charset="0"/>
              </a:defRPr>
            </a:lvl6pPr>
            <a:lvl7pPr marL="3140923" indent="-241610" eaLnBrk="0" fontAlgn="base" hangingPunct="0">
              <a:spcBef>
                <a:spcPct val="30000"/>
              </a:spcBef>
              <a:spcAft>
                <a:spcPct val="0"/>
              </a:spcAft>
              <a:defRPr sz="1300">
                <a:solidFill>
                  <a:schemeClr val="tx1"/>
                </a:solidFill>
                <a:latin typeface="Calibri" pitchFamily="34" charset="0"/>
              </a:defRPr>
            </a:lvl7pPr>
            <a:lvl8pPr marL="3624142" indent="-241610" eaLnBrk="0" fontAlgn="base" hangingPunct="0">
              <a:spcBef>
                <a:spcPct val="30000"/>
              </a:spcBef>
              <a:spcAft>
                <a:spcPct val="0"/>
              </a:spcAft>
              <a:defRPr sz="1300">
                <a:solidFill>
                  <a:schemeClr val="tx1"/>
                </a:solidFill>
                <a:latin typeface="Calibri" pitchFamily="34" charset="0"/>
              </a:defRPr>
            </a:lvl8pPr>
            <a:lvl9pPr marL="4107361" indent="-241610" eaLnBrk="0" fontAlgn="base" hangingPunct="0">
              <a:spcBef>
                <a:spcPct val="30000"/>
              </a:spcBef>
              <a:spcAft>
                <a:spcPct val="0"/>
              </a:spcAft>
              <a:defRPr sz="1300">
                <a:solidFill>
                  <a:schemeClr val="tx1"/>
                </a:solidFill>
                <a:latin typeface="Calibri" pitchFamily="34" charset="0"/>
              </a:defRPr>
            </a:lvl9pPr>
          </a:lstStyle>
          <a:p>
            <a:pPr marL="0" marR="0" lvl="0" indent="0" algn="r" defTabSz="914400" rtl="0" eaLnBrk="1" fontAlgn="auto" latinLnBrk="0" hangingPunct="1">
              <a:lnSpc>
                <a:spcPct val="100000"/>
              </a:lnSpc>
              <a:spcBef>
                <a:spcPct val="0"/>
              </a:spcBef>
              <a:spcAft>
                <a:spcPts val="0"/>
              </a:spcAft>
              <a:buClrTx/>
              <a:buSzTx/>
              <a:buFontTx/>
              <a:buNone/>
              <a:tabLst/>
              <a:defRPr/>
            </a:pPr>
            <a:fld id="{253A8606-981F-4FF1-976B-325986C07AE0}" type="slidenum">
              <a:rPr kumimoji="0" lang="en-US" altLang="en-US" sz="1300" b="0" i="0" u="none" strike="noStrike" kern="1200" cap="none" spc="0" normalizeH="0" baseline="0" noProof="0" smtClean="0">
                <a:ln>
                  <a:noFill/>
                </a:ln>
                <a:solidFill>
                  <a:srgbClr val="000000"/>
                </a:solidFill>
                <a:effectLst/>
                <a:uLnTx/>
                <a:uFillTx/>
                <a:latin typeface="Arial" pitchFamily="34" charset="0"/>
                <a:ea typeface="+mn-ea"/>
                <a:cs typeface="+mn-cs"/>
              </a:rPr>
              <a:pPr marL="0" marR="0" lvl="0" indent="0" algn="r" defTabSz="914400" rtl="0" eaLnBrk="1" fontAlgn="auto" latinLnBrk="0" hangingPunct="1">
                <a:lnSpc>
                  <a:spcPct val="100000"/>
                </a:lnSpc>
                <a:spcBef>
                  <a:spcPct val="0"/>
                </a:spcBef>
                <a:spcAft>
                  <a:spcPts val="0"/>
                </a:spcAft>
                <a:buClrTx/>
                <a:buSzTx/>
                <a:buFontTx/>
                <a:buNone/>
                <a:tabLst/>
                <a:defRPr/>
              </a:pPr>
              <a:t>41</a:t>
            </a:fld>
            <a:endParaRPr kumimoji="0" lang="en-US" altLang="en-US" sz="1300" b="0"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307203"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7204"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Tree>
    <p:extLst>
      <p:ext uri="{BB962C8B-B14F-4D97-AF65-F5344CB8AC3E}">
        <p14:creationId xmlns:p14="http://schemas.microsoft.com/office/powerpoint/2010/main" val="52935595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9490"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9491"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latin typeface="Arial" pitchFamily="34" charset="0"/>
            </a:endParaRPr>
          </a:p>
        </p:txBody>
      </p:sp>
      <p:sp>
        <p:nvSpPr>
          <p:cNvPr id="319492" name="Footer Placeholder 4"/>
          <p:cNvSpPr>
            <a:spLocks noGrp="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spcBef>
                <a:spcPct val="30000"/>
              </a:spcBef>
              <a:defRPr sz="1300">
                <a:solidFill>
                  <a:schemeClr val="tx1"/>
                </a:solidFill>
                <a:latin typeface="Calibri" pitchFamily="34" charset="0"/>
              </a:defRPr>
            </a:lvl1pPr>
            <a:lvl2pPr marL="785231" indent="-302012" eaLnBrk="0" hangingPunct="0">
              <a:spcBef>
                <a:spcPct val="30000"/>
              </a:spcBef>
              <a:defRPr sz="1300">
                <a:solidFill>
                  <a:schemeClr val="tx1"/>
                </a:solidFill>
                <a:latin typeface="Calibri" pitchFamily="34" charset="0"/>
              </a:defRPr>
            </a:lvl2pPr>
            <a:lvl3pPr marL="1208048" indent="-241610" eaLnBrk="0" hangingPunct="0">
              <a:spcBef>
                <a:spcPct val="30000"/>
              </a:spcBef>
              <a:defRPr sz="1300">
                <a:solidFill>
                  <a:schemeClr val="tx1"/>
                </a:solidFill>
                <a:latin typeface="Calibri" pitchFamily="34" charset="0"/>
              </a:defRPr>
            </a:lvl3pPr>
            <a:lvl4pPr marL="1691266" indent="-241610" eaLnBrk="0" hangingPunct="0">
              <a:spcBef>
                <a:spcPct val="30000"/>
              </a:spcBef>
              <a:defRPr sz="1300">
                <a:solidFill>
                  <a:schemeClr val="tx1"/>
                </a:solidFill>
                <a:latin typeface="Calibri" pitchFamily="34" charset="0"/>
              </a:defRPr>
            </a:lvl4pPr>
            <a:lvl5pPr marL="2174486" indent="-241610" eaLnBrk="0" hangingPunct="0">
              <a:spcBef>
                <a:spcPct val="30000"/>
              </a:spcBef>
              <a:defRPr sz="1300">
                <a:solidFill>
                  <a:schemeClr val="tx1"/>
                </a:solidFill>
                <a:latin typeface="Calibri" pitchFamily="34" charset="0"/>
              </a:defRPr>
            </a:lvl5pPr>
            <a:lvl6pPr marL="2657704" indent="-241610" eaLnBrk="0" fontAlgn="base" hangingPunct="0">
              <a:spcBef>
                <a:spcPct val="30000"/>
              </a:spcBef>
              <a:spcAft>
                <a:spcPct val="0"/>
              </a:spcAft>
              <a:defRPr sz="1300">
                <a:solidFill>
                  <a:schemeClr val="tx1"/>
                </a:solidFill>
                <a:latin typeface="Calibri" pitchFamily="34" charset="0"/>
              </a:defRPr>
            </a:lvl6pPr>
            <a:lvl7pPr marL="3140923" indent="-241610" eaLnBrk="0" fontAlgn="base" hangingPunct="0">
              <a:spcBef>
                <a:spcPct val="30000"/>
              </a:spcBef>
              <a:spcAft>
                <a:spcPct val="0"/>
              </a:spcAft>
              <a:defRPr sz="1300">
                <a:solidFill>
                  <a:schemeClr val="tx1"/>
                </a:solidFill>
                <a:latin typeface="Calibri" pitchFamily="34" charset="0"/>
              </a:defRPr>
            </a:lvl7pPr>
            <a:lvl8pPr marL="3624142" indent="-241610" eaLnBrk="0" fontAlgn="base" hangingPunct="0">
              <a:spcBef>
                <a:spcPct val="30000"/>
              </a:spcBef>
              <a:spcAft>
                <a:spcPct val="0"/>
              </a:spcAft>
              <a:defRPr sz="1300">
                <a:solidFill>
                  <a:schemeClr val="tx1"/>
                </a:solidFill>
                <a:latin typeface="Calibri" pitchFamily="34" charset="0"/>
              </a:defRPr>
            </a:lvl8pPr>
            <a:lvl9pPr marL="4107361" indent="-241610" eaLnBrk="0" fontAlgn="base" hangingPunct="0">
              <a:spcBef>
                <a:spcPct val="30000"/>
              </a:spcBef>
              <a:spcAft>
                <a:spcPct val="0"/>
              </a:spcAft>
              <a:defRPr sz="1300">
                <a:solidFill>
                  <a:schemeClr val="tx1"/>
                </a:solidFill>
                <a:latin typeface="Calibri"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1300" b="0"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319493" name="Header Placeholder 5"/>
          <p:cNvSpPr>
            <a:spLocks noGrp="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eaLnBrk="0" hangingPunct="0">
              <a:spcBef>
                <a:spcPct val="30000"/>
              </a:spcBef>
              <a:defRPr sz="1300">
                <a:solidFill>
                  <a:schemeClr val="tx1"/>
                </a:solidFill>
                <a:latin typeface="Calibri" pitchFamily="34" charset="0"/>
              </a:defRPr>
            </a:lvl1pPr>
            <a:lvl2pPr marL="785231" indent="-302012" eaLnBrk="0" hangingPunct="0">
              <a:spcBef>
                <a:spcPct val="30000"/>
              </a:spcBef>
              <a:defRPr sz="1300">
                <a:solidFill>
                  <a:schemeClr val="tx1"/>
                </a:solidFill>
                <a:latin typeface="Calibri" pitchFamily="34" charset="0"/>
              </a:defRPr>
            </a:lvl2pPr>
            <a:lvl3pPr marL="1208048" indent="-241610" eaLnBrk="0" hangingPunct="0">
              <a:spcBef>
                <a:spcPct val="30000"/>
              </a:spcBef>
              <a:defRPr sz="1300">
                <a:solidFill>
                  <a:schemeClr val="tx1"/>
                </a:solidFill>
                <a:latin typeface="Calibri" pitchFamily="34" charset="0"/>
              </a:defRPr>
            </a:lvl3pPr>
            <a:lvl4pPr marL="1691266" indent="-241610" eaLnBrk="0" hangingPunct="0">
              <a:spcBef>
                <a:spcPct val="30000"/>
              </a:spcBef>
              <a:defRPr sz="1300">
                <a:solidFill>
                  <a:schemeClr val="tx1"/>
                </a:solidFill>
                <a:latin typeface="Calibri" pitchFamily="34" charset="0"/>
              </a:defRPr>
            </a:lvl4pPr>
            <a:lvl5pPr marL="2174486" indent="-241610" eaLnBrk="0" hangingPunct="0">
              <a:spcBef>
                <a:spcPct val="30000"/>
              </a:spcBef>
              <a:defRPr sz="1300">
                <a:solidFill>
                  <a:schemeClr val="tx1"/>
                </a:solidFill>
                <a:latin typeface="Calibri" pitchFamily="34" charset="0"/>
              </a:defRPr>
            </a:lvl5pPr>
            <a:lvl6pPr marL="2657704" indent="-241610" eaLnBrk="0" fontAlgn="base" hangingPunct="0">
              <a:spcBef>
                <a:spcPct val="30000"/>
              </a:spcBef>
              <a:spcAft>
                <a:spcPct val="0"/>
              </a:spcAft>
              <a:defRPr sz="1300">
                <a:solidFill>
                  <a:schemeClr val="tx1"/>
                </a:solidFill>
                <a:latin typeface="Calibri" pitchFamily="34" charset="0"/>
              </a:defRPr>
            </a:lvl6pPr>
            <a:lvl7pPr marL="3140923" indent="-241610" eaLnBrk="0" fontAlgn="base" hangingPunct="0">
              <a:spcBef>
                <a:spcPct val="30000"/>
              </a:spcBef>
              <a:spcAft>
                <a:spcPct val="0"/>
              </a:spcAft>
              <a:defRPr sz="1300">
                <a:solidFill>
                  <a:schemeClr val="tx1"/>
                </a:solidFill>
                <a:latin typeface="Calibri" pitchFamily="34" charset="0"/>
              </a:defRPr>
            </a:lvl7pPr>
            <a:lvl8pPr marL="3624142" indent="-241610" eaLnBrk="0" fontAlgn="base" hangingPunct="0">
              <a:spcBef>
                <a:spcPct val="30000"/>
              </a:spcBef>
              <a:spcAft>
                <a:spcPct val="0"/>
              </a:spcAft>
              <a:defRPr sz="1300">
                <a:solidFill>
                  <a:schemeClr val="tx1"/>
                </a:solidFill>
                <a:latin typeface="Calibri" pitchFamily="34" charset="0"/>
              </a:defRPr>
            </a:lvl8pPr>
            <a:lvl9pPr marL="4107361" indent="-241610" eaLnBrk="0" fontAlgn="base" hangingPunct="0">
              <a:spcBef>
                <a:spcPct val="30000"/>
              </a:spcBef>
              <a:spcAft>
                <a:spcPct val="0"/>
              </a:spcAft>
              <a:defRPr sz="1300">
                <a:solidFill>
                  <a:schemeClr val="tx1"/>
                </a:solidFill>
                <a:latin typeface="Calibri"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1300" b="0"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319494" name="Date Placeholder 6"/>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eaLnBrk="0" hangingPunct="0">
              <a:spcBef>
                <a:spcPct val="30000"/>
              </a:spcBef>
              <a:defRPr sz="1300">
                <a:solidFill>
                  <a:schemeClr val="tx1"/>
                </a:solidFill>
                <a:latin typeface="Calibri" pitchFamily="34" charset="0"/>
              </a:defRPr>
            </a:lvl1pPr>
            <a:lvl2pPr marL="785231" indent="-302012" eaLnBrk="0" hangingPunct="0">
              <a:spcBef>
                <a:spcPct val="30000"/>
              </a:spcBef>
              <a:defRPr sz="1300">
                <a:solidFill>
                  <a:schemeClr val="tx1"/>
                </a:solidFill>
                <a:latin typeface="Calibri" pitchFamily="34" charset="0"/>
              </a:defRPr>
            </a:lvl2pPr>
            <a:lvl3pPr marL="1208048" indent="-241610" eaLnBrk="0" hangingPunct="0">
              <a:spcBef>
                <a:spcPct val="30000"/>
              </a:spcBef>
              <a:defRPr sz="1300">
                <a:solidFill>
                  <a:schemeClr val="tx1"/>
                </a:solidFill>
                <a:latin typeface="Calibri" pitchFamily="34" charset="0"/>
              </a:defRPr>
            </a:lvl3pPr>
            <a:lvl4pPr marL="1691266" indent="-241610" eaLnBrk="0" hangingPunct="0">
              <a:spcBef>
                <a:spcPct val="30000"/>
              </a:spcBef>
              <a:defRPr sz="1300">
                <a:solidFill>
                  <a:schemeClr val="tx1"/>
                </a:solidFill>
                <a:latin typeface="Calibri" pitchFamily="34" charset="0"/>
              </a:defRPr>
            </a:lvl4pPr>
            <a:lvl5pPr marL="2174486" indent="-241610" eaLnBrk="0" hangingPunct="0">
              <a:spcBef>
                <a:spcPct val="30000"/>
              </a:spcBef>
              <a:defRPr sz="1300">
                <a:solidFill>
                  <a:schemeClr val="tx1"/>
                </a:solidFill>
                <a:latin typeface="Calibri" pitchFamily="34" charset="0"/>
              </a:defRPr>
            </a:lvl5pPr>
            <a:lvl6pPr marL="2657704" indent="-241610" eaLnBrk="0" fontAlgn="base" hangingPunct="0">
              <a:spcBef>
                <a:spcPct val="30000"/>
              </a:spcBef>
              <a:spcAft>
                <a:spcPct val="0"/>
              </a:spcAft>
              <a:defRPr sz="1300">
                <a:solidFill>
                  <a:schemeClr val="tx1"/>
                </a:solidFill>
                <a:latin typeface="Calibri" pitchFamily="34" charset="0"/>
              </a:defRPr>
            </a:lvl6pPr>
            <a:lvl7pPr marL="3140923" indent="-241610" eaLnBrk="0" fontAlgn="base" hangingPunct="0">
              <a:spcBef>
                <a:spcPct val="30000"/>
              </a:spcBef>
              <a:spcAft>
                <a:spcPct val="0"/>
              </a:spcAft>
              <a:defRPr sz="1300">
                <a:solidFill>
                  <a:schemeClr val="tx1"/>
                </a:solidFill>
                <a:latin typeface="Calibri" pitchFamily="34" charset="0"/>
              </a:defRPr>
            </a:lvl7pPr>
            <a:lvl8pPr marL="3624142" indent="-241610" eaLnBrk="0" fontAlgn="base" hangingPunct="0">
              <a:spcBef>
                <a:spcPct val="30000"/>
              </a:spcBef>
              <a:spcAft>
                <a:spcPct val="0"/>
              </a:spcAft>
              <a:defRPr sz="1300">
                <a:solidFill>
                  <a:schemeClr val="tx1"/>
                </a:solidFill>
                <a:latin typeface="Calibri" pitchFamily="34" charset="0"/>
              </a:defRPr>
            </a:lvl8pPr>
            <a:lvl9pPr marL="4107361" indent="-241610" eaLnBrk="0" fontAlgn="base" hangingPunct="0">
              <a:spcBef>
                <a:spcPct val="30000"/>
              </a:spcBef>
              <a:spcAft>
                <a:spcPct val="0"/>
              </a:spcAft>
              <a:defRPr sz="1300">
                <a:solidFill>
                  <a:schemeClr val="tx1"/>
                </a:solidFill>
                <a:latin typeface="Calibri" pitchFamily="34" charset="0"/>
              </a:defRPr>
            </a:lvl9pPr>
          </a:lstStyle>
          <a:p>
            <a:pPr marL="0" marR="0" lvl="0" indent="0" algn="r" defTabSz="914400" rtl="0" eaLnBrk="1" fontAlgn="auto" latinLnBrk="0" hangingPunct="1">
              <a:lnSpc>
                <a:spcPct val="100000"/>
              </a:lnSpc>
              <a:spcBef>
                <a:spcPct val="0"/>
              </a:spcBef>
              <a:spcAft>
                <a:spcPts val="0"/>
              </a:spcAft>
              <a:buClrTx/>
              <a:buSzTx/>
              <a:buFontTx/>
              <a:buNone/>
              <a:tabLst/>
              <a:defRPr/>
            </a:pPr>
            <a:endParaRPr kumimoji="0" lang="en-US" altLang="en-US" sz="1300" b="0" i="0" u="none" strike="noStrike" kern="1200" cap="none" spc="0" normalizeH="0" baseline="0" noProof="0">
              <a:ln>
                <a:noFill/>
              </a:ln>
              <a:solidFill>
                <a:srgbClr val="000000"/>
              </a:solidFill>
              <a:effectLst/>
              <a:uLnTx/>
              <a:uFillTx/>
              <a:latin typeface="Arial" pitchFamily="34" charset="0"/>
              <a:ea typeface="+mn-ea"/>
              <a:cs typeface="+mn-cs"/>
            </a:endParaRPr>
          </a:p>
        </p:txBody>
      </p:sp>
    </p:spTree>
    <p:extLst>
      <p:ext uri="{BB962C8B-B14F-4D97-AF65-F5344CB8AC3E}">
        <p14:creationId xmlns:p14="http://schemas.microsoft.com/office/powerpoint/2010/main" val="367187239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0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latin typeface="Arial" panose="020B0604020202020204" pitchFamily="34" charset="0"/>
            </a:endParaRPr>
          </a:p>
        </p:txBody>
      </p:sp>
      <p:sp>
        <p:nvSpPr>
          <p:cNvPr id="17408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01675" indent="-269875">
              <a:spcBef>
                <a:spcPct val="30000"/>
              </a:spcBef>
              <a:defRPr sz="1200">
                <a:solidFill>
                  <a:schemeClr val="tx1"/>
                </a:solidFill>
                <a:latin typeface="Calibri" panose="020F0502020204030204" pitchFamily="34" charset="0"/>
              </a:defRPr>
            </a:lvl2pPr>
            <a:lvl3pPr marL="1081088" indent="-215900">
              <a:spcBef>
                <a:spcPct val="30000"/>
              </a:spcBef>
              <a:defRPr sz="1200">
                <a:solidFill>
                  <a:schemeClr val="tx1"/>
                </a:solidFill>
                <a:latin typeface="Calibri" panose="020F0502020204030204" pitchFamily="34" charset="0"/>
              </a:defRPr>
            </a:lvl3pPr>
            <a:lvl4pPr marL="1512888" indent="-215900">
              <a:spcBef>
                <a:spcPct val="30000"/>
              </a:spcBef>
              <a:defRPr sz="1200">
                <a:solidFill>
                  <a:schemeClr val="tx1"/>
                </a:solidFill>
                <a:latin typeface="Calibri" panose="020F0502020204030204" pitchFamily="34" charset="0"/>
              </a:defRPr>
            </a:lvl4pPr>
            <a:lvl5pPr marL="1944688" indent="-215900">
              <a:spcBef>
                <a:spcPct val="30000"/>
              </a:spcBef>
              <a:defRPr sz="1200">
                <a:solidFill>
                  <a:schemeClr val="tx1"/>
                </a:solidFill>
                <a:latin typeface="Calibri" panose="020F0502020204030204" pitchFamily="34" charset="0"/>
              </a:defRPr>
            </a:lvl5pPr>
            <a:lvl6pPr marL="2401888" indent="-215900" eaLnBrk="0" fontAlgn="base" hangingPunct="0">
              <a:spcBef>
                <a:spcPct val="30000"/>
              </a:spcBef>
              <a:spcAft>
                <a:spcPct val="0"/>
              </a:spcAft>
              <a:defRPr sz="1200">
                <a:solidFill>
                  <a:schemeClr val="tx1"/>
                </a:solidFill>
                <a:latin typeface="Calibri" panose="020F0502020204030204" pitchFamily="34" charset="0"/>
              </a:defRPr>
            </a:lvl6pPr>
            <a:lvl7pPr marL="2859088" indent="-215900" eaLnBrk="0" fontAlgn="base" hangingPunct="0">
              <a:spcBef>
                <a:spcPct val="30000"/>
              </a:spcBef>
              <a:spcAft>
                <a:spcPct val="0"/>
              </a:spcAft>
              <a:defRPr sz="1200">
                <a:solidFill>
                  <a:schemeClr val="tx1"/>
                </a:solidFill>
                <a:latin typeface="Calibri" panose="020F0502020204030204" pitchFamily="34" charset="0"/>
              </a:defRPr>
            </a:lvl7pPr>
            <a:lvl8pPr marL="3316288" indent="-215900" eaLnBrk="0" fontAlgn="base" hangingPunct="0">
              <a:spcBef>
                <a:spcPct val="30000"/>
              </a:spcBef>
              <a:spcAft>
                <a:spcPct val="0"/>
              </a:spcAft>
              <a:defRPr sz="1200">
                <a:solidFill>
                  <a:schemeClr val="tx1"/>
                </a:solidFill>
                <a:latin typeface="Calibri" panose="020F0502020204030204" pitchFamily="34" charset="0"/>
              </a:defRPr>
            </a:lvl8pPr>
            <a:lvl9pPr marL="3773488" indent="-215900" eaLnBrk="0" fontAlgn="base" hangingPunct="0">
              <a:spcBef>
                <a:spcPct val="30000"/>
              </a:spcBef>
              <a:spcAft>
                <a:spcPct val="0"/>
              </a:spcAft>
              <a:defRPr sz="1200">
                <a:solidFill>
                  <a:schemeClr val="tx1"/>
                </a:solidFill>
                <a:latin typeface="Calibri" panose="020F0502020204030204" pitchFamily="34" charset="0"/>
              </a:defRPr>
            </a:lvl9pPr>
          </a:lstStyle>
          <a:p>
            <a:pPr marL="0" marR="0" lvl="0" indent="0" algn="r" defTabSz="914400" rtl="0" eaLnBrk="1" fontAlgn="auto" latinLnBrk="0" hangingPunct="1">
              <a:lnSpc>
                <a:spcPct val="100000"/>
              </a:lnSpc>
              <a:spcBef>
                <a:spcPct val="0"/>
              </a:spcBef>
              <a:spcAft>
                <a:spcPts val="0"/>
              </a:spcAft>
              <a:buClrTx/>
              <a:buSzTx/>
              <a:buFontTx/>
              <a:buNone/>
              <a:tabLst/>
              <a:defRPr/>
            </a:pPr>
            <a:fld id="{EC0BB0D0-D3CB-4CCD-ACD4-E49FB133EC60}" type="slidenum">
              <a:rPr kumimoji="0" lang="en-US" altLang="en-US" sz="12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ct val="0"/>
                </a:spcBef>
                <a:spcAft>
                  <a:spcPts val="0"/>
                </a:spcAft>
                <a:buClrTx/>
                <a:buSzTx/>
                <a:buFontTx/>
                <a:buNone/>
                <a:tabLst/>
                <a:defRPr/>
              </a:pPr>
              <a:t>47</a:t>
            </a:fld>
            <a:endPar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65876681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spcBef>
                <a:spcPct val="30000"/>
              </a:spcBef>
              <a:defRPr sz="1200">
                <a:solidFill>
                  <a:schemeClr val="tx1"/>
                </a:solidFill>
                <a:latin typeface="Calibri" pitchFamily="34" charset="0"/>
              </a:defRPr>
            </a:lvl1pPr>
            <a:lvl2pPr marL="784013" indent="-301543" eaLnBrk="0" hangingPunct="0">
              <a:spcBef>
                <a:spcPct val="30000"/>
              </a:spcBef>
              <a:defRPr sz="1200">
                <a:solidFill>
                  <a:schemeClr val="tx1"/>
                </a:solidFill>
                <a:latin typeface="Calibri" pitchFamily="34" charset="0"/>
              </a:defRPr>
            </a:lvl2pPr>
            <a:lvl3pPr marL="1207762" indent="-241235" eaLnBrk="0" hangingPunct="0">
              <a:spcBef>
                <a:spcPct val="30000"/>
              </a:spcBef>
              <a:defRPr sz="1200">
                <a:solidFill>
                  <a:schemeClr val="tx1"/>
                </a:solidFill>
                <a:latin typeface="Calibri" pitchFamily="34" charset="0"/>
              </a:defRPr>
            </a:lvl3pPr>
            <a:lvl4pPr marL="1690233" indent="-241235" eaLnBrk="0" hangingPunct="0">
              <a:spcBef>
                <a:spcPct val="30000"/>
              </a:spcBef>
              <a:defRPr sz="1200">
                <a:solidFill>
                  <a:schemeClr val="tx1"/>
                </a:solidFill>
                <a:latin typeface="Calibri" pitchFamily="34" charset="0"/>
              </a:defRPr>
            </a:lvl4pPr>
            <a:lvl5pPr marL="2174289" indent="-241235" eaLnBrk="0" hangingPunct="0">
              <a:spcBef>
                <a:spcPct val="30000"/>
              </a:spcBef>
              <a:defRPr sz="1200">
                <a:solidFill>
                  <a:schemeClr val="tx1"/>
                </a:solidFill>
                <a:latin typeface="Calibri" pitchFamily="34" charset="0"/>
              </a:defRPr>
            </a:lvl5pPr>
            <a:lvl6pPr marL="2631366" indent="-241235" eaLnBrk="0" fontAlgn="base" hangingPunct="0">
              <a:spcBef>
                <a:spcPct val="30000"/>
              </a:spcBef>
              <a:spcAft>
                <a:spcPct val="0"/>
              </a:spcAft>
              <a:defRPr sz="1200">
                <a:solidFill>
                  <a:schemeClr val="tx1"/>
                </a:solidFill>
                <a:latin typeface="Calibri" pitchFamily="34" charset="0"/>
              </a:defRPr>
            </a:lvl6pPr>
            <a:lvl7pPr marL="3088443" indent="-241235" eaLnBrk="0" fontAlgn="base" hangingPunct="0">
              <a:spcBef>
                <a:spcPct val="30000"/>
              </a:spcBef>
              <a:spcAft>
                <a:spcPct val="0"/>
              </a:spcAft>
              <a:defRPr sz="1200">
                <a:solidFill>
                  <a:schemeClr val="tx1"/>
                </a:solidFill>
                <a:latin typeface="Calibri" pitchFamily="34" charset="0"/>
              </a:defRPr>
            </a:lvl7pPr>
            <a:lvl8pPr marL="3545520" indent="-241235" eaLnBrk="0" fontAlgn="base" hangingPunct="0">
              <a:spcBef>
                <a:spcPct val="30000"/>
              </a:spcBef>
              <a:spcAft>
                <a:spcPct val="0"/>
              </a:spcAft>
              <a:defRPr sz="1200">
                <a:solidFill>
                  <a:schemeClr val="tx1"/>
                </a:solidFill>
                <a:latin typeface="Calibri" pitchFamily="34" charset="0"/>
              </a:defRPr>
            </a:lvl8pPr>
            <a:lvl9pPr marL="4002596" indent="-241235" eaLnBrk="0" fontAlgn="base" hangingPunct="0">
              <a:spcBef>
                <a:spcPct val="30000"/>
              </a:spcBef>
              <a:spcAft>
                <a:spcPct val="0"/>
              </a:spcAft>
              <a:defRPr sz="1200">
                <a:solidFill>
                  <a:schemeClr val="tx1"/>
                </a:solidFill>
                <a:latin typeface="Calibri" pitchFamily="34" charset="0"/>
              </a:defRPr>
            </a:lvl9pPr>
          </a:lstStyle>
          <a:p>
            <a:pPr marL="0" marR="0" lvl="0" indent="0" algn="r" defTabSz="914400" rtl="0" eaLnBrk="1" fontAlgn="auto" latinLnBrk="0" hangingPunct="1">
              <a:lnSpc>
                <a:spcPct val="100000"/>
              </a:lnSpc>
              <a:spcBef>
                <a:spcPct val="0"/>
              </a:spcBef>
              <a:spcAft>
                <a:spcPts val="0"/>
              </a:spcAft>
              <a:buClrTx/>
              <a:buSzTx/>
              <a:buFontTx/>
              <a:buNone/>
              <a:tabLst/>
              <a:defRPr/>
            </a:pPr>
            <a:fld id="{1D43F253-F25E-4FBA-87D9-3BCCEF63DE91}" type="slidenum">
              <a:rPr kumimoji="0" lang="en-US" altLang="en-US" sz="1300" b="0" i="0" u="none" strike="noStrike" kern="1200" cap="none" spc="0" normalizeH="0" baseline="0" noProof="0">
                <a:ln>
                  <a:noFill/>
                </a:ln>
                <a:solidFill>
                  <a:srgbClr val="000000"/>
                </a:solidFill>
                <a:effectLst/>
                <a:uLnTx/>
                <a:uFillTx/>
                <a:latin typeface="Arial" pitchFamily="34" charset="0"/>
                <a:ea typeface="+mn-ea"/>
                <a:cs typeface="+mn-cs"/>
              </a:rPr>
              <a:pPr marL="0" marR="0" lvl="0" indent="0" algn="r" defTabSz="914400" rtl="0" eaLnBrk="1" fontAlgn="auto" latinLnBrk="0" hangingPunct="1">
                <a:lnSpc>
                  <a:spcPct val="100000"/>
                </a:lnSpc>
                <a:spcBef>
                  <a:spcPct val="0"/>
                </a:spcBef>
                <a:spcAft>
                  <a:spcPts val="0"/>
                </a:spcAft>
                <a:buClrTx/>
                <a:buSzTx/>
                <a:buFontTx/>
                <a:buNone/>
                <a:tabLst/>
                <a:defRPr/>
              </a:pPr>
              <a:t>58</a:t>
            </a:fld>
            <a:endParaRPr kumimoji="0" lang="en-US" altLang="en-US" sz="1300" b="0"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219139"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9140"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a:cs typeface="Arial" pitchFamily="34" charset="0"/>
              </a:rPr>
              <a:t>* = dedicated NIH funding</a:t>
            </a:r>
          </a:p>
        </p:txBody>
      </p:sp>
    </p:spTree>
    <p:extLst>
      <p:ext uri="{BB962C8B-B14F-4D97-AF65-F5344CB8AC3E}">
        <p14:creationId xmlns:p14="http://schemas.microsoft.com/office/powerpoint/2010/main" val="74231421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7"/>
          <p:cNvSpPr>
            <a:spLocks noGrp="1" noChangeArrowheads="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006A8B1F-D6E8-419A-8D65-4011B5D99A19}" type="slidenum">
              <a:rPr kumimoji="0" lang="en-US" alt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US" alt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Arial" panose="020B0604020202020204" pitchFamily="34" charset="0"/>
            </a:endParaRPr>
          </a:p>
        </p:txBody>
      </p:sp>
      <p:sp>
        <p:nvSpPr>
          <p:cNvPr id="192515"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2516" name="Rectangle 3"/>
          <p:cNvSpPr>
            <a:spLocks noGrp="1" noChangeArrowheads="1"/>
          </p:cNvSpPr>
          <p:nvPr>
            <p:ph type="body" idx="1"/>
          </p:nvPr>
        </p:nvSpPr>
        <p:spPr bwMode="auto">
          <a:xfrm>
            <a:off x="974725" y="4560888"/>
            <a:ext cx="5365750" cy="43195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Tree>
    <p:extLst>
      <p:ext uri="{BB962C8B-B14F-4D97-AF65-F5344CB8AC3E}">
        <p14:creationId xmlns:p14="http://schemas.microsoft.com/office/powerpoint/2010/main" val="76111032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Slide Image Placeholder 1"/>
          <p:cNvSpPr>
            <a:spLocks noGrp="1" noRot="1" noChangeAspect="1" noTextEdit="1"/>
          </p:cNvSpPr>
          <p:nvPr>
            <p:ph type="sldImg"/>
          </p:nvPr>
        </p:nvSpPr>
        <p:spPr>
          <a:ln/>
        </p:spPr>
      </p:sp>
      <p:sp>
        <p:nvSpPr>
          <p:cNvPr id="21606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21606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85231" indent="-302012">
              <a:defRPr>
                <a:solidFill>
                  <a:schemeClr val="tx1"/>
                </a:solidFill>
                <a:latin typeface="Arial" charset="0"/>
              </a:defRPr>
            </a:lvl2pPr>
            <a:lvl3pPr marL="1208048" indent="-241610">
              <a:defRPr>
                <a:solidFill>
                  <a:schemeClr val="tx1"/>
                </a:solidFill>
                <a:latin typeface="Arial" charset="0"/>
              </a:defRPr>
            </a:lvl3pPr>
            <a:lvl4pPr marL="1691266" indent="-241610">
              <a:defRPr>
                <a:solidFill>
                  <a:schemeClr val="tx1"/>
                </a:solidFill>
                <a:latin typeface="Arial" charset="0"/>
              </a:defRPr>
            </a:lvl4pPr>
            <a:lvl5pPr marL="2174486" indent="-241610">
              <a:defRPr>
                <a:solidFill>
                  <a:schemeClr val="tx1"/>
                </a:solidFill>
                <a:latin typeface="Arial" charset="0"/>
              </a:defRPr>
            </a:lvl5pPr>
            <a:lvl6pPr marL="2657704" indent="-241610" eaLnBrk="0" fontAlgn="base" hangingPunct="0">
              <a:spcBef>
                <a:spcPct val="0"/>
              </a:spcBef>
              <a:spcAft>
                <a:spcPct val="0"/>
              </a:spcAft>
              <a:defRPr>
                <a:solidFill>
                  <a:schemeClr val="tx1"/>
                </a:solidFill>
                <a:latin typeface="Arial" charset="0"/>
              </a:defRPr>
            </a:lvl6pPr>
            <a:lvl7pPr marL="3140923" indent="-241610" eaLnBrk="0" fontAlgn="base" hangingPunct="0">
              <a:spcBef>
                <a:spcPct val="0"/>
              </a:spcBef>
              <a:spcAft>
                <a:spcPct val="0"/>
              </a:spcAft>
              <a:defRPr>
                <a:solidFill>
                  <a:schemeClr val="tx1"/>
                </a:solidFill>
                <a:latin typeface="Arial" charset="0"/>
              </a:defRPr>
            </a:lvl7pPr>
            <a:lvl8pPr marL="3624142" indent="-241610" eaLnBrk="0" fontAlgn="base" hangingPunct="0">
              <a:spcBef>
                <a:spcPct val="0"/>
              </a:spcBef>
              <a:spcAft>
                <a:spcPct val="0"/>
              </a:spcAft>
              <a:defRPr>
                <a:solidFill>
                  <a:schemeClr val="tx1"/>
                </a:solidFill>
                <a:latin typeface="Arial" charset="0"/>
              </a:defRPr>
            </a:lvl8pPr>
            <a:lvl9pPr marL="4107361" indent="-241610" eaLnBrk="0" fontAlgn="base" hangingPunct="0">
              <a:spcBef>
                <a:spcPct val="0"/>
              </a:spcBef>
              <a:spcAft>
                <a:spcPct val="0"/>
              </a:spcAft>
              <a:defRPr>
                <a:solidFill>
                  <a:schemeClr val="tx1"/>
                </a:solidFill>
                <a:latin typeface="Arial"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BCB86B3B-AD16-4CAD-A7CE-70779AF464CC}" type="slidenum">
              <a:rPr kumimoji="0" lang="en-US" altLang="en-US" sz="13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US" altLang="en-US" sz="13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305306344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1615E674-CA31-494E-8EAC-E284C3B665B4}" type="slidenum">
              <a:rPr kumimoji="0" lang="en-US" altLang="en-US" sz="12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US" altLang="en-US" sz="12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4803" name="Rectangle 2"/>
          <p:cNvSpPr>
            <a:spLocks noGrp="1" noRot="1" noChangeAspect="1" noChangeArrowheads="1" noTextEdit="1"/>
          </p:cNvSpPr>
          <p:nvPr>
            <p:ph type="sldImg"/>
          </p:nvPr>
        </p:nvSpPr>
        <p:spPr>
          <a:ln/>
        </p:spPr>
      </p:sp>
      <p:sp>
        <p:nvSpPr>
          <p:cNvPr id="204804"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en-US"/>
          </a:p>
        </p:txBody>
      </p:sp>
    </p:spTree>
    <p:extLst>
      <p:ext uri="{BB962C8B-B14F-4D97-AF65-F5344CB8AC3E}">
        <p14:creationId xmlns:p14="http://schemas.microsoft.com/office/powerpoint/2010/main" val="15892398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Slide Image Placeholder 1"/>
          <p:cNvSpPr>
            <a:spLocks noGrp="1" noRot="1" noChangeAspect="1" noTextEdit="1"/>
          </p:cNvSpPr>
          <p:nvPr>
            <p:ph type="sldImg"/>
          </p:nvPr>
        </p:nvSpPr>
        <p:spPr>
          <a:ln/>
        </p:spPr>
      </p:sp>
      <p:sp>
        <p:nvSpPr>
          <p:cNvPr id="14131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hlinkClick r:id="rId3"/>
              </a:rPr>
              <a:t>http://www.novaspivack.com/technology/how-hisiri-works-interview-with-tom-gruber-cto-of-siri</a:t>
            </a:r>
            <a:endParaRPr lang="en-US" altLang="en-US"/>
          </a:p>
        </p:txBody>
      </p:sp>
      <p:sp>
        <p:nvSpPr>
          <p:cNvPr id="14131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B34424AA-D29A-40A5-814A-4FB8093391FF}" type="slidenum">
              <a:rPr kumimoji="0" lang="en-US" altLang="en-US" sz="13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11</a:t>
            </a:fld>
            <a:endParaRPr kumimoji="0" lang="en-US" altLang="en-US" sz="13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18446915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1615E674-CA31-494E-8EAC-E284C3B665B4}" type="slidenum">
              <a:rPr kumimoji="0" lang="en-US" altLang="en-US" sz="12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en-US" altLang="en-US" sz="12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4803" name="Rectangle 2"/>
          <p:cNvSpPr>
            <a:spLocks noGrp="1" noRot="1" noChangeAspect="1" noChangeArrowheads="1" noTextEdit="1"/>
          </p:cNvSpPr>
          <p:nvPr>
            <p:ph type="sldImg"/>
          </p:nvPr>
        </p:nvSpPr>
        <p:spPr>
          <a:ln/>
        </p:spPr>
      </p:sp>
      <p:sp>
        <p:nvSpPr>
          <p:cNvPr id="204804"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en-US"/>
          </a:p>
        </p:txBody>
      </p:sp>
    </p:spTree>
    <p:extLst>
      <p:ext uri="{BB962C8B-B14F-4D97-AF65-F5344CB8AC3E}">
        <p14:creationId xmlns:p14="http://schemas.microsoft.com/office/powerpoint/2010/main" val="198195339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altLang="en-US" sz="1200" dirty="0"/>
              <a:t>see http://ontology.buffalo.edu/eco/Ecological_Psychology.pdf</a:t>
            </a:r>
          </a:p>
          <a:p>
            <a:endParaRPr lang="en-US" dirty="0"/>
          </a:p>
        </p:txBody>
      </p:sp>
      <p:sp>
        <p:nvSpPr>
          <p:cNvPr id="4" name="Slide Number Placeholder 3"/>
          <p:cNvSpPr>
            <a:spLocks noGrp="1"/>
          </p:cNvSpPr>
          <p:nvPr>
            <p:ph type="sldNum" sz="quarter" idx="10"/>
          </p:nvPr>
        </p:nvSpPr>
        <p:spPr/>
        <p:txBody>
          <a:bodyPr/>
          <a:lstStyle/>
          <a:p>
            <a:fld id="{71430D02-6072-4064-82DC-C92E6DBD75FF}" type="slidenum">
              <a:rPr lang="en-US" smtClean="0"/>
              <a:t>71</a:t>
            </a:fld>
            <a:endParaRPr lang="en-US"/>
          </a:p>
        </p:txBody>
      </p:sp>
    </p:spTree>
    <p:extLst>
      <p:ext uri="{BB962C8B-B14F-4D97-AF65-F5344CB8AC3E}">
        <p14:creationId xmlns:p14="http://schemas.microsoft.com/office/powerpoint/2010/main" val="255142916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6A6F9572-C9C0-402B-AB84-FB3E82C10596}" type="slidenum">
              <a:rPr kumimoji="0" lang="en-US" sz="1200" b="0" i="0" u="none" strike="noStrike" kern="1200" cap="none" spc="0" normalizeH="0" baseline="0" noProof="0">
                <a:ln>
                  <a:noFill/>
                </a:ln>
                <a:solidFill>
                  <a:srgbClr val="000000"/>
                </a:solidFill>
                <a:effectLst/>
                <a:uLnTx/>
                <a:uFillTx/>
                <a:latin typeface="Arial"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81</a:t>
            </a:fld>
            <a:endParaRPr kumimoji="0" lang="en-US" sz="1200" b="0" i="0" u="none" strike="noStrike" kern="1200" cap="none" spc="0" normalizeH="0" baseline="0" noProof="0">
              <a:ln>
                <a:noFill/>
              </a:ln>
              <a:solidFill>
                <a:srgbClr val="000000"/>
              </a:solidFill>
              <a:effectLst/>
              <a:uLnTx/>
              <a:uFillTx/>
              <a:latin typeface="Arial" charset="0"/>
              <a:ea typeface="+mn-ea"/>
              <a:cs typeface="+mn-cs"/>
            </a:endParaRPr>
          </a:p>
        </p:txBody>
      </p:sp>
      <p:sp>
        <p:nvSpPr>
          <p:cNvPr id="90115" name="Rectangle 2"/>
          <p:cNvSpPr>
            <a:spLocks noGrp="1" noRot="1" noChangeAspect="1" noChangeArrowheads="1" noTextEdit="1"/>
          </p:cNvSpPr>
          <p:nvPr>
            <p:ph type="sldImg"/>
          </p:nvPr>
        </p:nvSpPr>
        <p:spPr>
          <a:ln/>
        </p:spPr>
      </p:sp>
      <p:sp>
        <p:nvSpPr>
          <p:cNvPr id="90116"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p>
        </p:txBody>
      </p:sp>
    </p:spTree>
    <p:extLst>
      <p:ext uri="{BB962C8B-B14F-4D97-AF65-F5344CB8AC3E}">
        <p14:creationId xmlns:p14="http://schemas.microsoft.com/office/powerpoint/2010/main" val="178865637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67655429-1BDE-4CB8-A850-139117629EC2}" type="slidenum">
              <a:rPr kumimoji="0" lang="en-US" sz="1200" b="0" i="0" u="none" strike="noStrike" kern="1200" cap="none" spc="0" normalizeH="0" baseline="0" noProof="0">
                <a:ln>
                  <a:noFill/>
                </a:ln>
                <a:solidFill>
                  <a:srgbClr val="000000"/>
                </a:solidFill>
                <a:effectLst/>
                <a:uLnTx/>
                <a:uFillTx/>
                <a:latin typeface="Arial"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82</a:t>
            </a:fld>
            <a:endParaRPr kumimoji="0" lang="en-US" sz="1200" b="0" i="0" u="none" strike="noStrike" kern="1200" cap="none" spc="0" normalizeH="0" baseline="0" noProof="0">
              <a:ln>
                <a:noFill/>
              </a:ln>
              <a:solidFill>
                <a:srgbClr val="000000"/>
              </a:solidFill>
              <a:effectLst/>
              <a:uLnTx/>
              <a:uFillTx/>
              <a:latin typeface="Arial" charset="0"/>
              <a:ea typeface="+mn-ea"/>
              <a:cs typeface="+mn-cs"/>
            </a:endParaRPr>
          </a:p>
        </p:txBody>
      </p:sp>
      <p:sp>
        <p:nvSpPr>
          <p:cNvPr id="91139" name="Rectangle 2"/>
          <p:cNvSpPr>
            <a:spLocks noGrp="1" noRot="1" noChangeAspect="1" noChangeArrowheads="1" noTextEdit="1"/>
          </p:cNvSpPr>
          <p:nvPr>
            <p:ph type="sldImg"/>
          </p:nvPr>
        </p:nvSpPr>
        <p:spPr>
          <a:ln/>
        </p:spPr>
      </p:sp>
      <p:sp>
        <p:nvSpPr>
          <p:cNvPr id="9114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p>
        </p:txBody>
      </p:sp>
    </p:spTree>
    <p:extLst>
      <p:ext uri="{BB962C8B-B14F-4D97-AF65-F5344CB8AC3E}">
        <p14:creationId xmlns:p14="http://schemas.microsoft.com/office/powerpoint/2010/main" val="345032261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Slide Image Placeholder 1"/>
          <p:cNvSpPr>
            <a:spLocks noGrp="1" noRot="1" noChangeAspect="1" noTextEdit="1"/>
          </p:cNvSpPr>
          <p:nvPr>
            <p:ph type="sldImg"/>
          </p:nvPr>
        </p:nvSpPr>
        <p:spPr>
          <a:ln/>
        </p:spPr>
      </p:sp>
      <p:sp>
        <p:nvSpPr>
          <p:cNvPr id="9216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216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00A80CB9-B5F6-4A9C-9C1B-181333A06D7D}" type="slidenum">
              <a:rPr kumimoji="0" lang="en-US" sz="1200" b="0" i="0" u="none" strike="noStrike" kern="1200" cap="none" spc="0" normalizeH="0" baseline="0" noProof="0">
                <a:ln>
                  <a:noFill/>
                </a:ln>
                <a:solidFill>
                  <a:prstClr val="black"/>
                </a:solidFill>
                <a:effectLst/>
                <a:uLnTx/>
                <a:uFillTx/>
                <a:latin typeface="Arial"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83</a:t>
            </a:fld>
            <a:endParaRPr kumimoji="0" lang="en-US" sz="1200" b="0" i="0" u="none" strike="noStrike" kern="1200" cap="none" spc="0" normalizeH="0" baseline="0" noProof="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167798073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97FF018E-FD27-429E-8981-B32501E30B94}" type="slidenum">
              <a:rPr kumimoji="0" lang="en-US" altLang="en-US" sz="12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84</a:t>
            </a:fld>
            <a:endParaRPr kumimoji="0" lang="en-US" altLang="en-US" sz="12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0163" name="Rectangle 2"/>
          <p:cNvSpPr>
            <a:spLocks noGrp="1" noRot="1" noChangeAspect="1" noChangeArrowheads="1" noTextEdit="1"/>
          </p:cNvSpPr>
          <p:nvPr>
            <p:ph type="sldImg"/>
          </p:nvPr>
        </p:nvSpPr>
        <p:spPr>
          <a:ln/>
        </p:spPr>
      </p:sp>
      <p:sp>
        <p:nvSpPr>
          <p:cNvPr id="220164"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en-US"/>
          </a:p>
        </p:txBody>
      </p:sp>
    </p:spTree>
    <p:extLst>
      <p:ext uri="{BB962C8B-B14F-4D97-AF65-F5344CB8AC3E}">
        <p14:creationId xmlns:p14="http://schemas.microsoft.com/office/powerpoint/2010/main" val="104305179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BAD2989B-7DE7-41B7-83AA-9324D065A21F}" type="slidenum">
              <a:rPr kumimoji="0" lang="en-US" altLang="en-US" sz="12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85</a:t>
            </a:fld>
            <a:endParaRPr kumimoji="0" lang="en-US" altLang="en-US" sz="12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9139" name="Rectangle 2"/>
          <p:cNvSpPr>
            <a:spLocks noGrp="1" noRot="1" noChangeAspect="1" noChangeArrowheads="1" noTextEdit="1"/>
          </p:cNvSpPr>
          <p:nvPr>
            <p:ph type="sldImg"/>
          </p:nvPr>
        </p:nvSpPr>
        <p:spPr>
          <a:ln/>
        </p:spPr>
      </p:sp>
      <p:sp>
        <p:nvSpPr>
          <p:cNvPr id="21914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en-US"/>
          </a:p>
        </p:txBody>
      </p:sp>
    </p:spTree>
    <p:extLst>
      <p:ext uri="{BB962C8B-B14F-4D97-AF65-F5344CB8AC3E}">
        <p14:creationId xmlns:p14="http://schemas.microsoft.com/office/powerpoint/2010/main" val="281715160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BAD2989B-7DE7-41B7-83AA-9324D065A21F}" type="slidenum">
              <a:rPr kumimoji="0" lang="en-US" altLang="en-US" sz="12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86</a:t>
            </a:fld>
            <a:endParaRPr kumimoji="0" lang="en-US" altLang="en-US" sz="12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9139" name="Rectangle 2"/>
          <p:cNvSpPr>
            <a:spLocks noGrp="1" noRot="1" noChangeAspect="1" noChangeArrowheads="1" noTextEdit="1"/>
          </p:cNvSpPr>
          <p:nvPr>
            <p:ph type="sldImg"/>
          </p:nvPr>
        </p:nvSpPr>
        <p:spPr>
          <a:ln/>
        </p:spPr>
      </p:sp>
      <p:sp>
        <p:nvSpPr>
          <p:cNvPr id="21914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en-US"/>
          </a:p>
        </p:txBody>
      </p:sp>
    </p:spTree>
    <p:extLst>
      <p:ext uri="{BB962C8B-B14F-4D97-AF65-F5344CB8AC3E}">
        <p14:creationId xmlns:p14="http://schemas.microsoft.com/office/powerpoint/2010/main" val="53304842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BAD2989B-7DE7-41B7-83AA-9324D065A21F}" type="slidenum">
              <a:rPr kumimoji="0" lang="en-US" altLang="en-US" sz="12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87</a:t>
            </a:fld>
            <a:endParaRPr kumimoji="0" lang="en-US" altLang="en-US" sz="12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9139" name="Rectangle 2"/>
          <p:cNvSpPr>
            <a:spLocks noGrp="1" noRot="1" noChangeAspect="1" noChangeArrowheads="1" noTextEdit="1"/>
          </p:cNvSpPr>
          <p:nvPr>
            <p:ph type="sldImg"/>
          </p:nvPr>
        </p:nvSpPr>
        <p:spPr>
          <a:ln/>
        </p:spPr>
      </p:sp>
      <p:sp>
        <p:nvSpPr>
          <p:cNvPr id="21914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en-US"/>
          </a:p>
        </p:txBody>
      </p:sp>
    </p:spTree>
    <p:extLst>
      <p:ext uri="{BB962C8B-B14F-4D97-AF65-F5344CB8AC3E}">
        <p14:creationId xmlns:p14="http://schemas.microsoft.com/office/powerpoint/2010/main" val="332528308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BAD2989B-7DE7-41B7-83AA-9324D065A21F}" type="slidenum">
              <a:rPr kumimoji="0" lang="en-US" altLang="en-US" sz="12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88</a:t>
            </a:fld>
            <a:endParaRPr kumimoji="0" lang="en-US" altLang="en-US" sz="12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9139" name="Rectangle 2"/>
          <p:cNvSpPr>
            <a:spLocks noGrp="1" noRot="1" noChangeAspect="1" noChangeArrowheads="1" noTextEdit="1"/>
          </p:cNvSpPr>
          <p:nvPr>
            <p:ph type="sldImg"/>
          </p:nvPr>
        </p:nvSpPr>
        <p:spPr>
          <a:ln/>
        </p:spPr>
      </p:sp>
      <p:sp>
        <p:nvSpPr>
          <p:cNvPr id="21914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en-US"/>
          </a:p>
        </p:txBody>
      </p:sp>
    </p:spTree>
    <p:extLst>
      <p:ext uri="{BB962C8B-B14F-4D97-AF65-F5344CB8AC3E}">
        <p14:creationId xmlns:p14="http://schemas.microsoft.com/office/powerpoint/2010/main" val="42844602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http://en.wikipedia.org/wiki/Constitution#mediaviewer/File:Aristotle%27s_consitutions_diagram.png</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B83653E-E475-4A15-8651-52CD1C80AAF1}" type="slidenum">
              <a:rPr kumimoji="0" lang="en-US"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40670940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BAD2989B-7DE7-41B7-83AA-9324D065A21F}" type="slidenum">
              <a:rPr kumimoji="0" lang="en-US" altLang="en-US" sz="12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89</a:t>
            </a:fld>
            <a:endParaRPr kumimoji="0" lang="en-US" altLang="en-US" sz="12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9139" name="Rectangle 2"/>
          <p:cNvSpPr>
            <a:spLocks noGrp="1" noRot="1" noChangeAspect="1" noChangeArrowheads="1" noTextEdit="1"/>
          </p:cNvSpPr>
          <p:nvPr>
            <p:ph type="sldImg"/>
          </p:nvPr>
        </p:nvSpPr>
        <p:spPr>
          <a:ln/>
        </p:spPr>
      </p:sp>
      <p:sp>
        <p:nvSpPr>
          <p:cNvPr id="21914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en-US"/>
          </a:p>
        </p:txBody>
      </p:sp>
    </p:spTree>
    <p:extLst>
      <p:ext uri="{BB962C8B-B14F-4D97-AF65-F5344CB8AC3E}">
        <p14:creationId xmlns:p14="http://schemas.microsoft.com/office/powerpoint/2010/main" val="330530346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BAD2989B-7DE7-41B7-83AA-9324D065A21F}" type="slidenum">
              <a:rPr kumimoji="0" lang="en-US" altLang="en-US" sz="12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90</a:t>
            </a:fld>
            <a:endParaRPr kumimoji="0" lang="en-US" altLang="en-US" sz="12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9139" name="Rectangle 2"/>
          <p:cNvSpPr>
            <a:spLocks noGrp="1" noRot="1" noChangeAspect="1" noChangeArrowheads="1" noTextEdit="1"/>
          </p:cNvSpPr>
          <p:nvPr>
            <p:ph type="sldImg"/>
          </p:nvPr>
        </p:nvSpPr>
        <p:spPr>
          <a:ln/>
        </p:spPr>
      </p:sp>
      <p:sp>
        <p:nvSpPr>
          <p:cNvPr id="21914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en-US"/>
          </a:p>
        </p:txBody>
      </p:sp>
    </p:spTree>
    <p:extLst>
      <p:ext uri="{BB962C8B-B14F-4D97-AF65-F5344CB8AC3E}">
        <p14:creationId xmlns:p14="http://schemas.microsoft.com/office/powerpoint/2010/main" val="2162174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Rectangle 2"/>
          <p:cNvSpPr>
            <a:spLocks noGrp="1" noRot="1" noChangeAspect="1" noChangeArrowheads="1" noTextEdit="1"/>
          </p:cNvSpPr>
          <p:nvPr>
            <p:ph type="sldImg"/>
          </p:nvPr>
        </p:nvSpPr>
        <p:spPr>
          <a:ln/>
        </p:spPr>
      </p:sp>
      <p:sp>
        <p:nvSpPr>
          <p:cNvPr id="21709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217092" name="Footer Placeholder 4"/>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2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7093" name="Header Placeholder 5"/>
          <p:cNvSpPr>
            <a:spLocks noGrp="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2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7094" name="Date Placeholder 6"/>
          <p:cNvSpPr>
            <a:spLocks noGrp="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altLang="en-US" sz="12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160732159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Rectangle 2"/>
          <p:cNvSpPr>
            <a:spLocks noGrp="1" noRot="1" noChangeAspect="1" noChangeArrowheads="1" noTextEdit="1"/>
          </p:cNvSpPr>
          <p:nvPr>
            <p:ph type="sldImg"/>
          </p:nvPr>
        </p:nvSpPr>
        <p:spPr>
          <a:ln/>
        </p:spPr>
      </p:sp>
      <p:sp>
        <p:nvSpPr>
          <p:cNvPr id="21709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217092" name="Footer Placeholder 4"/>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2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7093" name="Header Placeholder 5"/>
          <p:cNvSpPr>
            <a:spLocks noGrp="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2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7094" name="Date Placeholder 6"/>
          <p:cNvSpPr>
            <a:spLocks noGrp="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altLang="en-US" sz="12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142228553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Rectangle 2"/>
          <p:cNvSpPr>
            <a:spLocks noGrp="1" noRot="1" noChangeAspect="1" noChangeArrowheads="1" noTextEdit="1"/>
          </p:cNvSpPr>
          <p:nvPr>
            <p:ph type="sldImg"/>
          </p:nvPr>
        </p:nvSpPr>
        <p:spPr>
          <a:ln/>
        </p:spPr>
      </p:sp>
      <p:sp>
        <p:nvSpPr>
          <p:cNvPr id="21709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217092" name="Footer Placeholder 4"/>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2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7093" name="Header Placeholder 5"/>
          <p:cNvSpPr>
            <a:spLocks noGrp="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2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7094" name="Date Placeholder 6"/>
          <p:cNvSpPr>
            <a:spLocks noGrp="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altLang="en-US" sz="12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109563954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Slide Image Placeholder 1"/>
          <p:cNvSpPr>
            <a:spLocks noGrp="1" noRot="1" noChangeAspect="1" noTextEdit="1"/>
          </p:cNvSpPr>
          <p:nvPr>
            <p:ph type="sldImg"/>
          </p:nvPr>
        </p:nvSpPr>
        <p:spPr>
          <a:ln/>
        </p:spPr>
      </p:sp>
      <p:sp>
        <p:nvSpPr>
          <p:cNvPr id="21606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21606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85231" indent="-302012">
              <a:defRPr>
                <a:solidFill>
                  <a:schemeClr val="tx1"/>
                </a:solidFill>
                <a:latin typeface="Arial" charset="0"/>
              </a:defRPr>
            </a:lvl2pPr>
            <a:lvl3pPr marL="1208048" indent="-241610">
              <a:defRPr>
                <a:solidFill>
                  <a:schemeClr val="tx1"/>
                </a:solidFill>
                <a:latin typeface="Arial" charset="0"/>
              </a:defRPr>
            </a:lvl3pPr>
            <a:lvl4pPr marL="1691266" indent="-241610">
              <a:defRPr>
                <a:solidFill>
                  <a:schemeClr val="tx1"/>
                </a:solidFill>
                <a:latin typeface="Arial" charset="0"/>
              </a:defRPr>
            </a:lvl4pPr>
            <a:lvl5pPr marL="2174486" indent="-241610">
              <a:defRPr>
                <a:solidFill>
                  <a:schemeClr val="tx1"/>
                </a:solidFill>
                <a:latin typeface="Arial" charset="0"/>
              </a:defRPr>
            </a:lvl5pPr>
            <a:lvl6pPr marL="2657704" indent="-241610" eaLnBrk="0" fontAlgn="base" hangingPunct="0">
              <a:spcBef>
                <a:spcPct val="0"/>
              </a:spcBef>
              <a:spcAft>
                <a:spcPct val="0"/>
              </a:spcAft>
              <a:defRPr>
                <a:solidFill>
                  <a:schemeClr val="tx1"/>
                </a:solidFill>
                <a:latin typeface="Arial" charset="0"/>
              </a:defRPr>
            </a:lvl6pPr>
            <a:lvl7pPr marL="3140923" indent="-241610" eaLnBrk="0" fontAlgn="base" hangingPunct="0">
              <a:spcBef>
                <a:spcPct val="0"/>
              </a:spcBef>
              <a:spcAft>
                <a:spcPct val="0"/>
              </a:spcAft>
              <a:defRPr>
                <a:solidFill>
                  <a:schemeClr val="tx1"/>
                </a:solidFill>
                <a:latin typeface="Arial" charset="0"/>
              </a:defRPr>
            </a:lvl7pPr>
            <a:lvl8pPr marL="3624142" indent="-241610" eaLnBrk="0" fontAlgn="base" hangingPunct="0">
              <a:spcBef>
                <a:spcPct val="0"/>
              </a:spcBef>
              <a:spcAft>
                <a:spcPct val="0"/>
              </a:spcAft>
              <a:defRPr>
                <a:solidFill>
                  <a:schemeClr val="tx1"/>
                </a:solidFill>
                <a:latin typeface="Arial" charset="0"/>
              </a:defRPr>
            </a:lvl8pPr>
            <a:lvl9pPr marL="4107361" indent="-241610" eaLnBrk="0" fontAlgn="base" hangingPunct="0">
              <a:spcBef>
                <a:spcPct val="0"/>
              </a:spcBef>
              <a:spcAft>
                <a:spcPct val="0"/>
              </a:spcAft>
              <a:defRPr>
                <a:solidFill>
                  <a:schemeClr val="tx1"/>
                </a:solidFill>
                <a:latin typeface="Arial"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BCB86B3B-AD16-4CAD-A7CE-70779AF464CC}" type="slidenum">
              <a:rPr kumimoji="0" lang="en-US" altLang="en-US" sz="13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105</a:t>
            </a:fld>
            <a:endParaRPr kumimoji="0" lang="en-US" altLang="en-US" sz="13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188234878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Slide Image Placeholder 1"/>
          <p:cNvSpPr>
            <a:spLocks noGrp="1" noRot="1" noChangeAspect="1" noTextEdit="1"/>
          </p:cNvSpPr>
          <p:nvPr>
            <p:ph type="sldImg"/>
          </p:nvPr>
        </p:nvSpPr>
        <p:spPr>
          <a:ln/>
        </p:spPr>
      </p:sp>
      <p:sp>
        <p:nvSpPr>
          <p:cNvPr id="21606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21606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85231" indent="-302012">
              <a:defRPr>
                <a:solidFill>
                  <a:schemeClr val="tx1"/>
                </a:solidFill>
                <a:latin typeface="Arial" charset="0"/>
              </a:defRPr>
            </a:lvl2pPr>
            <a:lvl3pPr marL="1208048" indent="-241610">
              <a:defRPr>
                <a:solidFill>
                  <a:schemeClr val="tx1"/>
                </a:solidFill>
                <a:latin typeface="Arial" charset="0"/>
              </a:defRPr>
            </a:lvl3pPr>
            <a:lvl4pPr marL="1691266" indent="-241610">
              <a:defRPr>
                <a:solidFill>
                  <a:schemeClr val="tx1"/>
                </a:solidFill>
                <a:latin typeface="Arial" charset="0"/>
              </a:defRPr>
            </a:lvl4pPr>
            <a:lvl5pPr marL="2174486" indent="-241610">
              <a:defRPr>
                <a:solidFill>
                  <a:schemeClr val="tx1"/>
                </a:solidFill>
                <a:latin typeface="Arial" charset="0"/>
              </a:defRPr>
            </a:lvl5pPr>
            <a:lvl6pPr marL="2657704" indent="-241610" eaLnBrk="0" fontAlgn="base" hangingPunct="0">
              <a:spcBef>
                <a:spcPct val="0"/>
              </a:spcBef>
              <a:spcAft>
                <a:spcPct val="0"/>
              </a:spcAft>
              <a:defRPr>
                <a:solidFill>
                  <a:schemeClr val="tx1"/>
                </a:solidFill>
                <a:latin typeface="Arial" charset="0"/>
              </a:defRPr>
            </a:lvl6pPr>
            <a:lvl7pPr marL="3140923" indent="-241610" eaLnBrk="0" fontAlgn="base" hangingPunct="0">
              <a:spcBef>
                <a:spcPct val="0"/>
              </a:spcBef>
              <a:spcAft>
                <a:spcPct val="0"/>
              </a:spcAft>
              <a:defRPr>
                <a:solidFill>
                  <a:schemeClr val="tx1"/>
                </a:solidFill>
                <a:latin typeface="Arial" charset="0"/>
              </a:defRPr>
            </a:lvl7pPr>
            <a:lvl8pPr marL="3624142" indent="-241610" eaLnBrk="0" fontAlgn="base" hangingPunct="0">
              <a:spcBef>
                <a:spcPct val="0"/>
              </a:spcBef>
              <a:spcAft>
                <a:spcPct val="0"/>
              </a:spcAft>
              <a:defRPr>
                <a:solidFill>
                  <a:schemeClr val="tx1"/>
                </a:solidFill>
                <a:latin typeface="Arial" charset="0"/>
              </a:defRPr>
            </a:lvl8pPr>
            <a:lvl9pPr marL="4107361" indent="-241610" eaLnBrk="0" fontAlgn="base" hangingPunct="0">
              <a:spcBef>
                <a:spcPct val="0"/>
              </a:spcBef>
              <a:spcAft>
                <a:spcPct val="0"/>
              </a:spcAft>
              <a:defRPr>
                <a:solidFill>
                  <a:schemeClr val="tx1"/>
                </a:solidFill>
                <a:latin typeface="Arial"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BCB86B3B-AD16-4CAD-A7CE-70779AF464CC}" type="slidenum">
              <a:rPr kumimoji="0" lang="en-US" altLang="en-US" sz="13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107</a:t>
            </a:fld>
            <a:endParaRPr kumimoji="0" lang="en-US" altLang="en-US" sz="13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371358945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02"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spcBef>
                <a:spcPct val="30000"/>
              </a:spcBef>
              <a:defRPr sz="4700">
                <a:solidFill>
                  <a:schemeClr val="tx1"/>
                </a:solidFill>
                <a:latin typeface="Calibri" pitchFamily="34" charset="0"/>
              </a:defRPr>
            </a:lvl1pPr>
            <a:lvl2pPr marL="2929303" indent="-1126655" eaLnBrk="0" hangingPunct="0">
              <a:spcBef>
                <a:spcPct val="30000"/>
              </a:spcBef>
              <a:defRPr sz="4700">
                <a:solidFill>
                  <a:schemeClr val="tx1"/>
                </a:solidFill>
                <a:latin typeface="Calibri" pitchFamily="34" charset="0"/>
              </a:defRPr>
            </a:lvl2pPr>
            <a:lvl3pPr marL="4506620" indent="-901324" eaLnBrk="0" hangingPunct="0">
              <a:spcBef>
                <a:spcPct val="30000"/>
              </a:spcBef>
              <a:defRPr sz="4700">
                <a:solidFill>
                  <a:schemeClr val="tx1"/>
                </a:solidFill>
                <a:latin typeface="Calibri" pitchFamily="34" charset="0"/>
              </a:defRPr>
            </a:lvl3pPr>
            <a:lvl4pPr marL="6309269" indent="-901324" eaLnBrk="0" hangingPunct="0">
              <a:spcBef>
                <a:spcPct val="30000"/>
              </a:spcBef>
              <a:defRPr sz="4700">
                <a:solidFill>
                  <a:schemeClr val="tx1"/>
                </a:solidFill>
                <a:latin typeface="Calibri" pitchFamily="34" charset="0"/>
              </a:defRPr>
            </a:lvl4pPr>
            <a:lvl5pPr marL="8111917" indent="-901324" eaLnBrk="0" hangingPunct="0">
              <a:spcBef>
                <a:spcPct val="30000"/>
              </a:spcBef>
              <a:defRPr sz="4700">
                <a:solidFill>
                  <a:schemeClr val="tx1"/>
                </a:solidFill>
                <a:latin typeface="Calibri" pitchFamily="34" charset="0"/>
              </a:defRPr>
            </a:lvl5pPr>
            <a:lvl6pPr marL="9914565" indent="-901324" eaLnBrk="0" fontAlgn="base" hangingPunct="0">
              <a:spcBef>
                <a:spcPct val="30000"/>
              </a:spcBef>
              <a:spcAft>
                <a:spcPct val="0"/>
              </a:spcAft>
              <a:defRPr sz="4700">
                <a:solidFill>
                  <a:schemeClr val="tx1"/>
                </a:solidFill>
                <a:latin typeface="Calibri" pitchFamily="34" charset="0"/>
              </a:defRPr>
            </a:lvl6pPr>
            <a:lvl7pPr marL="11717213" indent="-901324" eaLnBrk="0" fontAlgn="base" hangingPunct="0">
              <a:spcBef>
                <a:spcPct val="30000"/>
              </a:spcBef>
              <a:spcAft>
                <a:spcPct val="0"/>
              </a:spcAft>
              <a:defRPr sz="4700">
                <a:solidFill>
                  <a:schemeClr val="tx1"/>
                </a:solidFill>
                <a:latin typeface="Calibri" pitchFamily="34" charset="0"/>
              </a:defRPr>
            </a:lvl7pPr>
            <a:lvl8pPr marL="13519861" indent="-901324" eaLnBrk="0" fontAlgn="base" hangingPunct="0">
              <a:spcBef>
                <a:spcPct val="30000"/>
              </a:spcBef>
              <a:spcAft>
                <a:spcPct val="0"/>
              </a:spcAft>
              <a:defRPr sz="4700">
                <a:solidFill>
                  <a:schemeClr val="tx1"/>
                </a:solidFill>
                <a:latin typeface="Calibri" pitchFamily="34" charset="0"/>
              </a:defRPr>
            </a:lvl8pPr>
            <a:lvl9pPr marL="15322509" indent="-901324" eaLnBrk="0" fontAlgn="base" hangingPunct="0">
              <a:spcBef>
                <a:spcPct val="30000"/>
              </a:spcBef>
              <a:spcAft>
                <a:spcPct val="0"/>
              </a:spcAft>
              <a:defRPr sz="4700">
                <a:solidFill>
                  <a:schemeClr val="tx1"/>
                </a:solidFill>
                <a:latin typeface="Calibri" pitchFamily="34" charset="0"/>
              </a:defRPr>
            </a:lvl9pPr>
          </a:lstStyle>
          <a:p>
            <a:pPr marL="0" marR="0" lvl="0" indent="0" algn="r" defTabSz="914400" rtl="0" eaLnBrk="1" fontAlgn="auto" latinLnBrk="0" hangingPunct="1">
              <a:lnSpc>
                <a:spcPct val="100000"/>
              </a:lnSpc>
              <a:spcBef>
                <a:spcPct val="0"/>
              </a:spcBef>
              <a:spcAft>
                <a:spcPts val="0"/>
              </a:spcAft>
              <a:buClrTx/>
              <a:buSzTx/>
              <a:buFontTx/>
              <a:buNone/>
              <a:tabLst/>
              <a:defRPr/>
            </a:pPr>
            <a:fld id="{253A8606-981F-4FF1-976B-325986C07AE0}" type="slidenum">
              <a:rPr kumimoji="0" lang="en-US" altLang="en-US" sz="4700" b="0" i="0" u="none" strike="noStrike" kern="1200" cap="none" spc="0" normalizeH="0" baseline="0" noProof="0" smtClean="0">
                <a:ln>
                  <a:noFill/>
                </a:ln>
                <a:solidFill>
                  <a:srgbClr val="000000"/>
                </a:solidFill>
                <a:effectLst/>
                <a:uLnTx/>
                <a:uFillTx/>
                <a:latin typeface="Arial" pitchFamily="34" charset="0"/>
                <a:ea typeface="+mn-ea"/>
                <a:cs typeface="+mn-cs"/>
              </a:rPr>
              <a:pPr marL="0" marR="0" lvl="0" indent="0" algn="r" defTabSz="914400" rtl="0" eaLnBrk="1" fontAlgn="auto" latinLnBrk="0" hangingPunct="1">
                <a:lnSpc>
                  <a:spcPct val="100000"/>
                </a:lnSpc>
                <a:spcBef>
                  <a:spcPct val="0"/>
                </a:spcBef>
                <a:spcAft>
                  <a:spcPts val="0"/>
                </a:spcAft>
                <a:buClrTx/>
                <a:buSzTx/>
                <a:buFontTx/>
                <a:buNone/>
                <a:tabLst/>
                <a:defRPr/>
              </a:pPr>
              <a:t>111</a:t>
            </a:fld>
            <a:endParaRPr kumimoji="0" lang="en-US" altLang="en-US" sz="4700" b="0"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307203"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7204"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Tree>
    <p:extLst>
      <p:ext uri="{BB962C8B-B14F-4D97-AF65-F5344CB8AC3E}">
        <p14:creationId xmlns:p14="http://schemas.microsoft.com/office/powerpoint/2010/main" val="53282982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353392A3-A207-4CA1-9E67-AD18E4427792}" type="slidenum">
              <a:rPr kumimoji="0" lang="en-US" sz="1200" b="0" i="0" u="none" strike="noStrike" kern="1200" cap="none" spc="0" normalizeH="0" baseline="0" noProof="0">
                <a:ln>
                  <a:noFill/>
                </a:ln>
                <a:solidFill>
                  <a:srgbClr val="000000"/>
                </a:solidFill>
                <a:effectLst/>
                <a:uLnTx/>
                <a:uFillTx/>
                <a:latin typeface="Arial" charset="0"/>
                <a:ea typeface="+mn-ea"/>
                <a:cs typeface="Arial" charset="0"/>
              </a:rPr>
              <a:pPr marL="0" marR="0" lvl="0" indent="0" algn="r" defTabSz="914400" rtl="0" eaLnBrk="1" fontAlgn="auto" latinLnBrk="0" hangingPunct="1">
                <a:lnSpc>
                  <a:spcPct val="100000"/>
                </a:lnSpc>
                <a:spcBef>
                  <a:spcPts val="0"/>
                </a:spcBef>
                <a:spcAft>
                  <a:spcPts val="0"/>
                </a:spcAft>
                <a:buClrTx/>
                <a:buSzTx/>
                <a:buFontTx/>
                <a:buNone/>
                <a:tabLst/>
                <a:defRPr/>
              </a:pPr>
              <a:t>112</a:t>
            </a:fld>
            <a:endParaRPr kumimoji="0" lang="en-US" sz="1200" b="0" i="0" u="none" strike="noStrike" kern="1200" cap="none" spc="0" normalizeH="0" baseline="0" noProof="0">
              <a:ln>
                <a:noFill/>
              </a:ln>
              <a:solidFill>
                <a:srgbClr val="000000"/>
              </a:solidFill>
              <a:effectLst/>
              <a:uLnTx/>
              <a:uFillTx/>
              <a:latin typeface="Arial" charset="0"/>
              <a:ea typeface="+mn-ea"/>
              <a:cs typeface="Arial" charset="0"/>
            </a:endParaRPr>
          </a:p>
        </p:txBody>
      </p:sp>
      <p:sp>
        <p:nvSpPr>
          <p:cNvPr id="88067" name="Rectangle 2"/>
          <p:cNvSpPr>
            <a:spLocks noGrp="1" noRot="1" noChangeAspect="1" noChangeArrowheads="1" noTextEdit="1"/>
          </p:cNvSpPr>
          <p:nvPr>
            <p:ph type="sldImg"/>
          </p:nvPr>
        </p:nvSpPr>
        <p:spPr>
          <a:ln/>
        </p:spPr>
      </p:sp>
      <p:sp>
        <p:nvSpPr>
          <p:cNvPr id="880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en-US">
                <a:cs typeface="Arial" charset="0"/>
              </a:rPr>
              <a:t>* = dedicated NIH funding</a:t>
            </a:r>
          </a:p>
        </p:txBody>
      </p:sp>
    </p:spTree>
    <p:extLst>
      <p:ext uri="{BB962C8B-B14F-4D97-AF65-F5344CB8AC3E}">
        <p14:creationId xmlns:p14="http://schemas.microsoft.com/office/powerpoint/2010/main" val="199139772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http://www.tinker.af.mil/shared/media/document/AFD-140606-042.pdf</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CF17F2-F37D-47C1-A155-D7159C4573D3}"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116</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547831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8" name="Rectangle 7"/>
          <p:cNvSpPr>
            <a:spLocks noGrp="1" noChangeArrowheads="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C4C1B4D-7C37-47D3-B879-05A530D11A01}" type="slidenum">
              <a:rPr kumimoji="0" lang="en-US" sz="1200" b="0" i="0" u="none" strike="noStrike" kern="1200" cap="none" spc="0" normalizeH="0" baseline="0" noProof="0">
                <a:ln>
                  <a:noFill/>
                </a:ln>
                <a:solidFill>
                  <a:srgbClr val="000000"/>
                </a:solidFill>
                <a:effectLst/>
                <a:uLnTx/>
                <a:uFillTx/>
                <a:latin typeface="Times New Roman" pitchFamily="18"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srgbClr val="000000"/>
              </a:solidFill>
              <a:effectLst/>
              <a:uLnTx/>
              <a:uFillTx/>
              <a:latin typeface="Times New Roman" pitchFamily="18" charset="0"/>
              <a:ea typeface="+mn-ea"/>
              <a:cs typeface="Arial" panose="020B0604020202020204" pitchFamily="34" charset="0"/>
            </a:endParaRPr>
          </a:p>
        </p:txBody>
      </p:sp>
      <p:sp>
        <p:nvSpPr>
          <p:cNvPr id="71683" name="Rectangle 2"/>
          <p:cNvSpPr>
            <a:spLocks noGrp="1" noRot="1" noChangeAspect="1" noChangeArrowheads="1" noTextEdit="1"/>
          </p:cNvSpPr>
          <p:nvPr>
            <p:ph type="sldImg"/>
          </p:nvPr>
        </p:nvSpPr>
        <p:spPr>
          <a:ln/>
        </p:spPr>
      </p:sp>
      <p:sp>
        <p:nvSpPr>
          <p:cNvPr id="716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de-DE" altLang="en-US">
                <a:latin typeface="Times New Roman" pitchFamily="18" charset="0"/>
              </a:rPr>
              <a:t>Porphyry‘s Tree Ca. 1514</a:t>
            </a:r>
            <a:endParaRPr lang="en-US" altLang="en-US">
              <a:latin typeface="Times New Roman" pitchFamily="18" charset="0"/>
            </a:endParaRPr>
          </a:p>
        </p:txBody>
      </p:sp>
    </p:spTree>
    <p:extLst>
      <p:ext uri="{BB962C8B-B14F-4D97-AF65-F5344CB8AC3E}">
        <p14:creationId xmlns:p14="http://schemas.microsoft.com/office/powerpoint/2010/main" val="269187538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28D8022-D373-45B7-A711-A72137A0B4BF}" type="slidenum">
              <a:rPr kumimoji="0" lang="en-GB" sz="11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129</a:t>
            </a:fld>
            <a:endParaRPr kumimoji="0" lang="en-GB" sz="11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3007533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28D8022-D373-45B7-A711-A72137A0B4BF}" type="slidenum">
              <a:rPr kumimoji="0" lang="en-GB" sz="11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130</a:t>
            </a:fld>
            <a:endParaRPr kumimoji="0" lang="en-GB" sz="11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585735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28D8022-D373-45B7-A711-A72137A0B4BF}" type="slidenum">
              <a:rPr kumimoji="0" lang="en-GB" sz="11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131</a:t>
            </a:fld>
            <a:endParaRPr kumimoji="0" lang="en-GB" sz="11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975502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28D8022-D373-45B7-A711-A72137A0B4BF}" type="slidenum">
              <a:rPr kumimoji="0" lang="en-GB" sz="11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132</a:t>
            </a:fld>
            <a:endParaRPr kumimoji="0" lang="en-GB" sz="11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9676587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28D8022-D373-45B7-A711-A72137A0B4BF}" type="slidenum">
              <a:rPr kumimoji="0" lang="en-GB" sz="11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147</a:t>
            </a:fld>
            <a:endParaRPr kumimoji="0" lang="en-GB" sz="11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9045999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10"/>
          </p:nvPr>
        </p:nvSpPr>
        <p:spPr/>
        <p:txBody>
          <a:bodyPr/>
          <a:lstStyle/>
          <a:p>
            <a:pPr marL="0" marR="0" lvl="0" indent="0" algn="r" defTabSz="875904" rtl="0" eaLnBrk="1" fontAlgn="auto" latinLnBrk="0" hangingPunct="1">
              <a:lnSpc>
                <a:spcPct val="100000"/>
              </a:lnSpc>
              <a:spcBef>
                <a:spcPts val="0"/>
              </a:spcBef>
              <a:spcAft>
                <a:spcPts val="0"/>
              </a:spcAft>
              <a:buClrTx/>
              <a:buSzTx/>
              <a:buFontTx/>
              <a:buNone/>
              <a:tabLst/>
              <a:defRPr/>
            </a:pPr>
            <a:fld id="{1641BAB3-2576-44B1-9FA4-0611E07AB755}" type="slidenum">
              <a:rPr kumimoji="0" lang="en-US" sz="11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875904" rtl="0" eaLnBrk="1" fontAlgn="auto" latinLnBrk="0" hangingPunct="1">
                <a:lnSpc>
                  <a:spcPct val="100000"/>
                </a:lnSpc>
                <a:spcBef>
                  <a:spcPts val="0"/>
                </a:spcBef>
                <a:spcAft>
                  <a:spcPts val="0"/>
                </a:spcAft>
                <a:buClrTx/>
                <a:buSzTx/>
                <a:buFontTx/>
                <a:buNone/>
                <a:tabLst/>
                <a:defRPr/>
              </a:pPr>
              <a:t>153</a:t>
            </a:fld>
            <a:endParaRPr kumimoji="0" lang="en-US" sz="11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712253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875904" rtl="0" eaLnBrk="1" fontAlgn="auto" latinLnBrk="0" hangingPunct="1">
              <a:lnSpc>
                <a:spcPct val="100000"/>
              </a:lnSpc>
              <a:spcBef>
                <a:spcPts val="0"/>
              </a:spcBef>
              <a:spcAft>
                <a:spcPts val="0"/>
              </a:spcAft>
              <a:buClrTx/>
              <a:buSzTx/>
              <a:buFontTx/>
              <a:buNone/>
              <a:tabLst/>
              <a:defRPr/>
            </a:pPr>
            <a:fld id="{1641BAB3-2576-44B1-9FA4-0611E07AB755}" type="slidenum">
              <a:rPr kumimoji="0" lang="en-US" sz="11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875904" rtl="0" eaLnBrk="1" fontAlgn="auto" latinLnBrk="0" hangingPunct="1">
                <a:lnSpc>
                  <a:spcPct val="100000"/>
                </a:lnSpc>
                <a:spcBef>
                  <a:spcPts val="0"/>
                </a:spcBef>
                <a:spcAft>
                  <a:spcPts val="0"/>
                </a:spcAft>
                <a:buClrTx/>
                <a:buSzTx/>
                <a:buFontTx/>
                <a:buNone/>
                <a:tabLst/>
                <a:defRPr/>
              </a:pPr>
              <a:t>160</a:t>
            </a:fld>
            <a:endParaRPr kumimoji="0" lang="en-US" sz="11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2049593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430D02-6072-4064-82DC-C92E6DBD75FF}" type="slidenum">
              <a:rPr lang="en-US" smtClean="0"/>
              <a:t>164</a:t>
            </a:fld>
            <a:endParaRPr lang="en-US"/>
          </a:p>
        </p:txBody>
      </p:sp>
    </p:spTree>
    <p:extLst>
      <p:ext uri="{BB962C8B-B14F-4D97-AF65-F5344CB8AC3E}">
        <p14:creationId xmlns:p14="http://schemas.microsoft.com/office/powerpoint/2010/main" val="233086443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32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latin typeface="Arial" panose="020B0604020202020204" pitchFamily="34" charset="0"/>
            </a:endParaRPr>
          </a:p>
        </p:txBody>
      </p:sp>
      <p:sp>
        <p:nvSpPr>
          <p:cNvPr id="18330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B2313E28-0F97-4F7A-B579-F9D54C077698}" type="slidenum">
              <a:rPr kumimoji="0" lang="en-US" altLang="en-US" sz="12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168</a:t>
            </a:fld>
            <a:endPar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127939668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034"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1363" indent="-284163">
              <a:spcBef>
                <a:spcPct val="30000"/>
              </a:spcBef>
              <a:defRPr sz="1200">
                <a:solidFill>
                  <a:schemeClr val="tx1"/>
                </a:solidFill>
                <a:latin typeface="Calibri" panose="020F0502020204030204" pitchFamily="34" charset="0"/>
              </a:defRPr>
            </a:lvl2pPr>
            <a:lvl3pPr marL="1141413" indent="-227013">
              <a:spcBef>
                <a:spcPct val="30000"/>
              </a:spcBef>
              <a:defRPr sz="1200">
                <a:solidFill>
                  <a:schemeClr val="tx1"/>
                </a:solidFill>
                <a:latin typeface="Calibri" panose="020F0502020204030204" pitchFamily="34" charset="0"/>
              </a:defRPr>
            </a:lvl3pPr>
            <a:lvl4pPr marL="1598613" indent="-227013">
              <a:spcBef>
                <a:spcPct val="30000"/>
              </a:spcBef>
              <a:defRPr sz="1200">
                <a:solidFill>
                  <a:schemeClr val="tx1"/>
                </a:solidFill>
                <a:latin typeface="Calibri" panose="020F0502020204030204" pitchFamily="34" charset="0"/>
              </a:defRPr>
            </a:lvl4pPr>
            <a:lvl5pPr marL="2055813" indent="-227013">
              <a:spcBef>
                <a:spcPct val="30000"/>
              </a:spcBef>
              <a:defRPr sz="1200">
                <a:solidFill>
                  <a:schemeClr val="tx1"/>
                </a:solidFill>
                <a:latin typeface="Calibri" panose="020F0502020204030204" pitchFamily="34" charset="0"/>
              </a:defRPr>
            </a:lvl5pPr>
            <a:lvl6pPr marL="2513013" indent="-227013" eaLnBrk="0" fontAlgn="base" hangingPunct="0">
              <a:spcBef>
                <a:spcPct val="30000"/>
              </a:spcBef>
              <a:spcAft>
                <a:spcPct val="0"/>
              </a:spcAft>
              <a:defRPr sz="1200">
                <a:solidFill>
                  <a:schemeClr val="tx1"/>
                </a:solidFill>
                <a:latin typeface="Calibri" panose="020F0502020204030204" pitchFamily="34" charset="0"/>
              </a:defRPr>
            </a:lvl6pPr>
            <a:lvl7pPr marL="2970213" indent="-227013" eaLnBrk="0" fontAlgn="base" hangingPunct="0">
              <a:spcBef>
                <a:spcPct val="30000"/>
              </a:spcBef>
              <a:spcAft>
                <a:spcPct val="0"/>
              </a:spcAft>
              <a:defRPr sz="1200">
                <a:solidFill>
                  <a:schemeClr val="tx1"/>
                </a:solidFill>
                <a:latin typeface="Calibri" panose="020F0502020204030204" pitchFamily="34" charset="0"/>
              </a:defRPr>
            </a:lvl7pPr>
            <a:lvl8pPr marL="3427413" indent="-227013" eaLnBrk="0" fontAlgn="base" hangingPunct="0">
              <a:spcBef>
                <a:spcPct val="30000"/>
              </a:spcBef>
              <a:spcAft>
                <a:spcPct val="0"/>
              </a:spcAft>
              <a:defRPr sz="1200">
                <a:solidFill>
                  <a:schemeClr val="tx1"/>
                </a:solidFill>
                <a:latin typeface="Calibri" panose="020F0502020204030204" pitchFamily="34" charset="0"/>
              </a:defRPr>
            </a:lvl8pPr>
            <a:lvl9pPr marL="3884613" indent="-227013" eaLnBrk="0" fontAlgn="base" hangingPunct="0">
              <a:spcBef>
                <a:spcPct val="30000"/>
              </a:spcBef>
              <a:spcAft>
                <a:spcPct val="0"/>
              </a:spcAft>
              <a:defRPr sz="1200">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679E1CDF-032C-48C9-B05F-45433DBC849B}" type="slidenum">
              <a:rPr kumimoji="0" lang="en-US" altLang="en-US" sz="12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183</a:t>
            </a:fld>
            <a:endPar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300035"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0036"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a:cs typeface="Arial" panose="020B0604020202020204" pitchFamily="34" charset="0"/>
              </a:rPr>
              <a:t>* = dedicated NIH funding</a:t>
            </a:r>
          </a:p>
        </p:txBody>
      </p:sp>
    </p:spTree>
    <p:extLst>
      <p:ext uri="{BB962C8B-B14F-4D97-AF65-F5344CB8AC3E}">
        <p14:creationId xmlns:p14="http://schemas.microsoft.com/office/powerpoint/2010/main" val="35504223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http://users.bestweb.net/~sowa/ontology/ontoshar.htm</a:t>
            </a: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1DC2633-5C5E-4A69-A9A4-5ACCE592497C}" type="slidenum">
              <a:rPr kumimoji="0" lang="en-US" altLang="en-US" sz="1300" b="0" i="0" u="none" strike="noStrike" kern="1200" cap="none" spc="0" normalizeH="0" baseline="0" noProof="0" smtClean="0">
                <a:ln>
                  <a:noFill/>
                </a:ln>
                <a:solidFill>
                  <a:prstClr val="black"/>
                </a:solidFill>
                <a:effectLst/>
                <a:uLnTx/>
                <a:uFillTx/>
                <a:latin typeface="Arial" panose="020B060402020202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15</a:t>
            </a:fld>
            <a:endParaRPr kumimoji="0" lang="en-US" altLang="en-US" sz="13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148281070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http://www.tinker.af.mil/shared/media/document/AFD-140606-042.pdf</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CF17F2-F37D-47C1-A155-D7159C4573D3}"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185</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9571997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400"/>
          </a:p>
          <a:p>
            <a:r>
              <a:rPr lang="en-US" sz="1200"/>
              <a:t>https://www.w3.org/2005/Incubator/ssn/wiki/Foundational_Layer</a:t>
            </a: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09118967-4AAB-4E07-B083-017E455569E8}"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192</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218499924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https://www.w3.org/2005/Incubator/ssn/ssnx/ssn#Observation</a:t>
            </a: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09118967-4AAB-4E07-B083-017E455569E8}"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197</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407765619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https://www.w3.org/2005/Incubator/ssn/ssnx/ssn#Observation</a:t>
            </a: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09118967-4AAB-4E07-B083-017E455569E8}"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198</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273811522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B7AAA22-8E46-4ED6-9E60-8EBE782B24F8}" type="slidenum">
              <a:rPr kumimoji="0" lang="en-US" alt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202</a:t>
            </a:fld>
            <a:endParaRPr kumimoji="0" lang="en-US" alt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Arial" panose="020B0604020202020204" pitchFamily="34" charset="0"/>
            </a:endParaRPr>
          </a:p>
        </p:txBody>
      </p:sp>
      <p:sp>
        <p:nvSpPr>
          <p:cNvPr id="71683"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684"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Tree>
    <p:extLst>
      <p:ext uri="{BB962C8B-B14F-4D97-AF65-F5344CB8AC3E}">
        <p14:creationId xmlns:p14="http://schemas.microsoft.com/office/powerpoint/2010/main" val="188143723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1840FBD0-7C3E-4717-AE52-ABFB3C15C63C}" type="slidenum">
              <a:rPr kumimoji="0" lang="en-US" alt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203</a:t>
            </a:fld>
            <a:endParaRPr kumimoji="0" lang="en-US" alt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Arial" panose="020B0604020202020204" pitchFamily="34" charset="0"/>
            </a:endParaRPr>
          </a:p>
        </p:txBody>
      </p:sp>
      <p:sp>
        <p:nvSpPr>
          <p:cNvPr id="73731"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3732"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Tree>
    <p:extLst>
      <p:ext uri="{BB962C8B-B14F-4D97-AF65-F5344CB8AC3E}">
        <p14:creationId xmlns:p14="http://schemas.microsoft.com/office/powerpoint/2010/main" val="37699195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57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hlinkClick r:id="rId3"/>
              </a:rPr>
              <a:t>http://www.vialattea.net/esperti/php/risposta.php?num=1908</a:t>
            </a:r>
            <a:endParaRPr lang="en-US" altLang="en-US"/>
          </a:p>
        </p:txBody>
      </p:sp>
      <p:sp>
        <p:nvSpPr>
          <p:cNvPr id="7578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74893627-8BC1-463C-A71A-66C068326742}"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204</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8395950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https://scs.senecac.on.ca/~oop244/pages/content/inher.html</a:t>
            </a: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1DC2633-5C5E-4A69-A9A4-5ACCE592497C}" type="slidenum">
              <a:rPr kumimoji="0" lang="en-US" altLang="en-US" sz="1300" b="0" i="0" u="none" strike="noStrike" kern="1200" cap="none" spc="0" normalizeH="0" baseline="0" noProof="0" smtClean="0">
                <a:ln>
                  <a:noFill/>
                </a:ln>
                <a:solidFill>
                  <a:prstClr val="black"/>
                </a:solidFill>
                <a:effectLst/>
                <a:uLnTx/>
                <a:uFillTx/>
                <a:latin typeface="Arial" panose="020B060402020202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16</a:t>
            </a:fld>
            <a:endParaRPr kumimoji="0" lang="en-US" altLang="en-US" sz="13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13326161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8"/>
        <p:cNvGrpSpPr/>
        <p:nvPr/>
      </p:nvGrpSpPr>
      <p:grpSpPr>
        <a:xfrm>
          <a:off x="0" y="0"/>
          <a:ext cx="0" cy="0"/>
          <a:chOff x="0" y="0"/>
          <a:chExt cx="0" cy="0"/>
        </a:xfrm>
      </p:grpSpPr>
      <p:sp>
        <p:nvSpPr>
          <p:cNvPr id="2169" name="Shape 2169"/>
          <p:cNvSpPr txBox="1">
            <a:spLocks noGrp="1"/>
          </p:cNvSpPr>
          <p:nvPr>
            <p:ph type="body" idx="1"/>
          </p:nvPr>
        </p:nvSpPr>
        <p:spPr>
          <a:xfrm>
            <a:off x="731837" y="4560887"/>
            <a:ext cx="5851525" cy="4319587"/>
          </a:xfrm>
          <a:prstGeom prst="rect">
            <a:avLst/>
          </a:prstGeom>
        </p:spPr>
        <p:txBody>
          <a:bodyPr lIns="91425" tIns="91425" rIns="91425" bIns="91425" anchor="t" anchorCtr="0">
            <a:noAutofit/>
          </a:bodyPr>
          <a:lstStyle/>
          <a:p>
            <a:pPr lvl="0">
              <a:spcBef>
                <a:spcPts val="0"/>
              </a:spcBef>
              <a:buNone/>
            </a:pPr>
            <a:endParaRPr/>
          </a:p>
        </p:txBody>
      </p:sp>
      <p:sp>
        <p:nvSpPr>
          <p:cNvPr id="2170" name="Shape 2170"/>
          <p:cNvSpPr>
            <a:spLocks noGrp="1" noRot="1" noChangeAspect="1"/>
          </p:cNvSpPr>
          <p:nvPr>
            <p:ph type="sldImg" idx="2"/>
          </p:nvPr>
        </p:nvSpPr>
        <p:spPr>
          <a:xfrm>
            <a:off x="457200" y="720725"/>
            <a:ext cx="6400800" cy="36004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411598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8"/>
        <p:cNvGrpSpPr/>
        <p:nvPr/>
      </p:nvGrpSpPr>
      <p:grpSpPr>
        <a:xfrm>
          <a:off x="0" y="0"/>
          <a:ext cx="0" cy="0"/>
          <a:chOff x="0" y="0"/>
          <a:chExt cx="0" cy="0"/>
        </a:xfrm>
      </p:grpSpPr>
      <p:sp>
        <p:nvSpPr>
          <p:cNvPr id="2169" name="Shape 2169"/>
          <p:cNvSpPr txBox="1">
            <a:spLocks noGrp="1"/>
          </p:cNvSpPr>
          <p:nvPr>
            <p:ph type="body" idx="1"/>
          </p:nvPr>
        </p:nvSpPr>
        <p:spPr>
          <a:xfrm>
            <a:off x="731837" y="4560887"/>
            <a:ext cx="5851525" cy="4319587"/>
          </a:xfrm>
          <a:prstGeom prst="rect">
            <a:avLst/>
          </a:prstGeom>
        </p:spPr>
        <p:txBody>
          <a:bodyPr lIns="91425" tIns="91425" rIns="91425" bIns="91425" anchor="t" anchorCtr="0">
            <a:noAutofit/>
          </a:bodyPr>
          <a:lstStyle/>
          <a:p>
            <a:pPr lvl="0">
              <a:spcBef>
                <a:spcPts val="0"/>
              </a:spcBef>
              <a:buNone/>
            </a:pPr>
            <a:endParaRPr/>
          </a:p>
        </p:txBody>
      </p:sp>
      <p:sp>
        <p:nvSpPr>
          <p:cNvPr id="2170" name="Shape 2170"/>
          <p:cNvSpPr>
            <a:spLocks noGrp="1" noRot="1" noChangeAspect="1"/>
          </p:cNvSpPr>
          <p:nvPr>
            <p:ph type="sldImg" idx="2"/>
          </p:nvPr>
        </p:nvSpPr>
        <p:spPr>
          <a:xfrm>
            <a:off x="457200" y="720725"/>
            <a:ext cx="6400800" cy="36004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735370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6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9.xml"/><Relationship Id="rId4" Type="http://schemas.openxmlformats.org/officeDocument/2006/relationships/image" Target="../media/image3.emf"/></Relationships>
</file>

<file path=ppt/slideLayouts/_rels/slideLayout16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9.xml"/></Relationships>
</file>

<file path=ppt/slideLayouts/_rels/slideLayout16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9.xml"/></Relationships>
</file>

<file path=ppt/slideLayouts/_rels/slideLayout16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9.xml"/></Relationships>
</file>

<file path=ppt/slideLayouts/_rels/slideLayout16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9.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9.xml"/><Relationship Id="rId5" Type="http://schemas.openxmlformats.org/officeDocument/2006/relationships/image" Target="../media/image1.jpeg"/><Relationship Id="rId4" Type="http://schemas.openxmlformats.org/officeDocument/2006/relationships/image" Target="../media/image3.emf"/></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9.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9.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9.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9.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9.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5.xml"/><Relationship Id="rId4" Type="http://schemas.openxmlformats.org/officeDocument/2006/relationships/image" Target="../media/image3.emf"/></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5.xml"/><Relationship Id="rId5" Type="http://schemas.openxmlformats.org/officeDocument/2006/relationships/image" Target="../media/image1.jpeg"/><Relationship Id="rId4" Type="http://schemas.openxmlformats.org/officeDocument/2006/relationships/image" Target="../media/image3.emf"/></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1.png"/><Relationship Id="rId2" Type="http://schemas.openxmlformats.org/officeDocument/2006/relationships/hyperlink" Target="http://www.army.mil/ciog6/" TargetMode="External"/><Relationship Id="rId1" Type="http://schemas.openxmlformats.org/officeDocument/2006/relationships/slideMaster" Target="../slideMasters/slideMaster7.xml"/><Relationship Id="rId6" Type="http://schemas.openxmlformats.org/officeDocument/2006/relationships/image" Target="../media/image13.png"/><Relationship Id="rId5" Type="http://schemas.openxmlformats.org/officeDocument/2006/relationships/image" Target="../media/image9.png"/><Relationship Id="rId4" Type="http://schemas.openxmlformats.org/officeDocument/2006/relationships/hyperlink" Target="http://www.sec.army.mil/secweb/" TargetMode="Externa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BB0056B-5D04-4CA4-9039-30E67861E6E1}" type="datetime1">
              <a:rPr lang="en-US" smtClean="0"/>
              <a:t>2/7/2018</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231BA63-6E29-4115-B841-FC9898217383}" type="slidenum">
              <a:rPr lang="en-US" smtClean="0"/>
              <a:t>‹#›</a:t>
            </a:fld>
            <a:endParaRPr lang="en-US"/>
          </a:p>
        </p:txBody>
      </p:sp>
    </p:spTree>
    <p:extLst>
      <p:ext uri="{BB962C8B-B14F-4D97-AF65-F5344CB8AC3E}">
        <p14:creationId xmlns:p14="http://schemas.microsoft.com/office/powerpoint/2010/main" val="16801416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EB06341-3368-4643-9806-DE2EC43374E0}" type="datetime1">
              <a:rPr lang="en-US" smtClean="0"/>
              <a:t>2/7/2018</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231BA63-6E29-4115-B841-FC9898217383}" type="slidenum">
              <a:rPr lang="en-US" smtClean="0"/>
              <a:t>‹#›</a:t>
            </a:fld>
            <a:endParaRPr lang="en-US"/>
          </a:p>
        </p:txBody>
      </p:sp>
    </p:spTree>
    <p:extLst>
      <p:ext uri="{BB962C8B-B14F-4D97-AF65-F5344CB8AC3E}">
        <p14:creationId xmlns:p14="http://schemas.microsoft.com/office/powerpoint/2010/main" val="1290736127"/>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336799" y="274639"/>
            <a:ext cx="7823200" cy="1143000"/>
          </a:xfrm>
        </p:spPr>
        <p:txBody>
          <a:bodyPr/>
          <a:lstStyle>
            <a:lvl1pPr>
              <a:defRPr/>
            </a:lvl1pPr>
          </a:lstStyle>
          <a:p>
            <a:r>
              <a:rPr lang="en-US" dirty="0"/>
              <a:t>Click to edit Master title style</a:t>
            </a:r>
          </a:p>
        </p:txBody>
      </p:sp>
      <p:sp>
        <p:nvSpPr>
          <p:cNvPr id="3" name="Text Placeholder 2"/>
          <p:cNvSpPr>
            <a:spLocks noGrp="1"/>
          </p:cNvSpPr>
          <p:nvPr>
            <p:ph type="body" idx="1"/>
          </p:nvPr>
        </p:nvSpPr>
        <p:spPr>
          <a:xfrm>
            <a:off x="609601" y="1535114"/>
            <a:ext cx="5386917" cy="639762"/>
          </a:xfrm>
        </p:spPr>
        <p:txBody>
          <a:bodyPr anchor="b"/>
          <a:lstStyle>
            <a:lvl1pPr marL="0" indent="0">
              <a:buNone/>
              <a:defRPr sz="2400" b="1"/>
            </a:lvl1pPr>
            <a:lvl2pPr marL="457209" indent="0">
              <a:buNone/>
              <a:defRPr sz="2000" b="1"/>
            </a:lvl2pPr>
            <a:lvl3pPr marL="914417" indent="0">
              <a:buNone/>
              <a:defRPr sz="1800" b="1"/>
            </a:lvl3pPr>
            <a:lvl4pPr marL="1371626" indent="0">
              <a:buNone/>
              <a:defRPr sz="1600" b="1"/>
            </a:lvl4pPr>
            <a:lvl5pPr marL="1828835" indent="0">
              <a:buNone/>
              <a:defRPr sz="1600" b="1"/>
            </a:lvl5pPr>
            <a:lvl6pPr marL="2286044" indent="0">
              <a:buNone/>
              <a:defRPr sz="1600" b="1"/>
            </a:lvl6pPr>
            <a:lvl7pPr marL="2743252" indent="0">
              <a:buNone/>
              <a:defRPr sz="1600" b="1"/>
            </a:lvl7pPr>
            <a:lvl8pPr marL="3200461" indent="0">
              <a:buNone/>
              <a:defRPr sz="1600" b="1"/>
            </a:lvl8pPr>
            <a:lvl9pPr marL="3657669"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1" y="2174876"/>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4"/>
            <a:ext cx="5389033" cy="639762"/>
          </a:xfrm>
        </p:spPr>
        <p:txBody>
          <a:bodyPr anchor="b"/>
          <a:lstStyle>
            <a:lvl1pPr marL="0" indent="0">
              <a:buNone/>
              <a:defRPr sz="2400" b="1"/>
            </a:lvl1pPr>
            <a:lvl2pPr marL="457209" indent="0">
              <a:buNone/>
              <a:defRPr sz="2000" b="1"/>
            </a:lvl2pPr>
            <a:lvl3pPr marL="914417" indent="0">
              <a:buNone/>
              <a:defRPr sz="1800" b="1"/>
            </a:lvl3pPr>
            <a:lvl4pPr marL="1371626" indent="0">
              <a:buNone/>
              <a:defRPr sz="1600" b="1"/>
            </a:lvl4pPr>
            <a:lvl5pPr marL="1828835" indent="0">
              <a:buNone/>
              <a:defRPr sz="1600" b="1"/>
            </a:lvl5pPr>
            <a:lvl6pPr marL="2286044" indent="0">
              <a:buNone/>
              <a:defRPr sz="1600" b="1"/>
            </a:lvl6pPr>
            <a:lvl7pPr marL="2743252" indent="0">
              <a:buNone/>
              <a:defRPr sz="1600" b="1"/>
            </a:lvl7pPr>
            <a:lvl8pPr marL="3200461" indent="0">
              <a:buNone/>
              <a:defRPr sz="1600" b="1"/>
            </a:lvl8pPr>
            <a:lvl9pPr marL="3657669"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6"/>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p:cNvSpPr>
            <a:spLocks noGrp="1" noChangeArrowheads="1"/>
          </p:cNvSpPr>
          <p:nvPr>
            <p:ph type="sldNum" sz="quarter" idx="10"/>
          </p:nvPr>
        </p:nvSpPr>
        <p:spPr>
          <a:ln/>
        </p:spPr>
        <p:txBody>
          <a:bodyPr/>
          <a:lstStyle>
            <a:lvl1pPr>
              <a:defRPr/>
            </a:lvl1pPr>
          </a:lstStyle>
          <a:p>
            <a:pPr>
              <a:defRPr/>
            </a:pPr>
            <a:fld id="{6B1BBCD0-C2F7-4002-847E-F7011E41BE44}" type="slidenum">
              <a:rPr lang="en-US" altLang="en-US"/>
              <a:pPr>
                <a:defRPr/>
              </a:pPr>
              <a:t>‹#›</a:t>
            </a:fld>
            <a:endParaRPr lang="en-US" altLang="en-US">
              <a:solidFill>
                <a:srgbClr val="808080"/>
              </a:solidFill>
            </a:endParaRPr>
          </a:p>
        </p:txBody>
      </p:sp>
    </p:spTree>
    <p:extLst>
      <p:ext uri="{BB962C8B-B14F-4D97-AF65-F5344CB8AC3E}">
        <p14:creationId xmlns:p14="http://schemas.microsoft.com/office/powerpoint/2010/main" val="813251229"/>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6"/>
          <p:cNvSpPr>
            <a:spLocks noGrp="1" noChangeArrowheads="1"/>
          </p:cNvSpPr>
          <p:nvPr>
            <p:ph type="sldNum" sz="quarter" idx="10"/>
          </p:nvPr>
        </p:nvSpPr>
        <p:spPr>
          <a:ln/>
        </p:spPr>
        <p:txBody>
          <a:bodyPr/>
          <a:lstStyle>
            <a:lvl1pPr>
              <a:defRPr/>
            </a:lvl1pPr>
          </a:lstStyle>
          <a:p>
            <a:pPr>
              <a:defRPr/>
            </a:pPr>
            <a:fld id="{319CE749-6214-430C-873F-8ABB88F761D6}" type="slidenum">
              <a:rPr lang="en-US" altLang="en-US" smtClean="0"/>
              <a:pPr>
                <a:defRPr/>
              </a:pPr>
              <a:t>‹#›</a:t>
            </a:fld>
            <a:endParaRPr lang="en-US" altLang="en-US" dirty="0">
              <a:solidFill>
                <a:srgbClr val="808080"/>
              </a:solidFill>
            </a:endParaRPr>
          </a:p>
        </p:txBody>
      </p:sp>
    </p:spTree>
    <p:extLst>
      <p:ext uri="{BB962C8B-B14F-4D97-AF65-F5344CB8AC3E}">
        <p14:creationId xmlns:p14="http://schemas.microsoft.com/office/powerpoint/2010/main" val="2496327756"/>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sldNum" sz="quarter" idx="10"/>
          </p:nvPr>
        </p:nvSpPr>
        <p:spPr>
          <a:ln/>
        </p:spPr>
        <p:txBody>
          <a:bodyPr/>
          <a:lstStyle>
            <a:lvl1pPr>
              <a:defRPr/>
            </a:lvl1pPr>
          </a:lstStyle>
          <a:p>
            <a:pPr>
              <a:defRPr/>
            </a:pPr>
            <a:fld id="{1973C5A0-F779-4248-AD55-B8BE27A0DB06}" type="slidenum">
              <a:rPr lang="en-US" altLang="en-US"/>
              <a:pPr>
                <a:defRPr/>
              </a:pPr>
              <a:t>‹#›</a:t>
            </a:fld>
            <a:endParaRPr lang="en-US" altLang="en-US">
              <a:solidFill>
                <a:srgbClr val="808080"/>
              </a:solidFill>
            </a:endParaRPr>
          </a:p>
        </p:txBody>
      </p:sp>
    </p:spTree>
    <p:extLst>
      <p:ext uri="{BB962C8B-B14F-4D97-AF65-F5344CB8AC3E}">
        <p14:creationId xmlns:p14="http://schemas.microsoft.com/office/powerpoint/2010/main" val="972349513"/>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438401" y="0"/>
            <a:ext cx="5892800" cy="1162050"/>
          </a:xfrm>
        </p:spPr>
        <p:txBody>
          <a:bodyPr anchor="b"/>
          <a:lstStyle>
            <a:lvl1pPr algn="l">
              <a:defRPr sz="2000" b="1"/>
            </a:lvl1pPr>
          </a:lstStyle>
          <a:p>
            <a:r>
              <a:rPr lang="en-US" dirty="0"/>
              <a:t>Click to edit Master title style</a:t>
            </a:r>
          </a:p>
        </p:txBody>
      </p:sp>
      <p:sp>
        <p:nvSpPr>
          <p:cNvPr id="3" name="Content Placeholder 2"/>
          <p:cNvSpPr>
            <a:spLocks noGrp="1"/>
          </p:cNvSpPr>
          <p:nvPr>
            <p:ph idx="1"/>
          </p:nvPr>
        </p:nvSpPr>
        <p:spPr>
          <a:xfrm>
            <a:off x="4876800" y="143510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2" y="1435101"/>
            <a:ext cx="4011084" cy="4691063"/>
          </a:xfrm>
        </p:spPr>
        <p:txBody>
          <a:bodyPr/>
          <a:lstStyle>
            <a:lvl1pPr marL="0" indent="0">
              <a:buNone/>
              <a:defRPr sz="1400"/>
            </a:lvl1pPr>
            <a:lvl2pPr marL="457209" indent="0">
              <a:buNone/>
              <a:defRPr sz="1200"/>
            </a:lvl2pPr>
            <a:lvl3pPr marL="914417" indent="0">
              <a:buNone/>
              <a:defRPr sz="1000"/>
            </a:lvl3pPr>
            <a:lvl4pPr marL="1371626" indent="0">
              <a:buNone/>
              <a:defRPr sz="900"/>
            </a:lvl4pPr>
            <a:lvl5pPr marL="1828835" indent="0">
              <a:buNone/>
              <a:defRPr sz="900"/>
            </a:lvl5pPr>
            <a:lvl6pPr marL="2286044" indent="0">
              <a:buNone/>
              <a:defRPr sz="900"/>
            </a:lvl6pPr>
            <a:lvl7pPr marL="2743252" indent="0">
              <a:buNone/>
              <a:defRPr sz="900"/>
            </a:lvl7pPr>
            <a:lvl8pPr marL="3200461" indent="0">
              <a:buNone/>
              <a:defRPr sz="900"/>
            </a:lvl8pPr>
            <a:lvl9pPr marL="3657669" indent="0">
              <a:buNone/>
              <a:defRPr sz="900"/>
            </a:lvl9pPr>
          </a:lstStyle>
          <a:p>
            <a:pPr lvl="0"/>
            <a:r>
              <a:rPr lang="en-US"/>
              <a:t>Click to edit Master text styles</a:t>
            </a:r>
          </a:p>
        </p:txBody>
      </p:sp>
      <p:sp>
        <p:nvSpPr>
          <p:cNvPr id="5" name="Rectangle 6"/>
          <p:cNvSpPr>
            <a:spLocks noGrp="1" noChangeArrowheads="1"/>
          </p:cNvSpPr>
          <p:nvPr>
            <p:ph type="sldNum" sz="quarter" idx="10"/>
          </p:nvPr>
        </p:nvSpPr>
        <p:spPr>
          <a:ln/>
        </p:spPr>
        <p:txBody>
          <a:bodyPr/>
          <a:lstStyle>
            <a:lvl1pPr>
              <a:defRPr/>
            </a:lvl1pPr>
          </a:lstStyle>
          <a:p>
            <a:pPr>
              <a:defRPr/>
            </a:pPr>
            <a:fld id="{65C358C3-F3C5-4023-82DD-06622409F24E}" type="slidenum">
              <a:rPr lang="en-US" altLang="en-US"/>
              <a:pPr>
                <a:defRPr/>
              </a:pPr>
              <a:t>‹#›</a:t>
            </a:fld>
            <a:endParaRPr lang="en-US" altLang="en-US">
              <a:solidFill>
                <a:srgbClr val="808080"/>
              </a:solidFill>
            </a:endParaRPr>
          </a:p>
        </p:txBody>
      </p:sp>
    </p:spTree>
    <p:extLst>
      <p:ext uri="{BB962C8B-B14F-4D97-AF65-F5344CB8AC3E}">
        <p14:creationId xmlns:p14="http://schemas.microsoft.com/office/powerpoint/2010/main" val="927520974"/>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1905000"/>
            <a:ext cx="7315200" cy="2822575"/>
          </a:xfrm>
        </p:spPr>
        <p:txBody>
          <a:bodyPr/>
          <a:lstStyle>
            <a:lvl1pPr marL="0" indent="0">
              <a:buNone/>
              <a:defRPr sz="3200"/>
            </a:lvl1pPr>
            <a:lvl2pPr marL="457209" indent="0">
              <a:buNone/>
              <a:defRPr sz="2800"/>
            </a:lvl2pPr>
            <a:lvl3pPr marL="914417" indent="0">
              <a:buNone/>
              <a:defRPr sz="2400"/>
            </a:lvl3pPr>
            <a:lvl4pPr marL="1371626" indent="0">
              <a:buNone/>
              <a:defRPr sz="2000"/>
            </a:lvl4pPr>
            <a:lvl5pPr marL="1828835" indent="0">
              <a:buNone/>
              <a:defRPr sz="2000"/>
            </a:lvl5pPr>
            <a:lvl6pPr marL="2286044" indent="0">
              <a:buNone/>
              <a:defRPr sz="2000"/>
            </a:lvl6pPr>
            <a:lvl7pPr marL="2743252" indent="0">
              <a:buNone/>
              <a:defRPr sz="2000"/>
            </a:lvl7pPr>
            <a:lvl8pPr marL="3200461" indent="0">
              <a:buNone/>
              <a:defRPr sz="2000"/>
            </a:lvl8pPr>
            <a:lvl9pPr marL="3657669" indent="0">
              <a:buNone/>
              <a:defRPr sz="2000"/>
            </a:lvl9pPr>
          </a:lstStyle>
          <a:p>
            <a:pPr lvl="0"/>
            <a:endParaRPr lang="en-US" noProof="0" dirty="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9" indent="0">
              <a:buNone/>
              <a:defRPr sz="1200"/>
            </a:lvl2pPr>
            <a:lvl3pPr marL="914417" indent="0">
              <a:buNone/>
              <a:defRPr sz="1000"/>
            </a:lvl3pPr>
            <a:lvl4pPr marL="1371626" indent="0">
              <a:buNone/>
              <a:defRPr sz="900"/>
            </a:lvl4pPr>
            <a:lvl5pPr marL="1828835" indent="0">
              <a:buNone/>
              <a:defRPr sz="900"/>
            </a:lvl5pPr>
            <a:lvl6pPr marL="2286044" indent="0">
              <a:buNone/>
              <a:defRPr sz="900"/>
            </a:lvl6pPr>
            <a:lvl7pPr marL="2743252" indent="0">
              <a:buNone/>
              <a:defRPr sz="900"/>
            </a:lvl7pPr>
            <a:lvl8pPr marL="3200461" indent="0">
              <a:buNone/>
              <a:defRPr sz="900"/>
            </a:lvl8pPr>
            <a:lvl9pPr marL="3657669" indent="0">
              <a:buNone/>
              <a:defRPr sz="900"/>
            </a:lvl9pPr>
          </a:lstStyle>
          <a:p>
            <a:pPr lvl="0"/>
            <a:r>
              <a:rPr lang="en-US"/>
              <a:t>Click to edit Master text styles</a:t>
            </a:r>
          </a:p>
        </p:txBody>
      </p:sp>
      <p:sp>
        <p:nvSpPr>
          <p:cNvPr id="5" name="Rectangle 6"/>
          <p:cNvSpPr>
            <a:spLocks noGrp="1" noChangeArrowheads="1"/>
          </p:cNvSpPr>
          <p:nvPr>
            <p:ph type="sldNum" sz="quarter" idx="10"/>
          </p:nvPr>
        </p:nvSpPr>
        <p:spPr>
          <a:ln/>
        </p:spPr>
        <p:txBody>
          <a:bodyPr/>
          <a:lstStyle>
            <a:lvl1pPr>
              <a:defRPr/>
            </a:lvl1pPr>
          </a:lstStyle>
          <a:p>
            <a:pPr>
              <a:defRPr/>
            </a:pPr>
            <a:fld id="{E8FADAA5-21EF-4476-B26B-EDA4840AE60F}" type="slidenum">
              <a:rPr lang="en-US" altLang="en-US"/>
              <a:pPr>
                <a:defRPr/>
              </a:pPr>
              <a:t>‹#›</a:t>
            </a:fld>
            <a:endParaRPr lang="en-US" altLang="en-US">
              <a:solidFill>
                <a:srgbClr val="808080"/>
              </a:solidFill>
            </a:endParaRPr>
          </a:p>
        </p:txBody>
      </p:sp>
    </p:spTree>
    <p:extLst>
      <p:ext uri="{BB962C8B-B14F-4D97-AF65-F5344CB8AC3E}">
        <p14:creationId xmlns:p14="http://schemas.microsoft.com/office/powerpoint/2010/main" val="3940910037"/>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showMasterSp="0"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914400" y="2125979"/>
            <a:ext cx="10363200" cy="276999"/>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828801" y="3840480"/>
            <a:ext cx="8534399"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2099573" y="6377940"/>
            <a:ext cx="6510485" cy="153440"/>
          </a:xfrm>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23E152BE-D732-4695-964F-7E104A2D5D07}" type="datetime1">
              <a:rPr lang="en-US" smtClean="0"/>
              <a:t>2/7/2018</a:t>
            </a:fld>
            <a:endParaRPr lang="en-US"/>
          </a:p>
        </p:txBody>
      </p:sp>
      <p:sp>
        <p:nvSpPr>
          <p:cNvPr id="6" name="Holder 6"/>
          <p:cNvSpPr>
            <a:spLocks noGrp="1"/>
          </p:cNvSpPr>
          <p:nvPr>
            <p:ph type="sldNum" sz="quarter" idx="7"/>
          </p:nvPr>
        </p:nvSpPr>
        <p:spPr>
          <a:xfrm>
            <a:off x="8778240" y="6377940"/>
            <a:ext cx="2804160" cy="251183"/>
          </a:xfrm>
          <a:prstGeom prst="rect">
            <a:avLst/>
          </a:prstGeom>
        </p:spPr>
        <p:txBody>
          <a:bodyPr lIns="0" tIns="0" rIns="0" bIns="0"/>
          <a:lstStyle>
            <a:lvl1pPr algn="r">
              <a:defRPr>
                <a:solidFill>
                  <a:schemeClr val="tx1">
                    <a:tint val="75000"/>
                  </a:schemeClr>
                </a:solidFill>
              </a:defRPr>
            </a:lvl1pPr>
          </a:lstStyle>
          <a:p>
            <a:fld id="{B6F15528-21DE-4FAA-801E-634DDDAF4B2B}" type="slidenum">
              <a:t>‹#›</a:t>
            </a:fld>
            <a:endParaRPr dirty="0"/>
          </a:p>
        </p:txBody>
      </p:sp>
    </p:spTree>
    <p:extLst>
      <p:ext uri="{BB962C8B-B14F-4D97-AF65-F5344CB8AC3E}">
        <p14:creationId xmlns:p14="http://schemas.microsoft.com/office/powerpoint/2010/main" val="2680365552"/>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a:lvl1pPr>
          </a:lstStyle>
          <a:p>
            <a:endParaRPr/>
          </a:p>
        </p:txBody>
      </p:sp>
      <p:sp>
        <p:nvSpPr>
          <p:cNvPr id="3" name="Holder 3"/>
          <p:cNvSpPr>
            <a:spLocks noGrp="1"/>
          </p:cNvSpPr>
          <p:nvPr>
            <p:ph type="body" idx="1"/>
          </p:nvPr>
        </p:nvSpPr>
        <p:spPr/>
        <p:txBody>
          <a:bodyPr lIns="0" tIns="0" rIns="0" bIns="0"/>
          <a:lstStyle>
            <a:lvl1pPr>
              <a:defRPr/>
            </a:lvl1pPr>
          </a:lstStyle>
          <a:p>
            <a:endParaRPr/>
          </a:p>
        </p:txBody>
      </p:sp>
      <p:sp>
        <p:nvSpPr>
          <p:cNvPr id="4" name="Holder 4"/>
          <p:cNvSpPr>
            <a:spLocks noGrp="1"/>
          </p:cNvSpPr>
          <p:nvPr>
            <p:ph type="ftr" sz="quarter" idx="5"/>
          </p:nvPr>
        </p:nvSpPr>
        <p:spPr>
          <a:xfrm>
            <a:off x="2099573" y="6377940"/>
            <a:ext cx="6510485" cy="153440"/>
          </a:xfrm>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AD319694-51DD-42C7-88C7-09B385252583}" type="datetime1">
              <a:rPr lang="en-US" smtClean="0"/>
              <a:t>2/7/2018</a:t>
            </a:fld>
            <a:endParaRPr lang="en-US"/>
          </a:p>
        </p:txBody>
      </p:sp>
      <p:sp>
        <p:nvSpPr>
          <p:cNvPr id="6" name="Holder 6"/>
          <p:cNvSpPr>
            <a:spLocks noGrp="1"/>
          </p:cNvSpPr>
          <p:nvPr>
            <p:ph type="sldNum" sz="quarter" idx="7"/>
          </p:nvPr>
        </p:nvSpPr>
        <p:spPr>
          <a:xfrm>
            <a:off x="8778240" y="6377940"/>
            <a:ext cx="2804160" cy="251183"/>
          </a:xfrm>
          <a:prstGeom prst="rect">
            <a:avLst/>
          </a:prstGeom>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689987924"/>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showMasterSp="0"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a:lvl1pPr>
          </a:lstStyle>
          <a:p>
            <a:endParaRPr/>
          </a:p>
        </p:txBody>
      </p:sp>
      <p:sp>
        <p:nvSpPr>
          <p:cNvPr id="3" name="Holder 3"/>
          <p:cNvSpPr>
            <a:spLocks noGrp="1"/>
          </p:cNvSpPr>
          <p:nvPr>
            <p:ph sz="half" idx="2"/>
          </p:nvPr>
        </p:nvSpPr>
        <p:spPr>
          <a:xfrm>
            <a:off x="609601" y="1577340"/>
            <a:ext cx="5303520"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79" y="1577340"/>
            <a:ext cx="5303520" cy="276999"/>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a:xfrm>
            <a:off x="2099573" y="6377940"/>
            <a:ext cx="6510485" cy="153440"/>
          </a:xfrm>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E2EC7B4A-4B94-48AA-94BF-7C0379267CED}" type="datetime1">
              <a:rPr lang="en-US" smtClean="0"/>
              <a:t>2/7/2018</a:t>
            </a:fld>
            <a:endParaRPr lang="en-US"/>
          </a:p>
        </p:txBody>
      </p:sp>
      <p:sp>
        <p:nvSpPr>
          <p:cNvPr id="7" name="Holder 7"/>
          <p:cNvSpPr>
            <a:spLocks noGrp="1"/>
          </p:cNvSpPr>
          <p:nvPr>
            <p:ph type="sldNum" sz="quarter" idx="7"/>
          </p:nvPr>
        </p:nvSpPr>
        <p:spPr>
          <a:xfrm>
            <a:off x="8778240" y="6377940"/>
            <a:ext cx="2804160" cy="251183"/>
          </a:xfrm>
          <a:prstGeom prst="rect">
            <a:avLst/>
          </a:prstGeom>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807455328"/>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showMasterSp="0"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a:lvl1pPr>
          </a:lstStyle>
          <a:p>
            <a:endParaRPr/>
          </a:p>
        </p:txBody>
      </p:sp>
      <p:sp>
        <p:nvSpPr>
          <p:cNvPr id="3" name="Holder 3"/>
          <p:cNvSpPr>
            <a:spLocks noGrp="1"/>
          </p:cNvSpPr>
          <p:nvPr>
            <p:ph type="ftr" sz="quarter" idx="5"/>
          </p:nvPr>
        </p:nvSpPr>
        <p:spPr>
          <a:xfrm>
            <a:off x="2099573" y="6377940"/>
            <a:ext cx="6510485" cy="153440"/>
          </a:xfrm>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EC2447C2-8599-455D-BBBF-41DE9D321FD0}" type="datetime1">
              <a:rPr lang="en-US" smtClean="0"/>
              <a:t>2/7/2018</a:t>
            </a:fld>
            <a:endParaRPr lang="en-US"/>
          </a:p>
        </p:txBody>
      </p:sp>
      <p:sp>
        <p:nvSpPr>
          <p:cNvPr id="5" name="Holder 5"/>
          <p:cNvSpPr>
            <a:spLocks noGrp="1"/>
          </p:cNvSpPr>
          <p:nvPr>
            <p:ph type="sldNum" sz="quarter" idx="7"/>
          </p:nvPr>
        </p:nvSpPr>
        <p:spPr>
          <a:xfrm>
            <a:off x="8778240" y="6377940"/>
            <a:ext cx="2804160" cy="251183"/>
          </a:xfrm>
          <a:prstGeom prst="rect">
            <a:avLst/>
          </a:prstGeom>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485198658"/>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showMasterSp="0"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a:xfrm>
            <a:off x="2099573" y="6377940"/>
            <a:ext cx="6510485" cy="153440"/>
          </a:xfrm>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D3039587-207D-4B91-ADC0-0C03DC8FC15E}" type="datetime1">
              <a:rPr lang="en-US" smtClean="0"/>
              <a:t>2/7/2018</a:t>
            </a:fld>
            <a:endParaRPr lang="en-US"/>
          </a:p>
        </p:txBody>
      </p:sp>
      <p:sp>
        <p:nvSpPr>
          <p:cNvPr id="4" name="Holder 4"/>
          <p:cNvSpPr>
            <a:spLocks noGrp="1"/>
          </p:cNvSpPr>
          <p:nvPr>
            <p:ph type="sldNum" sz="quarter" idx="7"/>
          </p:nvPr>
        </p:nvSpPr>
        <p:spPr>
          <a:xfrm>
            <a:off x="8778240" y="6377940"/>
            <a:ext cx="2804160" cy="251183"/>
          </a:xfrm>
          <a:prstGeom prst="rect">
            <a:avLst/>
          </a:prstGeom>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4438066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7B99F1E-7A04-4F16-A770-4C9DCFE1821C}" type="datetime1">
              <a:rPr lang="en-US" smtClean="0"/>
              <a:t>2/7/2018</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231BA63-6E29-4115-B841-FC9898217383}" type="slidenum">
              <a:rPr lang="en-US" smtClean="0"/>
              <a:t>‹#›</a:t>
            </a:fld>
            <a:endParaRPr lang="en-US"/>
          </a:p>
        </p:txBody>
      </p:sp>
    </p:spTree>
    <p:extLst>
      <p:ext uri="{BB962C8B-B14F-4D97-AF65-F5344CB8AC3E}">
        <p14:creationId xmlns:p14="http://schemas.microsoft.com/office/powerpoint/2010/main" val="315602953"/>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9293232-B41E-4514-9B2E-538F5082BDFD}" type="datetime1">
              <a:rPr lang="en-US" smtClean="0"/>
              <a:t>2/7/2018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8A37586-46D5-40F1-B7CC-E7EC54A1E73F}" type="slidenum">
              <a:rPr lang="en-US" smtClean="0"/>
              <a:t>‹#›</a:t>
            </a:fld>
            <a:endParaRPr lang="en-US"/>
          </a:p>
        </p:txBody>
      </p:sp>
    </p:spTree>
    <p:extLst>
      <p:ext uri="{BB962C8B-B14F-4D97-AF65-F5344CB8AC3E}">
        <p14:creationId xmlns:p14="http://schemas.microsoft.com/office/powerpoint/2010/main" val="2258178246"/>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8C6ECA7-F8D9-46B7-9FE8-E26513FD3D71}" type="datetime1">
              <a:rPr lang="en-US" smtClean="0"/>
              <a:t>2/7/2018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8A37586-46D5-40F1-B7CC-E7EC54A1E73F}" type="slidenum">
              <a:rPr lang="en-US" smtClean="0"/>
              <a:t>‹#›</a:t>
            </a:fld>
            <a:endParaRPr lang="en-US"/>
          </a:p>
        </p:txBody>
      </p:sp>
    </p:spTree>
    <p:extLst>
      <p:ext uri="{BB962C8B-B14F-4D97-AF65-F5344CB8AC3E}">
        <p14:creationId xmlns:p14="http://schemas.microsoft.com/office/powerpoint/2010/main" val="2640182702"/>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8CC4162-0F4C-48CB-B491-506506B8F245}" type="datetime1">
              <a:rPr lang="en-US" smtClean="0"/>
              <a:t>2/7/2018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8A37586-46D5-40F1-B7CC-E7EC54A1E73F}" type="slidenum">
              <a:rPr lang="en-US" smtClean="0"/>
              <a:t>‹#›</a:t>
            </a:fld>
            <a:endParaRPr lang="en-US"/>
          </a:p>
        </p:txBody>
      </p:sp>
    </p:spTree>
    <p:extLst>
      <p:ext uri="{BB962C8B-B14F-4D97-AF65-F5344CB8AC3E}">
        <p14:creationId xmlns:p14="http://schemas.microsoft.com/office/powerpoint/2010/main" val="3550880175"/>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A85493C-762B-437F-9050-A4F3B624751C}" type="datetime1">
              <a:rPr lang="en-US" smtClean="0"/>
              <a:t>2/7/2018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8A37586-46D5-40F1-B7CC-E7EC54A1E73F}" type="slidenum">
              <a:rPr lang="en-US" smtClean="0"/>
              <a:t>‹#›</a:t>
            </a:fld>
            <a:endParaRPr lang="en-US"/>
          </a:p>
        </p:txBody>
      </p:sp>
    </p:spTree>
    <p:extLst>
      <p:ext uri="{BB962C8B-B14F-4D97-AF65-F5344CB8AC3E}">
        <p14:creationId xmlns:p14="http://schemas.microsoft.com/office/powerpoint/2010/main" val="3687541394"/>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5C63AF4-72BF-4770-9F61-7336F6385D07}" type="datetime1">
              <a:rPr lang="en-US" smtClean="0"/>
              <a:t>2/7/2018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8A37586-46D5-40F1-B7CC-E7EC54A1E73F}" type="slidenum">
              <a:rPr lang="en-US" smtClean="0"/>
              <a:t>‹#›</a:t>
            </a:fld>
            <a:endParaRPr lang="en-US"/>
          </a:p>
        </p:txBody>
      </p:sp>
    </p:spTree>
    <p:extLst>
      <p:ext uri="{BB962C8B-B14F-4D97-AF65-F5344CB8AC3E}">
        <p14:creationId xmlns:p14="http://schemas.microsoft.com/office/powerpoint/2010/main" val="89082159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F81F6097-C08D-48CE-9721-040DB6AFF1DD}" type="datetime1">
              <a:rPr lang="en-US" smtClean="0"/>
              <a:t>2/7/2018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8A37586-46D5-40F1-B7CC-E7EC54A1E73F}" type="slidenum">
              <a:rPr lang="en-US" smtClean="0"/>
              <a:t>‹#›</a:t>
            </a:fld>
            <a:endParaRPr lang="en-US"/>
          </a:p>
        </p:txBody>
      </p:sp>
    </p:spTree>
    <p:extLst>
      <p:ext uri="{BB962C8B-B14F-4D97-AF65-F5344CB8AC3E}">
        <p14:creationId xmlns:p14="http://schemas.microsoft.com/office/powerpoint/2010/main" val="1194696719"/>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08FC0E2-DD6E-4E80-AB9C-16567B0CA2DB}" type="datetime1">
              <a:rPr lang="en-US" smtClean="0"/>
              <a:t>2/7/2018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8A37586-46D5-40F1-B7CC-E7EC54A1E73F}" type="slidenum">
              <a:rPr lang="en-US" smtClean="0"/>
              <a:t>‹#›</a:t>
            </a:fld>
            <a:endParaRPr lang="en-US"/>
          </a:p>
        </p:txBody>
      </p:sp>
    </p:spTree>
    <p:extLst>
      <p:ext uri="{BB962C8B-B14F-4D97-AF65-F5344CB8AC3E}">
        <p14:creationId xmlns:p14="http://schemas.microsoft.com/office/powerpoint/2010/main" val="3300525515"/>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FB7429F-1EA6-4353-9A12-8755D8931412}" type="datetime1">
              <a:rPr lang="en-US" smtClean="0"/>
              <a:t>2/7/2018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8A37586-46D5-40F1-B7CC-E7EC54A1E73F}" type="slidenum">
              <a:rPr lang="en-US" smtClean="0"/>
              <a:t>‹#›</a:t>
            </a:fld>
            <a:endParaRPr lang="en-US"/>
          </a:p>
        </p:txBody>
      </p:sp>
    </p:spTree>
    <p:extLst>
      <p:ext uri="{BB962C8B-B14F-4D97-AF65-F5344CB8AC3E}">
        <p14:creationId xmlns:p14="http://schemas.microsoft.com/office/powerpoint/2010/main" val="475718067"/>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92C0FE3-158C-465E-BEE2-5F1001691F26}" type="datetime1">
              <a:rPr lang="en-US" smtClean="0"/>
              <a:t>2/7/2018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8A37586-46D5-40F1-B7CC-E7EC54A1E73F}" type="slidenum">
              <a:rPr lang="en-US" smtClean="0"/>
              <a:t>‹#›</a:t>
            </a:fld>
            <a:endParaRPr lang="en-US"/>
          </a:p>
        </p:txBody>
      </p:sp>
    </p:spTree>
    <p:extLst>
      <p:ext uri="{BB962C8B-B14F-4D97-AF65-F5344CB8AC3E}">
        <p14:creationId xmlns:p14="http://schemas.microsoft.com/office/powerpoint/2010/main" val="1654310862"/>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9D99990-506B-4BAE-B491-C3465304C746}" type="datetime1">
              <a:rPr lang="en-US" smtClean="0"/>
              <a:t>2/7/2018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8A37586-46D5-40F1-B7CC-E7EC54A1E73F}" type="slidenum">
              <a:rPr lang="en-US" smtClean="0"/>
              <a:t>‹#›</a:t>
            </a:fld>
            <a:endParaRPr lang="en-US"/>
          </a:p>
        </p:txBody>
      </p:sp>
    </p:spTree>
    <p:extLst>
      <p:ext uri="{BB962C8B-B14F-4D97-AF65-F5344CB8AC3E}">
        <p14:creationId xmlns:p14="http://schemas.microsoft.com/office/powerpoint/2010/main" val="24849182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0655524C-15EA-42CB-B03D-A4E72F57E2A8}" type="datetime1">
              <a:rPr lang="en-US" smtClean="0"/>
              <a:t>2/7/2018</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190CA34-1945-4751-9C46-CB4E1B950B3D}" type="slidenum">
              <a:rPr lang="en-US" smtClean="0"/>
              <a:pPr/>
              <a:t>‹#›</a:t>
            </a:fld>
            <a:endParaRPr lang="en-US"/>
          </a:p>
        </p:txBody>
      </p:sp>
    </p:spTree>
    <p:extLst>
      <p:ext uri="{BB962C8B-B14F-4D97-AF65-F5344CB8AC3E}">
        <p14:creationId xmlns:p14="http://schemas.microsoft.com/office/powerpoint/2010/main" val="1549750830"/>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B730E6C-7114-46C9-9551-520B038BE4D1}" type="datetime1">
              <a:rPr lang="en-US" smtClean="0"/>
              <a:t>2/7/2018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8A37586-46D5-40F1-B7CC-E7EC54A1E73F}" type="slidenum">
              <a:rPr lang="en-US" smtClean="0"/>
              <a:t>‹#›</a:t>
            </a:fld>
            <a:endParaRPr lang="en-US"/>
          </a:p>
        </p:txBody>
      </p:sp>
    </p:spTree>
    <p:extLst>
      <p:ext uri="{BB962C8B-B14F-4D97-AF65-F5344CB8AC3E}">
        <p14:creationId xmlns:p14="http://schemas.microsoft.com/office/powerpoint/2010/main" val="3838291515"/>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eaLnBrk="0" fontAlgn="base" hangingPunct="0">
              <a:spcBef>
                <a:spcPct val="0"/>
              </a:spcBef>
              <a:spcAft>
                <a:spcPct val="0"/>
              </a:spcAft>
              <a:defRPr>
                <a:latin typeface="Arial" panose="020B0604020202020204" pitchFamily="34" charset="0"/>
                <a:cs typeface="Arial" panose="020B0604020202020204" pitchFamily="34" charset="0"/>
              </a:defRPr>
            </a:lvl1pPr>
          </a:lstStyle>
          <a:p>
            <a:pPr>
              <a:defRPr/>
            </a:pPr>
            <a:fld id="{B542440E-D5B0-4CA3-9166-027897519494}" type="datetime1">
              <a:rPr lang="en-US" smtClean="0"/>
              <a:t>2/7/2018</a:t>
            </a:fld>
            <a:endParaRPr lang="en-US"/>
          </a:p>
        </p:txBody>
      </p:sp>
      <p:sp>
        <p:nvSpPr>
          <p:cNvPr id="5" name="Footer Placeholder 4"/>
          <p:cNvSpPr>
            <a:spLocks noGrp="1"/>
          </p:cNvSpPr>
          <p:nvPr>
            <p:ph type="ftr" sz="quarter" idx="11"/>
          </p:nvPr>
        </p:nvSpPr>
        <p:spPr/>
        <p:txBody>
          <a:bodyPr/>
          <a:lstStyle>
            <a:lvl1pPr eaLnBrk="0" fontAlgn="base" hangingPunct="0">
              <a:spcBef>
                <a:spcPct val="0"/>
              </a:spcBef>
              <a:spcAft>
                <a:spcPct val="0"/>
              </a:spcAft>
              <a:defRPr>
                <a:latin typeface="Arial" panose="020B0604020202020204" pitchFamily="34" charset="0"/>
                <a:cs typeface="Arial" panose="020B0604020202020204" pitchFamily="34" charset="0"/>
              </a:defRPr>
            </a:lvl1pPr>
          </a:lstStyle>
          <a:p>
            <a:pPr>
              <a:defRPr/>
            </a:pPr>
            <a:endParaRPr lang="en-US"/>
          </a:p>
        </p:txBody>
      </p:sp>
      <p:sp>
        <p:nvSpPr>
          <p:cNvPr id="6" name="Slide Number Placeholder 5"/>
          <p:cNvSpPr>
            <a:spLocks noGrp="1"/>
          </p:cNvSpPr>
          <p:nvPr>
            <p:ph type="sldNum" sz="quarter" idx="12"/>
          </p:nvPr>
        </p:nvSpPr>
        <p:spPr/>
        <p:txBody>
          <a:bodyPr/>
          <a:lstStyle>
            <a:lvl1pPr eaLnBrk="0" fontAlgn="base" hangingPunct="0">
              <a:spcBef>
                <a:spcPct val="0"/>
              </a:spcBef>
              <a:spcAft>
                <a:spcPct val="0"/>
              </a:spcAft>
              <a:defRPr>
                <a:latin typeface="Arial" panose="020B0604020202020204" pitchFamily="34" charset="0"/>
                <a:cs typeface="Arial" panose="020B0604020202020204" pitchFamily="34" charset="0"/>
              </a:defRPr>
            </a:lvl1pPr>
          </a:lstStyle>
          <a:p>
            <a:pPr>
              <a:defRPr/>
            </a:pPr>
            <a:fld id="{3C1D6ABE-2B75-45E1-B95A-C65198B9F922}" type="slidenum">
              <a:rPr lang="en-US"/>
              <a:pPr>
                <a:defRPr/>
              </a:pPr>
              <a:t>‹#›</a:t>
            </a:fld>
            <a:endParaRPr lang="en-US"/>
          </a:p>
        </p:txBody>
      </p:sp>
    </p:spTree>
    <p:extLst>
      <p:ext uri="{BB962C8B-B14F-4D97-AF65-F5344CB8AC3E}">
        <p14:creationId xmlns:p14="http://schemas.microsoft.com/office/powerpoint/2010/main" val="2986240023"/>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eaLnBrk="0" fontAlgn="base" hangingPunct="0">
              <a:spcBef>
                <a:spcPct val="0"/>
              </a:spcBef>
              <a:spcAft>
                <a:spcPct val="0"/>
              </a:spcAft>
              <a:defRPr>
                <a:latin typeface="Arial" panose="020B0604020202020204" pitchFamily="34" charset="0"/>
                <a:cs typeface="Arial" panose="020B0604020202020204" pitchFamily="34" charset="0"/>
              </a:defRPr>
            </a:lvl1pPr>
          </a:lstStyle>
          <a:p>
            <a:pPr>
              <a:defRPr/>
            </a:pPr>
            <a:fld id="{6FC926D7-EA8F-4E41-8F23-FEBCA7001B24}" type="datetime1">
              <a:rPr lang="en-US" smtClean="0"/>
              <a:t>2/7/2018</a:t>
            </a:fld>
            <a:endParaRPr lang="en-US"/>
          </a:p>
        </p:txBody>
      </p:sp>
      <p:sp>
        <p:nvSpPr>
          <p:cNvPr id="5" name="Footer Placeholder 4"/>
          <p:cNvSpPr>
            <a:spLocks noGrp="1"/>
          </p:cNvSpPr>
          <p:nvPr>
            <p:ph type="ftr" sz="quarter" idx="11"/>
          </p:nvPr>
        </p:nvSpPr>
        <p:spPr/>
        <p:txBody>
          <a:bodyPr/>
          <a:lstStyle>
            <a:lvl1pPr eaLnBrk="0" fontAlgn="base" hangingPunct="0">
              <a:spcBef>
                <a:spcPct val="0"/>
              </a:spcBef>
              <a:spcAft>
                <a:spcPct val="0"/>
              </a:spcAft>
              <a:defRPr>
                <a:latin typeface="Arial" panose="020B0604020202020204" pitchFamily="34" charset="0"/>
                <a:cs typeface="Arial" panose="020B0604020202020204" pitchFamily="34" charset="0"/>
              </a:defRPr>
            </a:lvl1pPr>
          </a:lstStyle>
          <a:p>
            <a:pPr>
              <a:defRPr/>
            </a:pPr>
            <a:endParaRPr lang="en-US"/>
          </a:p>
        </p:txBody>
      </p:sp>
      <p:sp>
        <p:nvSpPr>
          <p:cNvPr id="6" name="Slide Number Placeholder 5"/>
          <p:cNvSpPr>
            <a:spLocks noGrp="1"/>
          </p:cNvSpPr>
          <p:nvPr>
            <p:ph type="sldNum" sz="quarter" idx="12"/>
          </p:nvPr>
        </p:nvSpPr>
        <p:spPr/>
        <p:txBody>
          <a:bodyPr/>
          <a:lstStyle>
            <a:lvl1pPr eaLnBrk="0" fontAlgn="base" hangingPunct="0">
              <a:spcBef>
                <a:spcPct val="0"/>
              </a:spcBef>
              <a:spcAft>
                <a:spcPct val="0"/>
              </a:spcAft>
              <a:defRPr>
                <a:latin typeface="Arial" panose="020B0604020202020204" pitchFamily="34" charset="0"/>
                <a:cs typeface="Arial" panose="020B0604020202020204" pitchFamily="34" charset="0"/>
              </a:defRPr>
            </a:lvl1pPr>
          </a:lstStyle>
          <a:p>
            <a:pPr>
              <a:defRPr/>
            </a:pPr>
            <a:fld id="{72DBE833-E5CC-4B37-8B96-0E41F4068B3A}" type="slidenum">
              <a:rPr lang="en-US"/>
              <a:pPr>
                <a:defRPr/>
              </a:pPr>
              <a:t>‹#›</a:t>
            </a:fld>
            <a:endParaRPr lang="en-US"/>
          </a:p>
        </p:txBody>
      </p:sp>
    </p:spTree>
    <p:extLst>
      <p:ext uri="{BB962C8B-B14F-4D97-AF65-F5344CB8AC3E}">
        <p14:creationId xmlns:p14="http://schemas.microsoft.com/office/powerpoint/2010/main" val="1456657139"/>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eaLnBrk="0" fontAlgn="base" hangingPunct="0">
              <a:spcBef>
                <a:spcPct val="0"/>
              </a:spcBef>
              <a:spcAft>
                <a:spcPct val="0"/>
              </a:spcAft>
              <a:defRPr>
                <a:latin typeface="Arial" panose="020B0604020202020204" pitchFamily="34" charset="0"/>
                <a:cs typeface="Arial" panose="020B0604020202020204" pitchFamily="34" charset="0"/>
              </a:defRPr>
            </a:lvl1pPr>
          </a:lstStyle>
          <a:p>
            <a:pPr>
              <a:defRPr/>
            </a:pPr>
            <a:fld id="{79389D60-144A-48CC-BB87-4DE9F87E5AC7}" type="datetime1">
              <a:rPr lang="en-US" smtClean="0"/>
              <a:t>2/7/2018</a:t>
            </a:fld>
            <a:endParaRPr lang="en-US"/>
          </a:p>
        </p:txBody>
      </p:sp>
      <p:sp>
        <p:nvSpPr>
          <p:cNvPr id="5" name="Footer Placeholder 4"/>
          <p:cNvSpPr>
            <a:spLocks noGrp="1"/>
          </p:cNvSpPr>
          <p:nvPr>
            <p:ph type="ftr" sz="quarter" idx="11"/>
          </p:nvPr>
        </p:nvSpPr>
        <p:spPr/>
        <p:txBody>
          <a:bodyPr/>
          <a:lstStyle>
            <a:lvl1pPr eaLnBrk="0" fontAlgn="base" hangingPunct="0">
              <a:spcBef>
                <a:spcPct val="0"/>
              </a:spcBef>
              <a:spcAft>
                <a:spcPct val="0"/>
              </a:spcAft>
              <a:defRPr>
                <a:latin typeface="Arial" panose="020B0604020202020204" pitchFamily="34" charset="0"/>
                <a:cs typeface="Arial" panose="020B0604020202020204" pitchFamily="34" charset="0"/>
              </a:defRPr>
            </a:lvl1pPr>
          </a:lstStyle>
          <a:p>
            <a:pPr>
              <a:defRPr/>
            </a:pPr>
            <a:endParaRPr lang="en-US"/>
          </a:p>
        </p:txBody>
      </p:sp>
      <p:sp>
        <p:nvSpPr>
          <p:cNvPr id="6" name="Slide Number Placeholder 5"/>
          <p:cNvSpPr>
            <a:spLocks noGrp="1"/>
          </p:cNvSpPr>
          <p:nvPr>
            <p:ph type="sldNum" sz="quarter" idx="12"/>
          </p:nvPr>
        </p:nvSpPr>
        <p:spPr/>
        <p:txBody>
          <a:bodyPr/>
          <a:lstStyle>
            <a:lvl1pPr eaLnBrk="0" fontAlgn="base" hangingPunct="0">
              <a:spcBef>
                <a:spcPct val="0"/>
              </a:spcBef>
              <a:spcAft>
                <a:spcPct val="0"/>
              </a:spcAft>
              <a:defRPr>
                <a:latin typeface="Arial" panose="020B0604020202020204" pitchFamily="34" charset="0"/>
                <a:cs typeface="Arial" panose="020B0604020202020204" pitchFamily="34" charset="0"/>
              </a:defRPr>
            </a:lvl1pPr>
          </a:lstStyle>
          <a:p>
            <a:pPr>
              <a:defRPr/>
            </a:pPr>
            <a:fld id="{DE03B42D-21AE-4D46-8BF7-6272D8043066}" type="slidenum">
              <a:rPr lang="en-US"/>
              <a:pPr>
                <a:defRPr/>
              </a:pPr>
              <a:t>‹#›</a:t>
            </a:fld>
            <a:endParaRPr lang="en-US"/>
          </a:p>
        </p:txBody>
      </p:sp>
    </p:spTree>
    <p:extLst>
      <p:ext uri="{BB962C8B-B14F-4D97-AF65-F5344CB8AC3E}">
        <p14:creationId xmlns:p14="http://schemas.microsoft.com/office/powerpoint/2010/main" val="447098431"/>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eaLnBrk="0" fontAlgn="base" hangingPunct="0">
              <a:spcBef>
                <a:spcPct val="0"/>
              </a:spcBef>
              <a:spcAft>
                <a:spcPct val="0"/>
              </a:spcAft>
              <a:defRPr>
                <a:latin typeface="Arial" panose="020B0604020202020204" pitchFamily="34" charset="0"/>
                <a:cs typeface="Arial" panose="020B0604020202020204" pitchFamily="34" charset="0"/>
              </a:defRPr>
            </a:lvl1pPr>
          </a:lstStyle>
          <a:p>
            <a:pPr>
              <a:defRPr/>
            </a:pPr>
            <a:fld id="{FBBC7BCE-C272-44FD-9096-1235807776C7}" type="datetime1">
              <a:rPr lang="en-US" smtClean="0"/>
              <a:t>2/7/2018</a:t>
            </a:fld>
            <a:endParaRPr lang="en-US"/>
          </a:p>
        </p:txBody>
      </p:sp>
      <p:sp>
        <p:nvSpPr>
          <p:cNvPr id="6" name="Footer Placeholder 5"/>
          <p:cNvSpPr>
            <a:spLocks noGrp="1"/>
          </p:cNvSpPr>
          <p:nvPr>
            <p:ph type="ftr" sz="quarter" idx="11"/>
          </p:nvPr>
        </p:nvSpPr>
        <p:spPr/>
        <p:txBody>
          <a:bodyPr/>
          <a:lstStyle>
            <a:lvl1pPr eaLnBrk="0" fontAlgn="base" hangingPunct="0">
              <a:spcBef>
                <a:spcPct val="0"/>
              </a:spcBef>
              <a:spcAft>
                <a:spcPct val="0"/>
              </a:spcAft>
              <a:defRPr>
                <a:latin typeface="Arial" panose="020B0604020202020204" pitchFamily="34" charset="0"/>
                <a:cs typeface="Arial" panose="020B0604020202020204" pitchFamily="34" charset="0"/>
              </a:defRPr>
            </a:lvl1pPr>
          </a:lstStyle>
          <a:p>
            <a:pPr>
              <a:defRPr/>
            </a:pPr>
            <a:endParaRPr lang="en-US"/>
          </a:p>
        </p:txBody>
      </p:sp>
      <p:sp>
        <p:nvSpPr>
          <p:cNvPr id="7" name="Slide Number Placeholder 6"/>
          <p:cNvSpPr>
            <a:spLocks noGrp="1"/>
          </p:cNvSpPr>
          <p:nvPr>
            <p:ph type="sldNum" sz="quarter" idx="12"/>
          </p:nvPr>
        </p:nvSpPr>
        <p:spPr/>
        <p:txBody>
          <a:bodyPr/>
          <a:lstStyle>
            <a:lvl1pPr eaLnBrk="0" fontAlgn="base" hangingPunct="0">
              <a:spcBef>
                <a:spcPct val="0"/>
              </a:spcBef>
              <a:spcAft>
                <a:spcPct val="0"/>
              </a:spcAft>
              <a:defRPr>
                <a:latin typeface="Arial" panose="020B0604020202020204" pitchFamily="34" charset="0"/>
                <a:cs typeface="Arial" panose="020B0604020202020204" pitchFamily="34" charset="0"/>
              </a:defRPr>
            </a:lvl1pPr>
          </a:lstStyle>
          <a:p>
            <a:pPr>
              <a:defRPr/>
            </a:pPr>
            <a:fld id="{4057F216-EA0C-4DC7-A8FB-344AF310F193}" type="slidenum">
              <a:rPr lang="en-US"/>
              <a:pPr>
                <a:defRPr/>
              </a:pPr>
              <a:t>‹#›</a:t>
            </a:fld>
            <a:endParaRPr lang="en-US"/>
          </a:p>
        </p:txBody>
      </p:sp>
    </p:spTree>
    <p:extLst>
      <p:ext uri="{BB962C8B-B14F-4D97-AF65-F5344CB8AC3E}">
        <p14:creationId xmlns:p14="http://schemas.microsoft.com/office/powerpoint/2010/main" val="242941349"/>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eaLnBrk="0" fontAlgn="base" hangingPunct="0">
              <a:spcBef>
                <a:spcPct val="0"/>
              </a:spcBef>
              <a:spcAft>
                <a:spcPct val="0"/>
              </a:spcAft>
              <a:defRPr>
                <a:latin typeface="Arial" panose="020B0604020202020204" pitchFamily="34" charset="0"/>
                <a:cs typeface="Arial" panose="020B0604020202020204" pitchFamily="34" charset="0"/>
              </a:defRPr>
            </a:lvl1pPr>
          </a:lstStyle>
          <a:p>
            <a:pPr>
              <a:defRPr/>
            </a:pPr>
            <a:fld id="{26E0B751-8812-4672-BAE9-A1AE059EF7EE}" type="datetime1">
              <a:rPr lang="en-US" smtClean="0"/>
              <a:t>2/7/2018</a:t>
            </a:fld>
            <a:endParaRPr lang="en-US"/>
          </a:p>
        </p:txBody>
      </p:sp>
      <p:sp>
        <p:nvSpPr>
          <p:cNvPr id="8" name="Footer Placeholder 7"/>
          <p:cNvSpPr>
            <a:spLocks noGrp="1"/>
          </p:cNvSpPr>
          <p:nvPr>
            <p:ph type="ftr" sz="quarter" idx="11"/>
          </p:nvPr>
        </p:nvSpPr>
        <p:spPr/>
        <p:txBody>
          <a:bodyPr/>
          <a:lstStyle>
            <a:lvl1pPr eaLnBrk="0" fontAlgn="base" hangingPunct="0">
              <a:spcBef>
                <a:spcPct val="0"/>
              </a:spcBef>
              <a:spcAft>
                <a:spcPct val="0"/>
              </a:spcAft>
              <a:defRPr>
                <a:latin typeface="Arial" panose="020B0604020202020204" pitchFamily="34" charset="0"/>
                <a:cs typeface="Arial" panose="020B0604020202020204" pitchFamily="34" charset="0"/>
              </a:defRPr>
            </a:lvl1pPr>
          </a:lstStyle>
          <a:p>
            <a:pPr>
              <a:defRPr/>
            </a:pPr>
            <a:endParaRPr lang="en-US"/>
          </a:p>
        </p:txBody>
      </p:sp>
      <p:sp>
        <p:nvSpPr>
          <p:cNvPr id="9" name="Slide Number Placeholder 8"/>
          <p:cNvSpPr>
            <a:spLocks noGrp="1"/>
          </p:cNvSpPr>
          <p:nvPr>
            <p:ph type="sldNum" sz="quarter" idx="12"/>
          </p:nvPr>
        </p:nvSpPr>
        <p:spPr/>
        <p:txBody>
          <a:bodyPr/>
          <a:lstStyle>
            <a:lvl1pPr eaLnBrk="0" fontAlgn="base" hangingPunct="0">
              <a:spcBef>
                <a:spcPct val="0"/>
              </a:spcBef>
              <a:spcAft>
                <a:spcPct val="0"/>
              </a:spcAft>
              <a:defRPr>
                <a:latin typeface="Arial" panose="020B0604020202020204" pitchFamily="34" charset="0"/>
                <a:cs typeface="Arial" panose="020B0604020202020204" pitchFamily="34" charset="0"/>
              </a:defRPr>
            </a:lvl1pPr>
          </a:lstStyle>
          <a:p>
            <a:pPr>
              <a:defRPr/>
            </a:pPr>
            <a:fld id="{5BE02870-6A32-49CE-8E7E-BC11220830AC}" type="slidenum">
              <a:rPr lang="en-US"/>
              <a:pPr>
                <a:defRPr/>
              </a:pPr>
              <a:t>‹#›</a:t>
            </a:fld>
            <a:endParaRPr lang="en-US"/>
          </a:p>
        </p:txBody>
      </p:sp>
    </p:spTree>
    <p:extLst>
      <p:ext uri="{BB962C8B-B14F-4D97-AF65-F5344CB8AC3E}">
        <p14:creationId xmlns:p14="http://schemas.microsoft.com/office/powerpoint/2010/main" val="2585220981"/>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eaLnBrk="0" fontAlgn="base" hangingPunct="0">
              <a:spcBef>
                <a:spcPct val="0"/>
              </a:spcBef>
              <a:spcAft>
                <a:spcPct val="0"/>
              </a:spcAft>
              <a:defRPr>
                <a:latin typeface="Arial" panose="020B0604020202020204" pitchFamily="34" charset="0"/>
                <a:cs typeface="Arial" panose="020B0604020202020204" pitchFamily="34" charset="0"/>
              </a:defRPr>
            </a:lvl1pPr>
          </a:lstStyle>
          <a:p>
            <a:pPr>
              <a:defRPr/>
            </a:pPr>
            <a:fld id="{9A4F2CE5-FA5E-49DA-8F24-05DD649A399F}" type="datetime1">
              <a:rPr lang="en-US" smtClean="0"/>
              <a:t>2/7/2018</a:t>
            </a:fld>
            <a:endParaRPr lang="en-US"/>
          </a:p>
        </p:txBody>
      </p:sp>
      <p:sp>
        <p:nvSpPr>
          <p:cNvPr id="4" name="Footer Placeholder 3"/>
          <p:cNvSpPr>
            <a:spLocks noGrp="1"/>
          </p:cNvSpPr>
          <p:nvPr>
            <p:ph type="ftr" sz="quarter" idx="11"/>
          </p:nvPr>
        </p:nvSpPr>
        <p:spPr/>
        <p:txBody>
          <a:bodyPr/>
          <a:lstStyle>
            <a:lvl1pPr eaLnBrk="0" fontAlgn="base" hangingPunct="0">
              <a:spcBef>
                <a:spcPct val="0"/>
              </a:spcBef>
              <a:spcAft>
                <a:spcPct val="0"/>
              </a:spcAft>
              <a:defRPr>
                <a:latin typeface="Arial" panose="020B0604020202020204" pitchFamily="34" charset="0"/>
                <a:cs typeface="Arial" panose="020B0604020202020204" pitchFamily="34" charset="0"/>
              </a:defRPr>
            </a:lvl1pPr>
          </a:lstStyle>
          <a:p>
            <a:pPr>
              <a:defRPr/>
            </a:pPr>
            <a:endParaRPr lang="en-US"/>
          </a:p>
        </p:txBody>
      </p:sp>
      <p:sp>
        <p:nvSpPr>
          <p:cNvPr id="5" name="Slide Number Placeholder 4"/>
          <p:cNvSpPr>
            <a:spLocks noGrp="1"/>
          </p:cNvSpPr>
          <p:nvPr>
            <p:ph type="sldNum" sz="quarter" idx="12"/>
          </p:nvPr>
        </p:nvSpPr>
        <p:spPr/>
        <p:txBody>
          <a:bodyPr/>
          <a:lstStyle>
            <a:lvl1pPr eaLnBrk="0" fontAlgn="base" hangingPunct="0">
              <a:spcBef>
                <a:spcPct val="0"/>
              </a:spcBef>
              <a:spcAft>
                <a:spcPct val="0"/>
              </a:spcAft>
              <a:defRPr>
                <a:latin typeface="Arial" panose="020B0604020202020204" pitchFamily="34" charset="0"/>
                <a:cs typeface="Arial" panose="020B0604020202020204" pitchFamily="34" charset="0"/>
              </a:defRPr>
            </a:lvl1pPr>
          </a:lstStyle>
          <a:p>
            <a:pPr>
              <a:defRPr/>
            </a:pPr>
            <a:fld id="{C5814672-3DDB-4159-9213-9FC9183305F6}" type="slidenum">
              <a:rPr lang="en-US"/>
              <a:pPr>
                <a:defRPr/>
              </a:pPr>
              <a:t>‹#›</a:t>
            </a:fld>
            <a:endParaRPr lang="en-US"/>
          </a:p>
        </p:txBody>
      </p:sp>
    </p:spTree>
    <p:extLst>
      <p:ext uri="{BB962C8B-B14F-4D97-AF65-F5344CB8AC3E}">
        <p14:creationId xmlns:p14="http://schemas.microsoft.com/office/powerpoint/2010/main" val="4183036025"/>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eaLnBrk="0" fontAlgn="base" hangingPunct="0">
              <a:spcBef>
                <a:spcPct val="0"/>
              </a:spcBef>
              <a:spcAft>
                <a:spcPct val="0"/>
              </a:spcAft>
              <a:defRPr>
                <a:latin typeface="Arial" panose="020B0604020202020204" pitchFamily="34" charset="0"/>
                <a:cs typeface="Arial" panose="020B0604020202020204" pitchFamily="34" charset="0"/>
              </a:defRPr>
            </a:lvl1pPr>
          </a:lstStyle>
          <a:p>
            <a:pPr>
              <a:defRPr/>
            </a:pPr>
            <a:fld id="{33C9DB15-D6B2-4FBD-AD62-78869561A3CE}" type="datetime1">
              <a:rPr lang="en-US" smtClean="0"/>
              <a:t>2/7/2018</a:t>
            </a:fld>
            <a:endParaRPr lang="en-US"/>
          </a:p>
        </p:txBody>
      </p:sp>
      <p:sp>
        <p:nvSpPr>
          <p:cNvPr id="3" name="Footer Placeholder 2"/>
          <p:cNvSpPr>
            <a:spLocks noGrp="1"/>
          </p:cNvSpPr>
          <p:nvPr>
            <p:ph type="ftr" sz="quarter" idx="11"/>
          </p:nvPr>
        </p:nvSpPr>
        <p:spPr/>
        <p:txBody>
          <a:bodyPr/>
          <a:lstStyle>
            <a:lvl1pPr eaLnBrk="0" fontAlgn="base" hangingPunct="0">
              <a:spcBef>
                <a:spcPct val="0"/>
              </a:spcBef>
              <a:spcAft>
                <a:spcPct val="0"/>
              </a:spcAft>
              <a:defRPr>
                <a:latin typeface="Arial" panose="020B0604020202020204" pitchFamily="34" charset="0"/>
                <a:cs typeface="Arial" panose="020B0604020202020204" pitchFamily="34" charset="0"/>
              </a:defRPr>
            </a:lvl1pPr>
          </a:lstStyle>
          <a:p>
            <a:pPr>
              <a:defRPr/>
            </a:pPr>
            <a:endParaRPr lang="en-US"/>
          </a:p>
        </p:txBody>
      </p:sp>
      <p:sp>
        <p:nvSpPr>
          <p:cNvPr id="4" name="Slide Number Placeholder 3"/>
          <p:cNvSpPr>
            <a:spLocks noGrp="1"/>
          </p:cNvSpPr>
          <p:nvPr>
            <p:ph type="sldNum" sz="quarter" idx="12"/>
          </p:nvPr>
        </p:nvSpPr>
        <p:spPr/>
        <p:txBody>
          <a:bodyPr/>
          <a:lstStyle>
            <a:lvl1pPr eaLnBrk="0" fontAlgn="base" hangingPunct="0">
              <a:spcBef>
                <a:spcPct val="0"/>
              </a:spcBef>
              <a:spcAft>
                <a:spcPct val="0"/>
              </a:spcAft>
              <a:defRPr>
                <a:latin typeface="Arial" panose="020B0604020202020204" pitchFamily="34" charset="0"/>
                <a:cs typeface="Arial" panose="020B0604020202020204" pitchFamily="34" charset="0"/>
              </a:defRPr>
            </a:lvl1pPr>
          </a:lstStyle>
          <a:p>
            <a:pPr>
              <a:defRPr/>
            </a:pPr>
            <a:fld id="{A4AF16DB-5BF2-468B-A12A-00D0D65D3E4E}" type="slidenum">
              <a:rPr lang="en-US"/>
              <a:pPr>
                <a:defRPr/>
              </a:pPr>
              <a:t>‹#›</a:t>
            </a:fld>
            <a:endParaRPr lang="en-US"/>
          </a:p>
        </p:txBody>
      </p:sp>
    </p:spTree>
    <p:extLst>
      <p:ext uri="{BB962C8B-B14F-4D97-AF65-F5344CB8AC3E}">
        <p14:creationId xmlns:p14="http://schemas.microsoft.com/office/powerpoint/2010/main" val="3818501882"/>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eaLnBrk="0" fontAlgn="base" hangingPunct="0">
              <a:spcBef>
                <a:spcPct val="0"/>
              </a:spcBef>
              <a:spcAft>
                <a:spcPct val="0"/>
              </a:spcAft>
              <a:defRPr>
                <a:latin typeface="Arial" panose="020B0604020202020204" pitchFamily="34" charset="0"/>
                <a:cs typeface="Arial" panose="020B0604020202020204" pitchFamily="34" charset="0"/>
              </a:defRPr>
            </a:lvl1pPr>
          </a:lstStyle>
          <a:p>
            <a:pPr>
              <a:defRPr/>
            </a:pPr>
            <a:fld id="{F1CF16B4-B146-489A-9D3E-96AC0959417C}" type="datetime1">
              <a:rPr lang="en-US" smtClean="0"/>
              <a:t>2/7/2018</a:t>
            </a:fld>
            <a:endParaRPr lang="en-US"/>
          </a:p>
        </p:txBody>
      </p:sp>
      <p:sp>
        <p:nvSpPr>
          <p:cNvPr id="6" name="Footer Placeholder 5"/>
          <p:cNvSpPr>
            <a:spLocks noGrp="1"/>
          </p:cNvSpPr>
          <p:nvPr>
            <p:ph type="ftr" sz="quarter" idx="11"/>
          </p:nvPr>
        </p:nvSpPr>
        <p:spPr/>
        <p:txBody>
          <a:bodyPr/>
          <a:lstStyle>
            <a:lvl1pPr eaLnBrk="0" fontAlgn="base" hangingPunct="0">
              <a:spcBef>
                <a:spcPct val="0"/>
              </a:spcBef>
              <a:spcAft>
                <a:spcPct val="0"/>
              </a:spcAft>
              <a:defRPr>
                <a:latin typeface="Arial" panose="020B0604020202020204" pitchFamily="34" charset="0"/>
                <a:cs typeface="Arial" panose="020B0604020202020204" pitchFamily="34" charset="0"/>
              </a:defRPr>
            </a:lvl1pPr>
          </a:lstStyle>
          <a:p>
            <a:pPr>
              <a:defRPr/>
            </a:pPr>
            <a:endParaRPr lang="en-US"/>
          </a:p>
        </p:txBody>
      </p:sp>
      <p:sp>
        <p:nvSpPr>
          <p:cNvPr id="7" name="Slide Number Placeholder 6"/>
          <p:cNvSpPr>
            <a:spLocks noGrp="1"/>
          </p:cNvSpPr>
          <p:nvPr>
            <p:ph type="sldNum" sz="quarter" idx="12"/>
          </p:nvPr>
        </p:nvSpPr>
        <p:spPr/>
        <p:txBody>
          <a:bodyPr/>
          <a:lstStyle>
            <a:lvl1pPr eaLnBrk="0" fontAlgn="base" hangingPunct="0">
              <a:spcBef>
                <a:spcPct val="0"/>
              </a:spcBef>
              <a:spcAft>
                <a:spcPct val="0"/>
              </a:spcAft>
              <a:defRPr>
                <a:latin typeface="Arial" panose="020B0604020202020204" pitchFamily="34" charset="0"/>
                <a:cs typeface="Arial" panose="020B0604020202020204" pitchFamily="34" charset="0"/>
              </a:defRPr>
            </a:lvl1pPr>
          </a:lstStyle>
          <a:p>
            <a:pPr>
              <a:defRPr/>
            </a:pPr>
            <a:fld id="{9EFC98E1-5902-4763-82A7-D481D8CF35CF}" type="slidenum">
              <a:rPr lang="en-US"/>
              <a:pPr>
                <a:defRPr/>
              </a:pPr>
              <a:t>‹#›</a:t>
            </a:fld>
            <a:endParaRPr lang="en-US"/>
          </a:p>
        </p:txBody>
      </p:sp>
    </p:spTree>
    <p:extLst>
      <p:ext uri="{BB962C8B-B14F-4D97-AF65-F5344CB8AC3E}">
        <p14:creationId xmlns:p14="http://schemas.microsoft.com/office/powerpoint/2010/main" val="1593885851"/>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eaLnBrk="0" fontAlgn="base" hangingPunct="0">
              <a:spcBef>
                <a:spcPct val="0"/>
              </a:spcBef>
              <a:spcAft>
                <a:spcPct val="0"/>
              </a:spcAft>
              <a:defRPr>
                <a:latin typeface="Arial" panose="020B0604020202020204" pitchFamily="34" charset="0"/>
                <a:cs typeface="Arial" panose="020B0604020202020204" pitchFamily="34" charset="0"/>
              </a:defRPr>
            </a:lvl1pPr>
          </a:lstStyle>
          <a:p>
            <a:pPr>
              <a:defRPr/>
            </a:pPr>
            <a:fld id="{6BD90CEA-9618-408D-9C93-00E706B0C4EB}" type="datetime1">
              <a:rPr lang="en-US" smtClean="0"/>
              <a:t>2/7/2018</a:t>
            </a:fld>
            <a:endParaRPr lang="en-US"/>
          </a:p>
        </p:txBody>
      </p:sp>
      <p:sp>
        <p:nvSpPr>
          <p:cNvPr id="6" name="Footer Placeholder 5"/>
          <p:cNvSpPr>
            <a:spLocks noGrp="1"/>
          </p:cNvSpPr>
          <p:nvPr>
            <p:ph type="ftr" sz="quarter" idx="11"/>
          </p:nvPr>
        </p:nvSpPr>
        <p:spPr/>
        <p:txBody>
          <a:bodyPr/>
          <a:lstStyle>
            <a:lvl1pPr eaLnBrk="0" fontAlgn="base" hangingPunct="0">
              <a:spcBef>
                <a:spcPct val="0"/>
              </a:spcBef>
              <a:spcAft>
                <a:spcPct val="0"/>
              </a:spcAft>
              <a:defRPr>
                <a:latin typeface="Arial" panose="020B0604020202020204" pitchFamily="34" charset="0"/>
                <a:cs typeface="Arial" panose="020B0604020202020204" pitchFamily="34" charset="0"/>
              </a:defRPr>
            </a:lvl1pPr>
          </a:lstStyle>
          <a:p>
            <a:pPr>
              <a:defRPr/>
            </a:pPr>
            <a:endParaRPr lang="en-US"/>
          </a:p>
        </p:txBody>
      </p:sp>
      <p:sp>
        <p:nvSpPr>
          <p:cNvPr id="7" name="Slide Number Placeholder 6"/>
          <p:cNvSpPr>
            <a:spLocks noGrp="1"/>
          </p:cNvSpPr>
          <p:nvPr>
            <p:ph type="sldNum" sz="quarter" idx="12"/>
          </p:nvPr>
        </p:nvSpPr>
        <p:spPr/>
        <p:txBody>
          <a:bodyPr/>
          <a:lstStyle>
            <a:lvl1pPr eaLnBrk="0" fontAlgn="base" hangingPunct="0">
              <a:spcBef>
                <a:spcPct val="0"/>
              </a:spcBef>
              <a:spcAft>
                <a:spcPct val="0"/>
              </a:spcAft>
              <a:defRPr>
                <a:latin typeface="Arial" panose="020B0604020202020204" pitchFamily="34" charset="0"/>
                <a:cs typeface="Arial" panose="020B0604020202020204" pitchFamily="34" charset="0"/>
              </a:defRPr>
            </a:lvl1pPr>
          </a:lstStyle>
          <a:p>
            <a:pPr>
              <a:defRPr/>
            </a:pPr>
            <a:fld id="{C53D7411-9194-45FC-97A7-C6994692E925}" type="slidenum">
              <a:rPr lang="en-US"/>
              <a:pPr>
                <a:defRPr/>
              </a:pPr>
              <a:t>‹#›</a:t>
            </a:fld>
            <a:endParaRPr lang="en-US"/>
          </a:p>
        </p:txBody>
      </p:sp>
    </p:spTree>
    <p:extLst>
      <p:ext uri="{BB962C8B-B14F-4D97-AF65-F5344CB8AC3E}">
        <p14:creationId xmlns:p14="http://schemas.microsoft.com/office/powerpoint/2010/main" val="282947424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8A50C18-AD1D-4BBD-8772-216B7483E069}" type="datetime1">
              <a:rPr lang="en-US" smtClean="0"/>
              <a:t>2/7/2018</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190CA34-1945-4751-9C46-CB4E1B950B3D}" type="slidenum">
              <a:rPr lang="en-US" smtClean="0"/>
              <a:pPr/>
              <a:t>‹#›</a:t>
            </a:fld>
            <a:endParaRPr lang="en-US"/>
          </a:p>
        </p:txBody>
      </p:sp>
    </p:spTree>
    <p:extLst>
      <p:ext uri="{BB962C8B-B14F-4D97-AF65-F5344CB8AC3E}">
        <p14:creationId xmlns:p14="http://schemas.microsoft.com/office/powerpoint/2010/main" val="25497942"/>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eaLnBrk="0" fontAlgn="base" hangingPunct="0">
              <a:spcBef>
                <a:spcPct val="0"/>
              </a:spcBef>
              <a:spcAft>
                <a:spcPct val="0"/>
              </a:spcAft>
              <a:defRPr>
                <a:latin typeface="Arial" panose="020B0604020202020204" pitchFamily="34" charset="0"/>
                <a:cs typeface="Arial" panose="020B0604020202020204" pitchFamily="34" charset="0"/>
              </a:defRPr>
            </a:lvl1pPr>
          </a:lstStyle>
          <a:p>
            <a:pPr>
              <a:defRPr/>
            </a:pPr>
            <a:fld id="{DC3D6AF3-5890-4B62-9308-146F2DDE49A9}" type="datetime1">
              <a:rPr lang="en-US" smtClean="0"/>
              <a:t>2/7/2018</a:t>
            </a:fld>
            <a:endParaRPr lang="en-US"/>
          </a:p>
        </p:txBody>
      </p:sp>
      <p:sp>
        <p:nvSpPr>
          <p:cNvPr id="5" name="Footer Placeholder 4"/>
          <p:cNvSpPr>
            <a:spLocks noGrp="1"/>
          </p:cNvSpPr>
          <p:nvPr>
            <p:ph type="ftr" sz="quarter" idx="11"/>
          </p:nvPr>
        </p:nvSpPr>
        <p:spPr/>
        <p:txBody>
          <a:bodyPr/>
          <a:lstStyle>
            <a:lvl1pPr eaLnBrk="0" fontAlgn="base" hangingPunct="0">
              <a:spcBef>
                <a:spcPct val="0"/>
              </a:spcBef>
              <a:spcAft>
                <a:spcPct val="0"/>
              </a:spcAft>
              <a:defRPr>
                <a:latin typeface="Arial" panose="020B0604020202020204" pitchFamily="34" charset="0"/>
                <a:cs typeface="Arial" panose="020B0604020202020204" pitchFamily="34" charset="0"/>
              </a:defRPr>
            </a:lvl1pPr>
          </a:lstStyle>
          <a:p>
            <a:pPr>
              <a:defRPr/>
            </a:pPr>
            <a:endParaRPr lang="en-US"/>
          </a:p>
        </p:txBody>
      </p:sp>
      <p:sp>
        <p:nvSpPr>
          <p:cNvPr id="6" name="Slide Number Placeholder 5"/>
          <p:cNvSpPr>
            <a:spLocks noGrp="1"/>
          </p:cNvSpPr>
          <p:nvPr>
            <p:ph type="sldNum" sz="quarter" idx="12"/>
          </p:nvPr>
        </p:nvSpPr>
        <p:spPr/>
        <p:txBody>
          <a:bodyPr/>
          <a:lstStyle>
            <a:lvl1pPr eaLnBrk="0" fontAlgn="base" hangingPunct="0">
              <a:spcBef>
                <a:spcPct val="0"/>
              </a:spcBef>
              <a:spcAft>
                <a:spcPct val="0"/>
              </a:spcAft>
              <a:defRPr>
                <a:latin typeface="Arial" panose="020B0604020202020204" pitchFamily="34" charset="0"/>
                <a:cs typeface="Arial" panose="020B0604020202020204" pitchFamily="34" charset="0"/>
              </a:defRPr>
            </a:lvl1pPr>
          </a:lstStyle>
          <a:p>
            <a:pPr>
              <a:defRPr/>
            </a:pPr>
            <a:fld id="{0428E7BB-CBE1-4C0B-AD78-9B23F8748F49}" type="slidenum">
              <a:rPr lang="en-US"/>
              <a:pPr>
                <a:defRPr/>
              </a:pPr>
              <a:t>‹#›</a:t>
            </a:fld>
            <a:endParaRPr lang="en-US"/>
          </a:p>
        </p:txBody>
      </p:sp>
    </p:spTree>
    <p:extLst>
      <p:ext uri="{BB962C8B-B14F-4D97-AF65-F5344CB8AC3E}">
        <p14:creationId xmlns:p14="http://schemas.microsoft.com/office/powerpoint/2010/main" val="1181474941"/>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eaLnBrk="0" fontAlgn="base" hangingPunct="0">
              <a:spcBef>
                <a:spcPct val="0"/>
              </a:spcBef>
              <a:spcAft>
                <a:spcPct val="0"/>
              </a:spcAft>
              <a:defRPr>
                <a:latin typeface="Arial" panose="020B0604020202020204" pitchFamily="34" charset="0"/>
                <a:cs typeface="Arial" panose="020B0604020202020204" pitchFamily="34" charset="0"/>
              </a:defRPr>
            </a:lvl1pPr>
          </a:lstStyle>
          <a:p>
            <a:pPr>
              <a:defRPr/>
            </a:pPr>
            <a:fld id="{5F46469E-AD6D-460F-B7A6-187BCE6E9F26}" type="datetime1">
              <a:rPr lang="en-US" smtClean="0"/>
              <a:t>2/7/2018</a:t>
            </a:fld>
            <a:endParaRPr lang="en-US"/>
          </a:p>
        </p:txBody>
      </p:sp>
      <p:sp>
        <p:nvSpPr>
          <p:cNvPr id="5" name="Footer Placeholder 4"/>
          <p:cNvSpPr>
            <a:spLocks noGrp="1"/>
          </p:cNvSpPr>
          <p:nvPr>
            <p:ph type="ftr" sz="quarter" idx="11"/>
          </p:nvPr>
        </p:nvSpPr>
        <p:spPr/>
        <p:txBody>
          <a:bodyPr/>
          <a:lstStyle>
            <a:lvl1pPr eaLnBrk="0" fontAlgn="base" hangingPunct="0">
              <a:spcBef>
                <a:spcPct val="0"/>
              </a:spcBef>
              <a:spcAft>
                <a:spcPct val="0"/>
              </a:spcAft>
              <a:defRPr>
                <a:latin typeface="Arial" panose="020B0604020202020204" pitchFamily="34" charset="0"/>
                <a:cs typeface="Arial" panose="020B0604020202020204" pitchFamily="34" charset="0"/>
              </a:defRPr>
            </a:lvl1pPr>
          </a:lstStyle>
          <a:p>
            <a:pPr>
              <a:defRPr/>
            </a:pPr>
            <a:endParaRPr lang="en-US"/>
          </a:p>
        </p:txBody>
      </p:sp>
      <p:sp>
        <p:nvSpPr>
          <p:cNvPr id="6" name="Slide Number Placeholder 5"/>
          <p:cNvSpPr>
            <a:spLocks noGrp="1"/>
          </p:cNvSpPr>
          <p:nvPr>
            <p:ph type="sldNum" sz="quarter" idx="12"/>
          </p:nvPr>
        </p:nvSpPr>
        <p:spPr/>
        <p:txBody>
          <a:bodyPr/>
          <a:lstStyle>
            <a:lvl1pPr eaLnBrk="0" fontAlgn="base" hangingPunct="0">
              <a:spcBef>
                <a:spcPct val="0"/>
              </a:spcBef>
              <a:spcAft>
                <a:spcPct val="0"/>
              </a:spcAft>
              <a:defRPr>
                <a:latin typeface="Arial" panose="020B0604020202020204" pitchFamily="34" charset="0"/>
                <a:cs typeface="Arial" panose="020B0604020202020204" pitchFamily="34" charset="0"/>
              </a:defRPr>
            </a:lvl1pPr>
          </a:lstStyle>
          <a:p>
            <a:pPr>
              <a:defRPr/>
            </a:pPr>
            <a:fld id="{6960E1CB-1B0B-4E80-AA68-CE0C8BFE9D2E}" type="slidenum">
              <a:rPr lang="en-US"/>
              <a:pPr>
                <a:defRPr/>
              </a:pPr>
              <a:t>‹#›</a:t>
            </a:fld>
            <a:endParaRPr lang="en-US"/>
          </a:p>
        </p:txBody>
      </p:sp>
    </p:spTree>
    <p:extLst>
      <p:ext uri="{BB962C8B-B14F-4D97-AF65-F5344CB8AC3E}">
        <p14:creationId xmlns:p14="http://schemas.microsoft.com/office/powerpoint/2010/main" val="351198522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Footer Placeholder 3"/>
          <p:cNvSpPr>
            <a:spLocks noGrp="1"/>
          </p:cNvSpPr>
          <p:nvPr>
            <p:ph type="ftr" sz="quarter" idx="10"/>
          </p:nvPr>
        </p:nvSpPr>
        <p:spPr/>
        <p:txBody>
          <a:bodyPr/>
          <a:lstStyle>
            <a:lvl1pPr eaLnBrk="0" hangingPunct="0">
              <a:defRPr/>
            </a:lvl1pPr>
          </a:lstStyle>
          <a:p>
            <a:pPr>
              <a:defRPr/>
            </a:pPr>
            <a:endParaRPr lang="en-US" altLang="en-US" dirty="0"/>
          </a:p>
        </p:txBody>
      </p:sp>
      <p:sp>
        <p:nvSpPr>
          <p:cNvPr id="5" name="Slide Number Placeholder 4"/>
          <p:cNvSpPr>
            <a:spLocks noGrp="1"/>
          </p:cNvSpPr>
          <p:nvPr>
            <p:ph type="sldNum" sz="quarter" idx="11"/>
          </p:nvPr>
        </p:nvSpPr>
        <p:spPr/>
        <p:txBody>
          <a:bodyPr/>
          <a:lstStyle>
            <a:lvl1pPr eaLnBrk="0" hangingPunct="0">
              <a:defRPr/>
            </a:lvl1pPr>
          </a:lstStyle>
          <a:p>
            <a:pPr>
              <a:defRPr/>
            </a:pPr>
            <a:fld id="{50F710CF-2DC6-4F8C-B01A-686E3232BD31}" type="slidenum">
              <a:rPr lang="en-US" altLang="en-US"/>
              <a:pPr>
                <a:defRPr/>
              </a:pPr>
              <a:t>‹#›</a:t>
            </a:fld>
            <a:endParaRPr lang="en-US" altLang="en-US"/>
          </a:p>
        </p:txBody>
      </p:sp>
    </p:spTree>
    <p:extLst>
      <p:ext uri="{BB962C8B-B14F-4D97-AF65-F5344CB8AC3E}">
        <p14:creationId xmlns:p14="http://schemas.microsoft.com/office/powerpoint/2010/main" val="1336919641"/>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p:cNvSpPr>
            <a:spLocks noGrp="1"/>
          </p:cNvSpPr>
          <p:nvPr>
            <p:ph type="ftr" sz="quarter" idx="10"/>
          </p:nvPr>
        </p:nvSpPr>
        <p:spPr/>
        <p:txBody>
          <a:bodyPr/>
          <a:lstStyle>
            <a:lvl1pPr eaLnBrk="0" hangingPunct="0">
              <a:defRPr/>
            </a:lvl1pPr>
          </a:lstStyle>
          <a:p>
            <a:pPr>
              <a:defRPr/>
            </a:pPr>
            <a:endParaRPr lang="en-US" altLang="en-US" dirty="0"/>
          </a:p>
        </p:txBody>
      </p:sp>
      <p:sp>
        <p:nvSpPr>
          <p:cNvPr id="5" name="Slide Number Placeholder 4"/>
          <p:cNvSpPr>
            <a:spLocks noGrp="1"/>
          </p:cNvSpPr>
          <p:nvPr>
            <p:ph type="sldNum" sz="quarter" idx="11"/>
          </p:nvPr>
        </p:nvSpPr>
        <p:spPr/>
        <p:txBody>
          <a:bodyPr/>
          <a:lstStyle>
            <a:lvl1pPr eaLnBrk="0" hangingPunct="0">
              <a:defRPr/>
            </a:lvl1pPr>
          </a:lstStyle>
          <a:p>
            <a:pPr>
              <a:defRPr/>
            </a:pPr>
            <a:fld id="{893A64AC-7F6A-4D1E-AD7B-92DE4830E6C5}" type="slidenum">
              <a:rPr lang="en-US" altLang="en-US"/>
              <a:pPr>
                <a:defRPr/>
              </a:pPr>
              <a:t>‹#›</a:t>
            </a:fld>
            <a:endParaRPr lang="en-US" altLang="en-US"/>
          </a:p>
        </p:txBody>
      </p:sp>
    </p:spTree>
    <p:extLst>
      <p:ext uri="{BB962C8B-B14F-4D97-AF65-F5344CB8AC3E}">
        <p14:creationId xmlns:p14="http://schemas.microsoft.com/office/powerpoint/2010/main" val="2009663779"/>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39"/>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1" y="4589464"/>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
        <p:nvSpPr>
          <p:cNvPr id="4" name="Footer Placeholder 3"/>
          <p:cNvSpPr>
            <a:spLocks noGrp="1"/>
          </p:cNvSpPr>
          <p:nvPr>
            <p:ph type="ftr" sz="quarter" idx="10"/>
          </p:nvPr>
        </p:nvSpPr>
        <p:spPr/>
        <p:txBody>
          <a:bodyPr/>
          <a:lstStyle>
            <a:lvl1pPr eaLnBrk="0" hangingPunct="0">
              <a:defRPr/>
            </a:lvl1pPr>
          </a:lstStyle>
          <a:p>
            <a:pPr>
              <a:defRPr/>
            </a:pPr>
            <a:endParaRPr lang="en-US" altLang="en-US" dirty="0"/>
          </a:p>
        </p:txBody>
      </p:sp>
      <p:sp>
        <p:nvSpPr>
          <p:cNvPr id="5" name="Slide Number Placeholder 4"/>
          <p:cNvSpPr>
            <a:spLocks noGrp="1"/>
          </p:cNvSpPr>
          <p:nvPr>
            <p:ph type="sldNum" sz="quarter" idx="11"/>
          </p:nvPr>
        </p:nvSpPr>
        <p:spPr/>
        <p:txBody>
          <a:bodyPr/>
          <a:lstStyle>
            <a:lvl1pPr eaLnBrk="0" hangingPunct="0">
              <a:defRPr/>
            </a:lvl1pPr>
          </a:lstStyle>
          <a:p>
            <a:pPr>
              <a:defRPr/>
            </a:pPr>
            <a:fld id="{48734A6A-B444-4D93-B21D-C8FFF8D35F96}" type="slidenum">
              <a:rPr lang="en-US" altLang="en-US"/>
              <a:pPr>
                <a:defRPr/>
              </a:pPr>
              <a:t>‹#›</a:t>
            </a:fld>
            <a:endParaRPr lang="en-US" altLang="en-US"/>
          </a:p>
        </p:txBody>
      </p:sp>
    </p:spTree>
    <p:extLst>
      <p:ext uri="{BB962C8B-B14F-4D97-AF65-F5344CB8AC3E}">
        <p14:creationId xmlns:p14="http://schemas.microsoft.com/office/powerpoint/2010/main" val="234242960"/>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0"/>
          </p:nvPr>
        </p:nvSpPr>
        <p:spPr/>
        <p:txBody>
          <a:bodyPr/>
          <a:lstStyle>
            <a:lvl1pPr eaLnBrk="0" hangingPunct="0">
              <a:defRPr/>
            </a:lvl1pPr>
          </a:lstStyle>
          <a:p>
            <a:pPr>
              <a:defRPr/>
            </a:pPr>
            <a:endParaRPr lang="en-US" altLang="en-US" dirty="0"/>
          </a:p>
        </p:txBody>
      </p:sp>
      <p:sp>
        <p:nvSpPr>
          <p:cNvPr id="6" name="Slide Number Placeholder 5"/>
          <p:cNvSpPr>
            <a:spLocks noGrp="1"/>
          </p:cNvSpPr>
          <p:nvPr>
            <p:ph type="sldNum" sz="quarter" idx="11"/>
          </p:nvPr>
        </p:nvSpPr>
        <p:spPr/>
        <p:txBody>
          <a:bodyPr/>
          <a:lstStyle>
            <a:lvl1pPr eaLnBrk="0" hangingPunct="0">
              <a:defRPr/>
            </a:lvl1pPr>
          </a:lstStyle>
          <a:p>
            <a:pPr>
              <a:defRPr/>
            </a:pPr>
            <a:fld id="{0D835587-8467-408C-AC42-8964F1813BC7}" type="slidenum">
              <a:rPr lang="en-US" altLang="en-US"/>
              <a:pPr>
                <a:defRPr/>
              </a:pPr>
              <a:t>‹#›</a:t>
            </a:fld>
            <a:endParaRPr lang="en-US" altLang="en-US"/>
          </a:p>
        </p:txBody>
      </p:sp>
    </p:spTree>
    <p:extLst>
      <p:ext uri="{BB962C8B-B14F-4D97-AF65-F5344CB8AC3E}">
        <p14:creationId xmlns:p14="http://schemas.microsoft.com/office/powerpoint/2010/main" val="2636290264"/>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40317" y="365126"/>
            <a:ext cx="10515600" cy="1325563"/>
          </a:xfrm>
        </p:spPr>
        <p:txBody>
          <a:bodyPr/>
          <a:lstStyle/>
          <a:p>
            <a:r>
              <a:rPr lang="en-US"/>
              <a:t>Click to edit Master title style</a:t>
            </a:r>
          </a:p>
        </p:txBody>
      </p:sp>
      <p:sp>
        <p:nvSpPr>
          <p:cNvPr id="3" name="Text Placeholder 2"/>
          <p:cNvSpPr>
            <a:spLocks noGrp="1"/>
          </p:cNvSpPr>
          <p:nvPr>
            <p:ph type="body" idx="1"/>
          </p:nvPr>
        </p:nvSpPr>
        <p:spPr>
          <a:xfrm>
            <a:off x="840318" y="1681163"/>
            <a:ext cx="515831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40318" y="2505075"/>
            <a:ext cx="5158316"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71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71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p:cNvSpPr>
            <a:spLocks noGrp="1"/>
          </p:cNvSpPr>
          <p:nvPr>
            <p:ph type="ftr" sz="quarter" idx="10"/>
          </p:nvPr>
        </p:nvSpPr>
        <p:spPr/>
        <p:txBody>
          <a:bodyPr/>
          <a:lstStyle>
            <a:lvl1pPr eaLnBrk="0" hangingPunct="0">
              <a:defRPr/>
            </a:lvl1pPr>
          </a:lstStyle>
          <a:p>
            <a:pPr>
              <a:defRPr/>
            </a:pPr>
            <a:endParaRPr lang="en-US" altLang="en-US" dirty="0"/>
          </a:p>
        </p:txBody>
      </p:sp>
      <p:sp>
        <p:nvSpPr>
          <p:cNvPr id="8" name="Slide Number Placeholder 7"/>
          <p:cNvSpPr>
            <a:spLocks noGrp="1"/>
          </p:cNvSpPr>
          <p:nvPr>
            <p:ph type="sldNum" sz="quarter" idx="11"/>
          </p:nvPr>
        </p:nvSpPr>
        <p:spPr/>
        <p:txBody>
          <a:bodyPr/>
          <a:lstStyle>
            <a:lvl1pPr eaLnBrk="0" hangingPunct="0">
              <a:defRPr/>
            </a:lvl1pPr>
          </a:lstStyle>
          <a:p>
            <a:pPr>
              <a:defRPr/>
            </a:pPr>
            <a:fld id="{856A9FDA-93B0-4102-9E4B-43DBF3CB8010}" type="slidenum">
              <a:rPr lang="en-US" altLang="en-US"/>
              <a:pPr>
                <a:defRPr/>
              </a:pPr>
              <a:t>‹#›</a:t>
            </a:fld>
            <a:endParaRPr lang="en-US" altLang="en-US"/>
          </a:p>
        </p:txBody>
      </p:sp>
    </p:spTree>
    <p:extLst>
      <p:ext uri="{BB962C8B-B14F-4D97-AF65-F5344CB8AC3E}">
        <p14:creationId xmlns:p14="http://schemas.microsoft.com/office/powerpoint/2010/main" val="1654685638"/>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p:cNvSpPr>
            <a:spLocks noGrp="1"/>
          </p:cNvSpPr>
          <p:nvPr>
            <p:ph type="ftr" sz="quarter" idx="10"/>
          </p:nvPr>
        </p:nvSpPr>
        <p:spPr/>
        <p:txBody>
          <a:bodyPr/>
          <a:lstStyle>
            <a:lvl1pPr eaLnBrk="0" hangingPunct="0">
              <a:defRPr/>
            </a:lvl1pPr>
          </a:lstStyle>
          <a:p>
            <a:pPr>
              <a:defRPr/>
            </a:pPr>
            <a:endParaRPr lang="en-US" altLang="en-US" dirty="0"/>
          </a:p>
        </p:txBody>
      </p:sp>
      <p:sp>
        <p:nvSpPr>
          <p:cNvPr id="4" name="Slide Number Placeholder 3"/>
          <p:cNvSpPr>
            <a:spLocks noGrp="1"/>
          </p:cNvSpPr>
          <p:nvPr>
            <p:ph type="sldNum" sz="quarter" idx="11"/>
          </p:nvPr>
        </p:nvSpPr>
        <p:spPr/>
        <p:txBody>
          <a:bodyPr/>
          <a:lstStyle>
            <a:lvl1pPr eaLnBrk="0" hangingPunct="0">
              <a:defRPr/>
            </a:lvl1pPr>
          </a:lstStyle>
          <a:p>
            <a:pPr>
              <a:defRPr/>
            </a:pPr>
            <a:fld id="{73D1D187-DAA5-47C7-8174-BA1F5BA5759F}" type="slidenum">
              <a:rPr lang="en-US" altLang="en-US"/>
              <a:pPr>
                <a:defRPr/>
              </a:pPr>
              <a:t>‹#›</a:t>
            </a:fld>
            <a:endParaRPr lang="en-US" altLang="en-US"/>
          </a:p>
        </p:txBody>
      </p:sp>
    </p:spTree>
    <p:extLst>
      <p:ext uri="{BB962C8B-B14F-4D97-AF65-F5344CB8AC3E}">
        <p14:creationId xmlns:p14="http://schemas.microsoft.com/office/powerpoint/2010/main" val="1250405635"/>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eaLnBrk="0" hangingPunct="0">
              <a:defRPr/>
            </a:lvl1pPr>
          </a:lstStyle>
          <a:p>
            <a:pPr>
              <a:defRPr/>
            </a:pPr>
            <a:endParaRPr lang="en-US" altLang="en-US" dirty="0"/>
          </a:p>
        </p:txBody>
      </p:sp>
      <p:sp>
        <p:nvSpPr>
          <p:cNvPr id="3" name="Slide Number Placeholder 2"/>
          <p:cNvSpPr>
            <a:spLocks noGrp="1"/>
          </p:cNvSpPr>
          <p:nvPr>
            <p:ph type="sldNum" sz="quarter" idx="11"/>
          </p:nvPr>
        </p:nvSpPr>
        <p:spPr/>
        <p:txBody>
          <a:bodyPr/>
          <a:lstStyle>
            <a:lvl1pPr eaLnBrk="0" hangingPunct="0">
              <a:defRPr/>
            </a:lvl1pPr>
          </a:lstStyle>
          <a:p>
            <a:pPr>
              <a:defRPr/>
            </a:pPr>
            <a:fld id="{CDC23DAD-08E6-4541-B4F1-811C5D362C19}" type="slidenum">
              <a:rPr lang="en-US" altLang="en-US"/>
              <a:pPr>
                <a:defRPr/>
              </a:pPr>
              <a:t>‹#›</a:t>
            </a:fld>
            <a:endParaRPr lang="en-US" altLang="en-US"/>
          </a:p>
        </p:txBody>
      </p:sp>
    </p:spTree>
    <p:extLst>
      <p:ext uri="{BB962C8B-B14F-4D97-AF65-F5344CB8AC3E}">
        <p14:creationId xmlns:p14="http://schemas.microsoft.com/office/powerpoint/2010/main" val="527976315"/>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8" y="457200"/>
            <a:ext cx="393276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717"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Footer Placeholder 4"/>
          <p:cNvSpPr>
            <a:spLocks noGrp="1"/>
          </p:cNvSpPr>
          <p:nvPr>
            <p:ph type="ftr" sz="quarter" idx="10"/>
          </p:nvPr>
        </p:nvSpPr>
        <p:spPr/>
        <p:txBody>
          <a:bodyPr/>
          <a:lstStyle>
            <a:lvl1pPr eaLnBrk="0" hangingPunct="0">
              <a:defRPr/>
            </a:lvl1pPr>
          </a:lstStyle>
          <a:p>
            <a:pPr>
              <a:defRPr/>
            </a:pPr>
            <a:endParaRPr lang="en-US" altLang="en-US" dirty="0"/>
          </a:p>
        </p:txBody>
      </p:sp>
      <p:sp>
        <p:nvSpPr>
          <p:cNvPr id="6" name="Slide Number Placeholder 5"/>
          <p:cNvSpPr>
            <a:spLocks noGrp="1"/>
          </p:cNvSpPr>
          <p:nvPr>
            <p:ph type="sldNum" sz="quarter" idx="11"/>
          </p:nvPr>
        </p:nvSpPr>
        <p:spPr/>
        <p:txBody>
          <a:bodyPr/>
          <a:lstStyle>
            <a:lvl1pPr eaLnBrk="0" hangingPunct="0">
              <a:defRPr/>
            </a:lvl1pPr>
          </a:lstStyle>
          <a:p>
            <a:pPr>
              <a:defRPr/>
            </a:pPr>
            <a:fld id="{5EF15A80-EA3D-49EB-870A-92DF3B9DF0ED}" type="slidenum">
              <a:rPr lang="en-US" altLang="en-US"/>
              <a:pPr>
                <a:defRPr/>
              </a:pPr>
              <a:t>‹#›</a:t>
            </a:fld>
            <a:endParaRPr lang="en-US" altLang="en-US"/>
          </a:p>
        </p:txBody>
      </p:sp>
    </p:spTree>
    <p:extLst>
      <p:ext uri="{BB962C8B-B14F-4D97-AF65-F5344CB8AC3E}">
        <p14:creationId xmlns:p14="http://schemas.microsoft.com/office/powerpoint/2010/main" val="92102791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5E9C569-45A6-4A5B-9CE2-1069F4904B6B}" type="datetime1">
              <a:rPr lang="en-US" smtClean="0"/>
              <a:t>2/7/2018</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190CA34-1945-4751-9C46-CB4E1B950B3D}" type="slidenum">
              <a:rPr lang="en-US" smtClean="0"/>
              <a:pPr/>
              <a:t>‹#›</a:t>
            </a:fld>
            <a:endParaRPr lang="en-US"/>
          </a:p>
        </p:txBody>
      </p:sp>
    </p:spTree>
    <p:extLst>
      <p:ext uri="{BB962C8B-B14F-4D97-AF65-F5344CB8AC3E}">
        <p14:creationId xmlns:p14="http://schemas.microsoft.com/office/powerpoint/2010/main" val="3096514915"/>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8" y="457200"/>
            <a:ext cx="393276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717" y="987426"/>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Footer Placeholder 4"/>
          <p:cNvSpPr>
            <a:spLocks noGrp="1"/>
          </p:cNvSpPr>
          <p:nvPr>
            <p:ph type="ftr" sz="quarter" idx="10"/>
          </p:nvPr>
        </p:nvSpPr>
        <p:spPr/>
        <p:txBody>
          <a:bodyPr/>
          <a:lstStyle>
            <a:lvl1pPr eaLnBrk="0" hangingPunct="0">
              <a:defRPr/>
            </a:lvl1pPr>
          </a:lstStyle>
          <a:p>
            <a:pPr>
              <a:defRPr/>
            </a:pPr>
            <a:endParaRPr lang="en-US" altLang="en-US" dirty="0"/>
          </a:p>
        </p:txBody>
      </p:sp>
      <p:sp>
        <p:nvSpPr>
          <p:cNvPr id="6" name="Slide Number Placeholder 5"/>
          <p:cNvSpPr>
            <a:spLocks noGrp="1"/>
          </p:cNvSpPr>
          <p:nvPr>
            <p:ph type="sldNum" sz="quarter" idx="11"/>
          </p:nvPr>
        </p:nvSpPr>
        <p:spPr/>
        <p:txBody>
          <a:bodyPr/>
          <a:lstStyle>
            <a:lvl1pPr eaLnBrk="0" hangingPunct="0">
              <a:defRPr/>
            </a:lvl1pPr>
          </a:lstStyle>
          <a:p>
            <a:pPr>
              <a:defRPr/>
            </a:pPr>
            <a:fld id="{82CB8808-3CB9-4FD3-9A01-73DF2BDD4B68}" type="slidenum">
              <a:rPr lang="en-US" altLang="en-US"/>
              <a:pPr>
                <a:defRPr/>
              </a:pPr>
              <a:t>‹#›</a:t>
            </a:fld>
            <a:endParaRPr lang="en-US" altLang="en-US"/>
          </a:p>
        </p:txBody>
      </p:sp>
    </p:spTree>
    <p:extLst>
      <p:ext uri="{BB962C8B-B14F-4D97-AF65-F5344CB8AC3E}">
        <p14:creationId xmlns:p14="http://schemas.microsoft.com/office/powerpoint/2010/main" val="4261187982"/>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p:cNvSpPr>
            <a:spLocks noGrp="1"/>
          </p:cNvSpPr>
          <p:nvPr>
            <p:ph type="ftr" sz="quarter" idx="10"/>
          </p:nvPr>
        </p:nvSpPr>
        <p:spPr/>
        <p:txBody>
          <a:bodyPr/>
          <a:lstStyle>
            <a:lvl1pPr eaLnBrk="0" hangingPunct="0">
              <a:defRPr/>
            </a:lvl1pPr>
          </a:lstStyle>
          <a:p>
            <a:pPr>
              <a:defRPr/>
            </a:pPr>
            <a:endParaRPr lang="en-US" altLang="en-US" dirty="0"/>
          </a:p>
        </p:txBody>
      </p:sp>
      <p:sp>
        <p:nvSpPr>
          <p:cNvPr id="5" name="Slide Number Placeholder 4"/>
          <p:cNvSpPr>
            <a:spLocks noGrp="1"/>
          </p:cNvSpPr>
          <p:nvPr>
            <p:ph type="sldNum" sz="quarter" idx="11"/>
          </p:nvPr>
        </p:nvSpPr>
        <p:spPr/>
        <p:txBody>
          <a:bodyPr/>
          <a:lstStyle>
            <a:lvl1pPr eaLnBrk="0" hangingPunct="0">
              <a:defRPr/>
            </a:lvl1pPr>
          </a:lstStyle>
          <a:p>
            <a:pPr>
              <a:defRPr/>
            </a:pPr>
            <a:fld id="{0289B174-C427-4D6F-A16C-89F7F4AEC011}" type="slidenum">
              <a:rPr lang="en-US" altLang="en-US"/>
              <a:pPr>
                <a:defRPr/>
              </a:pPr>
              <a:t>‹#›</a:t>
            </a:fld>
            <a:endParaRPr lang="en-US" altLang="en-US"/>
          </a:p>
        </p:txBody>
      </p:sp>
    </p:spTree>
    <p:extLst>
      <p:ext uri="{BB962C8B-B14F-4D97-AF65-F5344CB8AC3E}">
        <p14:creationId xmlns:p14="http://schemas.microsoft.com/office/powerpoint/2010/main" val="1350123022"/>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p:cNvSpPr>
            <a:spLocks noGrp="1"/>
          </p:cNvSpPr>
          <p:nvPr>
            <p:ph type="ftr" sz="quarter" idx="10"/>
          </p:nvPr>
        </p:nvSpPr>
        <p:spPr/>
        <p:txBody>
          <a:bodyPr/>
          <a:lstStyle>
            <a:lvl1pPr eaLnBrk="0" hangingPunct="0">
              <a:defRPr/>
            </a:lvl1pPr>
          </a:lstStyle>
          <a:p>
            <a:pPr>
              <a:defRPr/>
            </a:pPr>
            <a:endParaRPr lang="en-US" altLang="en-US" dirty="0"/>
          </a:p>
        </p:txBody>
      </p:sp>
      <p:sp>
        <p:nvSpPr>
          <p:cNvPr id="5" name="Slide Number Placeholder 4"/>
          <p:cNvSpPr>
            <a:spLocks noGrp="1"/>
          </p:cNvSpPr>
          <p:nvPr>
            <p:ph type="sldNum" sz="quarter" idx="11"/>
          </p:nvPr>
        </p:nvSpPr>
        <p:spPr/>
        <p:txBody>
          <a:bodyPr/>
          <a:lstStyle>
            <a:lvl1pPr eaLnBrk="0" hangingPunct="0">
              <a:defRPr/>
            </a:lvl1pPr>
          </a:lstStyle>
          <a:p>
            <a:pPr>
              <a:defRPr/>
            </a:pPr>
            <a:fld id="{FCEF2274-EF57-419C-BF2B-AF50CD8459AE}" type="slidenum">
              <a:rPr lang="en-US" altLang="en-US"/>
              <a:pPr>
                <a:defRPr/>
              </a:pPr>
              <a:t>‹#›</a:t>
            </a:fld>
            <a:endParaRPr lang="en-US" altLang="en-US"/>
          </a:p>
        </p:txBody>
      </p:sp>
    </p:spTree>
    <p:extLst>
      <p:ext uri="{BB962C8B-B14F-4D97-AF65-F5344CB8AC3E}">
        <p14:creationId xmlns:p14="http://schemas.microsoft.com/office/powerpoint/2010/main" val="3330016570"/>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p>
            <a:r>
              <a:rPr lang="en-US"/>
              <a:t>Click to edit Master title style</a:t>
            </a:r>
          </a:p>
        </p:txBody>
      </p:sp>
      <p:sp>
        <p:nvSpPr>
          <p:cNvPr id="3" name="Text Placeholder 2"/>
          <p:cNvSpPr>
            <a:spLocks noGrp="1"/>
          </p:cNvSpPr>
          <p:nvPr>
            <p:ph type="body" sz="half" idx="1"/>
          </p:nvPr>
        </p:nvSpPr>
        <p:spPr>
          <a:xfrm>
            <a:off x="609600" y="1600201"/>
            <a:ext cx="53848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6197600" y="1600200"/>
            <a:ext cx="53848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6197600" y="3938589"/>
            <a:ext cx="53848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10"/>
          </p:nvPr>
        </p:nvSpPr>
        <p:spPr/>
        <p:txBody>
          <a:bodyPr/>
          <a:lstStyle>
            <a:lvl1pPr eaLnBrk="0" hangingPunct="0">
              <a:defRPr/>
            </a:lvl1pPr>
          </a:lstStyle>
          <a:p>
            <a:pPr>
              <a:defRPr/>
            </a:pPr>
            <a:endParaRPr lang="en-US" altLang="en-US" dirty="0"/>
          </a:p>
        </p:txBody>
      </p:sp>
      <p:sp>
        <p:nvSpPr>
          <p:cNvPr id="7" name="Slide Number Placeholder 6"/>
          <p:cNvSpPr>
            <a:spLocks noGrp="1"/>
          </p:cNvSpPr>
          <p:nvPr>
            <p:ph type="sldNum" sz="quarter" idx="11"/>
          </p:nvPr>
        </p:nvSpPr>
        <p:spPr/>
        <p:txBody>
          <a:bodyPr/>
          <a:lstStyle>
            <a:lvl1pPr eaLnBrk="0" hangingPunct="0">
              <a:defRPr/>
            </a:lvl1pPr>
          </a:lstStyle>
          <a:p>
            <a:pPr>
              <a:defRPr/>
            </a:pPr>
            <a:fld id="{7DF17306-35A7-47D8-B1F8-83659CE1D2D8}" type="slidenum">
              <a:rPr lang="en-US" altLang="en-US"/>
              <a:pPr>
                <a:defRPr/>
              </a:pPr>
              <a:t>‹#›</a:t>
            </a:fld>
            <a:endParaRPr lang="en-US" altLang="en-US"/>
          </a:p>
        </p:txBody>
      </p:sp>
    </p:spTree>
    <p:extLst>
      <p:ext uri="{BB962C8B-B14F-4D97-AF65-F5344CB8AC3E}">
        <p14:creationId xmlns:p14="http://schemas.microsoft.com/office/powerpoint/2010/main" val="4216591661"/>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eaLnBrk="0" hangingPunct="0">
              <a:defRPr/>
            </a:lvl1pPr>
          </a:lstStyle>
          <a:p>
            <a:pPr>
              <a:defRPr/>
            </a:pPr>
            <a:fld id="{159BFE0B-E41D-45D3-BB37-36DC695DF8A1}" type="datetime1">
              <a:rPr lang="en-US" smtClean="0"/>
              <a:t>2/7/2018</a:t>
            </a:fld>
            <a:endParaRPr lang="en-US"/>
          </a:p>
        </p:txBody>
      </p:sp>
      <p:sp>
        <p:nvSpPr>
          <p:cNvPr id="5" name="Footer Placeholder 4"/>
          <p:cNvSpPr>
            <a:spLocks noGrp="1"/>
          </p:cNvSpPr>
          <p:nvPr>
            <p:ph type="ftr" sz="quarter" idx="11"/>
          </p:nvPr>
        </p:nvSpPr>
        <p:spPr/>
        <p:txBody>
          <a:bodyPr/>
          <a:lstStyle>
            <a:lvl1pPr eaLnBrk="0" hangingPunct="0">
              <a:defRPr/>
            </a:lvl1pPr>
          </a:lstStyle>
          <a:p>
            <a:pPr>
              <a:defRPr/>
            </a:pPr>
            <a:endParaRPr lang="en-US"/>
          </a:p>
        </p:txBody>
      </p:sp>
      <p:sp>
        <p:nvSpPr>
          <p:cNvPr id="6" name="Slide Number Placeholder 5"/>
          <p:cNvSpPr>
            <a:spLocks noGrp="1"/>
          </p:cNvSpPr>
          <p:nvPr>
            <p:ph type="sldNum" sz="quarter" idx="12"/>
          </p:nvPr>
        </p:nvSpPr>
        <p:spPr/>
        <p:txBody>
          <a:bodyPr/>
          <a:lstStyle>
            <a:lvl1pPr eaLnBrk="0" hangingPunct="0">
              <a:defRPr/>
            </a:lvl1pPr>
          </a:lstStyle>
          <a:p>
            <a:pPr>
              <a:defRPr/>
            </a:pPr>
            <a:fld id="{C23F137E-6EFD-483E-8A0A-E50399FC0EC9}" type="slidenum">
              <a:rPr lang="en-US"/>
              <a:pPr>
                <a:defRPr/>
              </a:pPr>
              <a:t>‹#›</a:t>
            </a:fld>
            <a:endParaRPr lang="en-US"/>
          </a:p>
        </p:txBody>
      </p:sp>
    </p:spTree>
    <p:extLst>
      <p:ext uri="{BB962C8B-B14F-4D97-AF65-F5344CB8AC3E}">
        <p14:creationId xmlns:p14="http://schemas.microsoft.com/office/powerpoint/2010/main" val="3109320558"/>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eaLnBrk="0" hangingPunct="0">
              <a:defRPr/>
            </a:lvl1pPr>
          </a:lstStyle>
          <a:p>
            <a:pPr>
              <a:defRPr/>
            </a:pPr>
            <a:fld id="{D1FF010C-68A8-4C76-ACB2-86A4F9B568B6}" type="datetime1">
              <a:rPr lang="en-US" smtClean="0"/>
              <a:t>2/7/2018</a:t>
            </a:fld>
            <a:endParaRPr lang="en-US"/>
          </a:p>
        </p:txBody>
      </p:sp>
      <p:sp>
        <p:nvSpPr>
          <p:cNvPr id="5" name="Footer Placeholder 4"/>
          <p:cNvSpPr>
            <a:spLocks noGrp="1"/>
          </p:cNvSpPr>
          <p:nvPr>
            <p:ph type="ftr" sz="quarter" idx="11"/>
          </p:nvPr>
        </p:nvSpPr>
        <p:spPr/>
        <p:txBody>
          <a:bodyPr/>
          <a:lstStyle>
            <a:lvl1pPr eaLnBrk="0" hangingPunct="0">
              <a:defRPr/>
            </a:lvl1pPr>
          </a:lstStyle>
          <a:p>
            <a:pPr>
              <a:defRPr/>
            </a:pPr>
            <a:endParaRPr lang="en-US"/>
          </a:p>
        </p:txBody>
      </p:sp>
      <p:sp>
        <p:nvSpPr>
          <p:cNvPr id="6" name="Slide Number Placeholder 5"/>
          <p:cNvSpPr>
            <a:spLocks noGrp="1"/>
          </p:cNvSpPr>
          <p:nvPr>
            <p:ph type="sldNum" sz="quarter" idx="12"/>
          </p:nvPr>
        </p:nvSpPr>
        <p:spPr/>
        <p:txBody>
          <a:bodyPr/>
          <a:lstStyle>
            <a:lvl1pPr eaLnBrk="0" hangingPunct="0">
              <a:defRPr/>
            </a:lvl1pPr>
          </a:lstStyle>
          <a:p>
            <a:pPr>
              <a:defRPr/>
            </a:pPr>
            <a:fld id="{22989BF0-51B8-43E6-870C-6E281E79D022}" type="slidenum">
              <a:rPr lang="en-US"/>
              <a:pPr>
                <a:defRPr/>
              </a:pPr>
              <a:t>‹#›</a:t>
            </a:fld>
            <a:endParaRPr lang="en-US"/>
          </a:p>
        </p:txBody>
      </p:sp>
    </p:spTree>
    <p:extLst>
      <p:ext uri="{BB962C8B-B14F-4D97-AF65-F5344CB8AC3E}">
        <p14:creationId xmlns:p14="http://schemas.microsoft.com/office/powerpoint/2010/main" val="2623546758"/>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eaLnBrk="0" hangingPunct="0">
              <a:defRPr/>
            </a:lvl1pPr>
          </a:lstStyle>
          <a:p>
            <a:pPr>
              <a:defRPr/>
            </a:pPr>
            <a:fld id="{FA217B86-CB97-445C-8428-5E9F8B9DE46A}" type="datetime1">
              <a:rPr lang="en-US" smtClean="0"/>
              <a:t>2/7/2018</a:t>
            </a:fld>
            <a:endParaRPr lang="en-US"/>
          </a:p>
        </p:txBody>
      </p:sp>
      <p:sp>
        <p:nvSpPr>
          <p:cNvPr id="5" name="Footer Placeholder 4"/>
          <p:cNvSpPr>
            <a:spLocks noGrp="1"/>
          </p:cNvSpPr>
          <p:nvPr>
            <p:ph type="ftr" sz="quarter" idx="11"/>
          </p:nvPr>
        </p:nvSpPr>
        <p:spPr/>
        <p:txBody>
          <a:bodyPr/>
          <a:lstStyle>
            <a:lvl1pPr eaLnBrk="0" hangingPunct="0">
              <a:defRPr/>
            </a:lvl1pPr>
          </a:lstStyle>
          <a:p>
            <a:pPr>
              <a:defRPr/>
            </a:pPr>
            <a:endParaRPr lang="en-US"/>
          </a:p>
        </p:txBody>
      </p:sp>
      <p:sp>
        <p:nvSpPr>
          <p:cNvPr id="6" name="Slide Number Placeholder 5"/>
          <p:cNvSpPr>
            <a:spLocks noGrp="1"/>
          </p:cNvSpPr>
          <p:nvPr>
            <p:ph type="sldNum" sz="quarter" idx="12"/>
          </p:nvPr>
        </p:nvSpPr>
        <p:spPr/>
        <p:txBody>
          <a:bodyPr/>
          <a:lstStyle>
            <a:lvl1pPr eaLnBrk="0" hangingPunct="0">
              <a:defRPr/>
            </a:lvl1pPr>
          </a:lstStyle>
          <a:p>
            <a:pPr>
              <a:defRPr/>
            </a:pPr>
            <a:fld id="{B06DCEEB-BDA1-42B8-B1A8-E3AE3811178A}" type="slidenum">
              <a:rPr lang="en-US"/>
              <a:pPr>
                <a:defRPr/>
              </a:pPr>
              <a:t>‹#›</a:t>
            </a:fld>
            <a:endParaRPr lang="en-US"/>
          </a:p>
        </p:txBody>
      </p:sp>
    </p:spTree>
    <p:extLst>
      <p:ext uri="{BB962C8B-B14F-4D97-AF65-F5344CB8AC3E}">
        <p14:creationId xmlns:p14="http://schemas.microsoft.com/office/powerpoint/2010/main" val="583482477"/>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eaLnBrk="0" hangingPunct="0">
              <a:defRPr/>
            </a:lvl1pPr>
          </a:lstStyle>
          <a:p>
            <a:pPr>
              <a:defRPr/>
            </a:pPr>
            <a:fld id="{80FA8D8C-AF84-4D46-AA2C-BF4E044A1061}" type="datetime1">
              <a:rPr lang="en-US" smtClean="0"/>
              <a:t>2/7/2018</a:t>
            </a:fld>
            <a:endParaRPr lang="en-US"/>
          </a:p>
        </p:txBody>
      </p:sp>
      <p:sp>
        <p:nvSpPr>
          <p:cNvPr id="6" name="Footer Placeholder 4"/>
          <p:cNvSpPr>
            <a:spLocks noGrp="1"/>
          </p:cNvSpPr>
          <p:nvPr>
            <p:ph type="ftr" sz="quarter" idx="11"/>
          </p:nvPr>
        </p:nvSpPr>
        <p:spPr/>
        <p:txBody>
          <a:bodyPr/>
          <a:lstStyle>
            <a:lvl1pPr eaLnBrk="0" hangingPunct="0">
              <a:defRPr/>
            </a:lvl1pPr>
          </a:lstStyle>
          <a:p>
            <a:pPr>
              <a:defRPr/>
            </a:pPr>
            <a:endParaRPr lang="en-US"/>
          </a:p>
        </p:txBody>
      </p:sp>
      <p:sp>
        <p:nvSpPr>
          <p:cNvPr id="7" name="Slide Number Placeholder 5"/>
          <p:cNvSpPr>
            <a:spLocks noGrp="1"/>
          </p:cNvSpPr>
          <p:nvPr>
            <p:ph type="sldNum" sz="quarter" idx="12"/>
          </p:nvPr>
        </p:nvSpPr>
        <p:spPr/>
        <p:txBody>
          <a:bodyPr/>
          <a:lstStyle>
            <a:lvl1pPr eaLnBrk="0" hangingPunct="0">
              <a:defRPr/>
            </a:lvl1pPr>
          </a:lstStyle>
          <a:p>
            <a:pPr>
              <a:defRPr/>
            </a:pPr>
            <a:fld id="{589AF0BA-D17E-42E6-A8D3-43297A1081A9}" type="slidenum">
              <a:rPr lang="en-US"/>
              <a:pPr>
                <a:defRPr/>
              </a:pPr>
              <a:t>‹#›</a:t>
            </a:fld>
            <a:endParaRPr lang="en-US"/>
          </a:p>
        </p:txBody>
      </p:sp>
    </p:spTree>
    <p:extLst>
      <p:ext uri="{BB962C8B-B14F-4D97-AF65-F5344CB8AC3E}">
        <p14:creationId xmlns:p14="http://schemas.microsoft.com/office/powerpoint/2010/main" val="2025436354"/>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eaLnBrk="0" hangingPunct="0">
              <a:defRPr/>
            </a:lvl1pPr>
          </a:lstStyle>
          <a:p>
            <a:pPr>
              <a:defRPr/>
            </a:pPr>
            <a:fld id="{CBB248EE-0658-4819-B3F7-B4D41B6DA48D}" type="datetime1">
              <a:rPr lang="en-US" smtClean="0"/>
              <a:t>2/7/2018</a:t>
            </a:fld>
            <a:endParaRPr lang="en-US"/>
          </a:p>
        </p:txBody>
      </p:sp>
      <p:sp>
        <p:nvSpPr>
          <p:cNvPr id="8" name="Footer Placeholder 4"/>
          <p:cNvSpPr>
            <a:spLocks noGrp="1"/>
          </p:cNvSpPr>
          <p:nvPr>
            <p:ph type="ftr" sz="quarter" idx="11"/>
          </p:nvPr>
        </p:nvSpPr>
        <p:spPr/>
        <p:txBody>
          <a:bodyPr/>
          <a:lstStyle>
            <a:lvl1pPr eaLnBrk="0" hangingPunct="0">
              <a:defRPr/>
            </a:lvl1pPr>
          </a:lstStyle>
          <a:p>
            <a:pPr>
              <a:defRPr/>
            </a:pPr>
            <a:endParaRPr lang="en-US"/>
          </a:p>
        </p:txBody>
      </p:sp>
      <p:sp>
        <p:nvSpPr>
          <p:cNvPr id="9" name="Slide Number Placeholder 5"/>
          <p:cNvSpPr>
            <a:spLocks noGrp="1"/>
          </p:cNvSpPr>
          <p:nvPr>
            <p:ph type="sldNum" sz="quarter" idx="12"/>
          </p:nvPr>
        </p:nvSpPr>
        <p:spPr/>
        <p:txBody>
          <a:bodyPr/>
          <a:lstStyle>
            <a:lvl1pPr eaLnBrk="0" hangingPunct="0">
              <a:defRPr/>
            </a:lvl1pPr>
          </a:lstStyle>
          <a:p>
            <a:pPr>
              <a:defRPr/>
            </a:pPr>
            <a:fld id="{D3CF0F0B-05AB-49BB-827A-C848384F402D}" type="slidenum">
              <a:rPr lang="en-US"/>
              <a:pPr>
                <a:defRPr/>
              </a:pPr>
              <a:t>‹#›</a:t>
            </a:fld>
            <a:endParaRPr lang="en-US"/>
          </a:p>
        </p:txBody>
      </p:sp>
    </p:spTree>
    <p:extLst>
      <p:ext uri="{BB962C8B-B14F-4D97-AF65-F5344CB8AC3E}">
        <p14:creationId xmlns:p14="http://schemas.microsoft.com/office/powerpoint/2010/main" val="189854348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eaLnBrk="0" hangingPunct="0">
              <a:defRPr/>
            </a:lvl1pPr>
          </a:lstStyle>
          <a:p>
            <a:pPr>
              <a:defRPr/>
            </a:pPr>
            <a:fld id="{1310190A-C0DC-4A1A-AFC2-4F6139F196E9}" type="datetime1">
              <a:rPr lang="en-US" smtClean="0"/>
              <a:t>2/7/2018</a:t>
            </a:fld>
            <a:endParaRPr lang="en-US"/>
          </a:p>
        </p:txBody>
      </p:sp>
      <p:sp>
        <p:nvSpPr>
          <p:cNvPr id="4" name="Footer Placeholder 4"/>
          <p:cNvSpPr>
            <a:spLocks noGrp="1"/>
          </p:cNvSpPr>
          <p:nvPr>
            <p:ph type="ftr" sz="quarter" idx="11"/>
          </p:nvPr>
        </p:nvSpPr>
        <p:spPr/>
        <p:txBody>
          <a:bodyPr/>
          <a:lstStyle>
            <a:lvl1pPr eaLnBrk="0" hangingPunct="0">
              <a:defRPr/>
            </a:lvl1pPr>
          </a:lstStyle>
          <a:p>
            <a:pPr>
              <a:defRPr/>
            </a:pPr>
            <a:endParaRPr lang="en-US"/>
          </a:p>
        </p:txBody>
      </p:sp>
      <p:sp>
        <p:nvSpPr>
          <p:cNvPr id="5" name="Slide Number Placeholder 5"/>
          <p:cNvSpPr>
            <a:spLocks noGrp="1"/>
          </p:cNvSpPr>
          <p:nvPr>
            <p:ph type="sldNum" sz="quarter" idx="12"/>
          </p:nvPr>
        </p:nvSpPr>
        <p:spPr/>
        <p:txBody>
          <a:bodyPr/>
          <a:lstStyle>
            <a:lvl1pPr eaLnBrk="0" hangingPunct="0">
              <a:defRPr/>
            </a:lvl1pPr>
          </a:lstStyle>
          <a:p>
            <a:pPr>
              <a:defRPr/>
            </a:pPr>
            <a:fld id="{A4655C56-2E2A-42E2-9E27-F116981D0BF4}" type="slidenum">
              <a:rPr lang="en-US"/>
              <a:pPr>
                <a:defRPr/>
              </a:pPr>
              <a:t>‹#›</a:t>
            </a:fld>
            <a:endParaRPr lang="en-US"/>
          </a:p>
        </p:txBody>
      </p:sp>
    </p:spTree>
    <p:extLst>
      <p:ext uri="{BB962C8B-B14F-4D97-AF65-F5344CB8AC3E}">
        <p14:creationId xmlns:p14="http://schemas.microsoft.com/office/powerpoint/2010/main" val="241743369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3AADEA3-7041-410A-A868-C52C5AA81FE9}" type="datetime1">
              <a:rPr lang="en-US" smtClean="0"/>
              <a:t>2/7/2018</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190CA34-1945-4751-9C46-CB4E1B950B3D}" type="slidenum">
              <a:rPr lang="en-US" smtClean="0"/>
              <a:pPr/>
              <a:t>‹#›</a:t>
            </a:fld>
            <a:endParaRPr lang="en-US"/>
          </a:p>
        </p:txBody>
      </p:sp>
    </p:spTree>
    <p:extLst>
      <p:ext uri="{BB962C8B-B14F-4D97-AF65-F5344CB8AC3E}">
        <p14:creationId xmlns:p14="http://schemas.microsoft.com/office/powerpoint/2010/main" val="3130714206"/>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eaLnBrk="0" hangingPunct="0">
              <a:defRPr/>
            </a:lvl1pPr>
          </a:lstStyle>
          <a:p>
            <a:pPr>
              <a:defRPr/>
            </a:pPr>
            <a:fld id="{738F3AC0-859F-4E7F-8FFC-D6C8AE848650}" type="datetime1">
              <a:rPr lang="en-US" smtClean="0"/>
              <a:t>2/7/2018</a:t>
            </a:fld>
            <a:endParaRPr lang="en-US"/>
          </a:p>
        </p:txBody>
      </p:sp>
      <p:sp>
        <p:nvSpPr>
          <p:cNvPr id="3" name="Footer Placeholder 4"/>
          <p:cNvSpPr>
            <a:spLocks noGrp="1"/>
          </p:cNvSpPr>
          <p:nvPr>
            <p:ph type="ftr" sz="quarter" idx="11"/>
          </p:nvPr>
        </p:nvSpPr>
        <p:spPr/>
        <p:txBody>
          <a:bodyPr/>
          <a:lstStyle>
            <a:lvl1pPr eaLnBrk="0" hangingPunct="0">
              <a:defRPr/>
            </a:lvl1pPr>
          </a:lstStyle>
          <a:p>
            <a:pPr>
              <a:defRPr/>
            </a:pPr>
            <a:endParaRPr lang="en-US"/>
          </a:p>
        </p:txBody>
      </p:sp>
      <p:sp>
        <p:nvSpPr>
          <p:cNvPr id="4" name="Slide Number Placeholder 5"/>
          <p:cNvSpPr>
            <a:spLocks noGrp="1"/>
          </p:cNvSpPr>
          <p:nvPr>
            <p:ph type="sldNum" sz="quarter" idx="12"/>
          </p:nvPr>
        </p:nvSpPr>
        <p:spPr/>
        <p:txBody>
          <a:bodyPr/>
          <a:lstStyle>
            <a:lvl1pPr eaLnBrk="0" hangingPunct="0">
              <a:defRPr/>
            </a:lvl1pPr>
          </a:lstStyle>
          <a:p>
            <a:pPr>
              <a:defRPr/>
            </a:pPr>
            <a:fld id="{61AB396B-1E83-4BC9-A08C-542478466519}" type="slidenum">
              <a:rPr lang="en-US"/>
              <a:pPr>
                <a:defRPr/>
              </a:pPr>
              <a:t>‹#›</a:t>
            </a:fld>
            <a:endParaRPr lang="en-US"/>
          </a:p>
        </p:txBody>
      </p:sp>
    </p:spTree>
    <p:extLst>
      <p:ext uri="{BB962C8B-B14F-4D97-AF65-F5344CB8AC3E}">
        <p14:creationId xmlns:p14="http://schemas.microsoft.com/office/powerpoint/2010/main" val="1999050611"/>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eaLnBrk="0" hangingPunct="0">
              <a:defRPr/>
            </a:lvl1pPr>
          </a:lstStyle>
          <a:p>
            <a:pPr>
              <a:defRPr/>
            </a:pPr>
            <a:fld id="{C165965E-2158-4270-A029-14B553A72E16}" type="datetime1">
              <a:rPr lang="en-US" smtClean="0"/>
              <a:t>2/7/2018</a:t>
            </a:fld>
            <a:endParaRPr lang="en-US"/>
          </a:p>
        </p:txBody>
      </p:sp>
      <p:sp>
        <p:nvSpPr>
          <p:cNvPr id="6" name="Footer Placeholder 4"/>
          <p:cNvSpPr>
            <a:spLocks noGrp="1"/>
          </p:cNvSpPr>
          <p:nvPr>
            <p:ph type="ftr" sz="quarter" idx="11"/>
          </p:nvPr>
        </p:nvSpPr>
        <p:spPr/>
        <p:txBody>
          <a:bodyPr/>
          <a:lstStyle>
            <a:lvl1pPr eaLnBrk="0" hangingPunct="0">
              <a:defRPr/>
            </a:lvl1pPr>
          </a:lstStyle>
          <a:p>
            <a:pPr>
              <a:defRPr/>
            </a:pPr>
            <a:endParaRPr lang="en-US"/>
          </a:p>
        </p:txBody>
      </p:sp>
      <p:sp>
        <p:nvSpPr>
          <p:cNvPr id="7" name="Slide Number Placeholder 5"/>
          <p:cNvSpPr>
            <a:spLocks noGrp="1"/>
          </p:cNvSpPr>
          <p:nvPr>
            <p:ph type="sldNum" sz="quarter" idx="12"/>
          </p:nvPr>
        </p:nvSpPr>
        <p:spPr/>
        <p:txBody>
          <a:bodyPr/>
          <a:lstStyle>
            <a:lvl1pPr eaLnBrk="0" hangingPunct="0">
              <a:defRPr/>
            </a:lvl1pPr>
          </a:lstStyle>
          <a:p>
            <a:pPr>
              <a:defRPr/>
            </a:pPr>
            <a:fld id="{8BD47B67-F39A-4F1C-B3C6-2E1A6E15C05C}" type="slidenum">
              <a:rPr lang="en-US"/>
              <a:pPr>
                <a:defRPr/>
              </a:pPr>
              <a:t>‹#›</a:t>
            </a:fld>
            <a:endParaRPr lang="en-US"/>
          </a:p>
        </p:txBody>
      </p:sp>
    </p:spTree>
    <p:extLst>
      <p:ext uri="{BB962C8B-B14F-4D97-AF65-F5344CB8AC3E}">
        <p14:creationId xmlns:p14="http://schemas.microsoft.com/office/powerpoint/2010/main" val="1609800545"/>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eaLnBrk="0" hangingPunct="0">
              <a:defRPr/>
            </a:lvl1pPr>
          </a:lstStyle>
          <a:p>
            <a:pPr>
              <a:defRPr/>
            </a:pPr>
            <a:fld id="{9059E7AE-F9AF-4E7F-AECD-7BEB3002C795}" type="datetime1">
              <a:rPr lang="en-US" smtClean="0"/>
              <a:t>2/7/2018</a:t>
            </a:fld>
            <a:endParaRPr lang="en-US"/>
          </a:p>
        </p:txBody>
      </p:sp>
      <p:sp>
        <p:nvSpPr>
          <p:cNvPr id="6" name="Footer Placeholder 4"/>
          <p:cNvSpPr>
            <a:spLocks noGrp="1"/>
          </p:cNvSpPr>
          <p:nvPr>
            <p:ph type="ftr" sz="quarter" idx="11"/>
          </p:nvPr>
        </p:nvSpPr>
        <p:spPr/>
        <p:txBody>
          <a:bodyPr/>
          <a:lstStyle>
            <a:lvl1pPr eaLnBrk="0" hangingPunct="0">
              <a:defRPr/>
            </a:lvl1pPr>
          </a:lstStyle>
          <a:p>
            <a:pPr>
              <a:defRPr/>
            </a:pPr>
            <a:endParaRPr lang="en-US"/>
          </a:p>
        </p:txBody>
      </p:sp>
      <p:sp>
        <p:nvSpPr>
          <p:cNvPr id="7" name="Slide Number Placeholder 5"/>
          <p:cNvSpPr>
            <a:spLocks noGrp="1"/>
          </p:cNvSpPr>
          <p:nvPr>
            <p:ph type="sldNum" sz="quarter" idx="12"/>
          </p:nvPr>
        </p:nvSpPr>
        <p:spPr/>
        <p:txBody>
          <a:bodyPr/>
          <a:lstStyle>
            <a:lvl1pPr eaLnBrk="0" hangingPunct="0">
              <a:defRPr/>
            </a:lvl1pPr>
          </a:lstStyle>
          <a:p>
            <a:pPr>
              <a:defRPr/>
            </a:pPr>
            <a:fld id="{D8796396-BDF8-4741-989E-AE345D8C5B09}" type="slidenum">
              <a:rPr lang="en-US"/>
              <a:pPr>
                <a:defRPr/>
              </a:pPr>
              <a:t>‹#›</a:t>
            </a:fld>
            <a:endParaRPr lang="en-US"/>
          </a:p>
        </p:txBody>
      </p:sp>
    </p:spTree>
    <p:extLst>
      <p:ext uri="{BB962C8B-B14F-4D97-AF65-F5344CB8AC3E}">
        <p14:creationId xmlns:p14="http://schemas.microsoft.com/office/powerpoint/2010/main" val="1818735849"/>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eaLnBrk="0" hangingPunct="0">
              <a:defRPr/>
            </a:lvl1pPr>
          </a:lstStyle>
          <a:p>
            <a:pPr>
              <a:defRPr/>
            </a:pPr>
            <a:fld id="{FCE9A73C-F4B6-4ECC-A2D0-79A472B4B77F}" type="datetime1">
              <a:rPr lang="en-US" smtClean="0"/>
              <a:t>2/7/2018</a:t>
            </a:fld>
            <a:endParaRPr lang="en-US"/>
          </a:p>
        </p:txBody>
      </p:sp>
      <p:sp>
        <p:nvSpPr>
          <p:cNvPr id="5" name="Footer Placeholder 4"/>
          <p:cNvSpPr>
            <a:spLocks noGrp="1"/>
          </p:cNvSpPr>
          <p:nvPr>
            <p:ph type="ftr" sz="quarter" idx="11"/>
          </p:nvPr>
        </p:nvSpPr>
        <p:spPr/>
        <p:txBody>
          <a:bodyPr/>
          <a:lstStyle>
            <a:lvl1pPr eaLnBrk="0" hangingPunct="0">
              <a:defRPr/>
            </a:lvl1pPr>
          </a:lstStyle>
          <a:p>
            <a:pPr>
              <a:defRPr/>
            </a:pPr>
            <a:endParaRPr lang="en-US"/>
          </a:p>
        </p:txBody>
      </p:sp>
      <p:sp>
        <p:nvSpPr>
          <p:cNvPr id="6" name="Slide Number Placeholder 5"/>
          <p:cNvSpPr>
            <a:spLocks noGrp="1"/>
          </p:cNvSpPr>
          <p:nvPr>
            <p:ph type="sldNum" sz="quarter" idx="12"/>
          </p:nvPr>
        </p:nvSpPr>
        <p:spPr/>
        <p:txBody>
          <a:bodyPr/>
          <a:lstStyle>
            <a:lvl1pPr eaLnBrk="0" hangingPunct="0">
              <a:defRPr/>
            </a:lvl1pPr>
          </a:lstStyle>
          <a:p>
            <a:pPr>
              <a:defRPr/>
            </a:pPr>
            <a:fld id="{A0268BA8-C45A-4A7A-8575-98EFF1E6A641}" type="slidenum">
              <a:rPr lang="en-US"/>
              <a:pPr>
                <a:defRPr/>
              </a:pPr>
              <a:t>‹#›</a:t>
            </a:fld>
            <a:endParaRPr lang="en-US"/>
          </a:p>
        </p:txBody>
      </p:sp>
    </p:spTree>
    <p:extLst>
      <p:ext uri="{BB962C8B-B14F-4D97-AF65-F5344CB8AC3E}">
        <p14:creationId xmlns:p14="http://schemas.microsoft.com/office/powerpoint/2010/main" val="2211881764"/>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eaLnBrk="0" hangingPunct="0">
              <a:defRPr/>
            </a:lvl1pPr>
          </a:lstStyle>
          <a:p>
            <a:pPr>
              <a:defRPr/>
            </a:pPr>
            <a:fld id="{44CD3B53-D5F2-4962-89A8-00905F418183}" type="datetime1">
              <a:rPr lang="en-US" smtClean="0"/>
              <a:t>2/7/2018</a:t>
            </a:fld>
            <a:endParaRPr lang="en-US"/>
          </a:p>
        </p:txBody>
      </p:sp>
      <p:sp>
        <p:nvSpPr>
          <p:cNvPr id="5" name="Footer Placeholder 4"/>
          <p:cNvSpPr>
            <a:spLocks noGrp="1"/>
          </p:cNvSpPr>
          <p:nvPr>
            <p:ph type="ftr" sz="quarter" idx="11"/>
          </p:nvPr>
        </p:nvSpPr>
        <p:spPr/>
        <p:txBody>
          <a:bodyPr/>
          <a:lstStyle>
            <a:lvl1pPr eaLnBrk="0" hangingPunct="0">
              <a:defRPr/>
            </a:lvl1pPr>
          </a:lstStyle>
          <a:p>
            <a:pPr>
              <a:defRPr/>
            </a:pPr>
            <a:endParaRPr lang="en-US"/>
          </a:p>
        </p:txBody>
      </p:sp>
      <p:sp>
        <p:nvSpPr>
          <p:cNvPr id="6" name="Slide Number Placeholder 5"/>
          <p:cNvSpPr>
            <a:spLocks noGrp="1"/>
          </p:cNvSpPr>
          <p:nvPr>
            <p:ph type="sldNum" sz="quarter" idx="12"/>
          </p:nvPr>
        </p:nvSpPr>
        <p:spPr/>
        <p:txBody>
          <a:bodyPr/>
          <a:lstStyle>
            <a:lvl1pPr eaLnBrk="0" hangingPunct="0">
              <a:defRPr/>
            </a:lvl1pPr>
          </a:lstStyle>
          <a:p>
            <a:pPr>
              <a:defRPr/>
            </a:pPr>
            <a:fld id="{D27B8EE9-DF64-491C-AF1B-8C137B068FA5}" type="slidenum">
              <a:rPr lang="en-US"/>
              <a:pPr>
                <a:defRPr/>
              </a:pPr>
              <a:t>‹#›</a:t>
            </a:fld>
            <a:endParaRPr lang="en-US"/>
          </a:p>
        </p:txBody>
      </p:sp>
    </p:spTree>
    <p:extLst>
      <p:ext uri="{BB962C8B-B14F-4D97-AF65-F5344CB8AC3E}">
        <p14:creationId xmlns:p14="http://schemas.microsoft.com/office/powerpoint/2010/main" val="2279897154"/>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userDrawn="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1524000"/>
          </a:xfrm>
        </p:spPr>
        <p:txBody>
          <a:bodyPr/>
          <a:lstStyle>
            <a:lvl1pPr>
              <a:defRPr>
                <a:latin typeface="Arial" pitchFamily="34" charset="0"/>
                <a:cs typeface="Arial" pitchFamily="34" charset="0"/>
              </a:defRPr>
            </a:lvl1pPr>
          </a:lstStyle>
          <a:p>
            <a:r>
              <a:rPr lang="en-US" dirty="0"/>
              <a:t>Click to edit Master title style</a:t>
            </a:r>
          </a:p>
        </p:txBody>
      </p:sp>
      <p:sp>
        <p:nvSpPr>
          <p:cNvPr id="3" name="Text Placeholder 2"/>
          <p:cNvSpPr>
            <a:spLocks noGrp="1"/>
          </p:cNvSpPr>
          <p:nvPr>
            <p:ph type="body" sz="half" idx="1"/>
          </p:nvPr>
        </p:nvSpPr>
        <p:spPr>
          <a:xfrm>
            <a:off x="609600" y="1524001"/>
            <a:ext cx="10972800" cy="4602163"/>
          </a:xfrm>
        </p:spPr>
        <p:txBody>
          <a:bodyPr/>
          <a:lstStyle>
            <a:lvl1pPr>
              <a:buNone/>
              <a:defRPr>
                <a:latin typeface="Arial" pitchFamily="34" charset="0"/>
                <a:cs typeface="Arial" pitchFamily="34" charset="0"/>
              </a:defRPr>
            </a:lvl1pPr>
            <a:lvl2pPr>
              <a:defRPr>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4"/>
          <p:cNvSpPr>
            <a:spLocks noGrp="1" noChangeArrowheads="1"/>
          </p:cNvSpPr>
          <p:nvPr>
            <p:ph type="dt" sz="half" idx="10"/>
          </p:nvPr>
        </p:nvSpPr>
        <p:spPr/>
        <p:txBody>
          <a:bodyPr/>
          <a:lstStyle>
            <a:lvl1pPr eaLnBrk="0" hangingPunct="0">
              <a:defRPr>
                <a:solidFill>
                  <a:srgbClr val="000000"/>
                </a:solidFill>
                <a:cs typeface="Arial" pitchFamily="34" charset="0"/>
              </a:defRPr>
            </a:lvl1pPr>
          </a:lstStyle>
          <a:p>
            <a:pPr>
              <a:defRPr/>
            </a:pPr>
            <a:fld id="{D25FE9D6-63F3-4129-B922-AB3673B14D43}" type="datetime1">
              <a:rPr lang="en-US" smtClean="0"/>
              <a:t>2/7/2018</a:t>
            </a:fld>
            <a:endParaRPr lang="en-US"/>
          </a:p>
        </p:txBody>
      </p:sp>
      <p:sp>
        <p:nvSpPr>
          <p:cNvPr id="5" name="Rectangle 5"/>
          <p:cNvSpPr>
            <a:spLocks noGrp="1" noChangeArrowheads="1"/>
          </p:cNvSpPr>
          <p:nvPr>
            <p:ph type="ftr" sz="quarter" idx="11"/>
          </p:nvPr>
        </p:nvSpPr>
        <p:spPr/>
        <p:txBody>
          <a:bodyPr/>
          <a:lstStyle>
            <a:lvl1pPr eaLnBrk="0" hangingPunct="0">
              <a:defRPr>
                <a:solidFill>
                  <a:srgbClr val="000000"/>
                </a:solidFill>
                <a:cs typeface="Arial" pitchFamily="34" charset="0"/>
              </a:defRPr>
            </a:lvl1pPr>
          </a:lstStyle>
          <a:p>
            <a:pPr>
              <a:defRPr/>
            </a:pPr>
            <a:endParaRPr lang="en-US"/>
          </a:p>
        </p:txBody>
      </p:sp>
      <p:sp>
        <p:nvSpPr>
          <p:cNvPr id="6" name="Rectangle 6"/>
          <p:cNvSpPr>
            <a:spLocks noGrp="1" noChangeArrowheads="1"/>
          </p:cNvSpPr>
          <p:nvPr>
            <p:ph type="sldNum" sz="quarter" idx="12"/>
          </p:nvPr>
        </p:nvSpPr>
        <p:spPr/>
        <p:txBody>
          <a:bodyPr/>
          <a:lstStyle>
            <a:lvl1pPr eaLnBrk="0" hangingPunct="0">
              <a:defRPr>
                <a:solidFill>
                  <a:srgbClr val="000000"/>
                </a:solidFill>
                <a:cs typeface="Arial" pitchFamily="34" charset="0"/>
              </a:defRPr>
            </a:lvl1pPr>
          </a:lstStyle>
          <a:p>
            <a:pPr>
              <a:defRPr/>
            </a:pPr>
            <a:fld id="{CC484F73-C364-4E3A-AB8C-FA953104AF4F}" type="slidenum">
              <a:rPr lang="en-US"/>
              <a:pPr>
                <a:defRPr/>
              </a:pPr>
              <a:t>‹#›</a:t>
            </a:fld>
            <a:endParaRPr lang="en-US"/>
          </a:p>
        </p:txBody>
      </p:sp>
    </p:spTree>
    <p:extLst>
      <p:ext uri="{BB962C8B-B14F-4D97-AF65-F5344CB8AC3E}">
        <p14:creationId xmlns:p14="http://schemas.microsoft.com/office/powerpoint/2010/main" val="775205852"/>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a:buNone/>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4"/>
          <p:cNvSpPr>
            <a:spLocks noGrp="1" noChangeArrowheads="1"/>
          </p:cNvSpPr>
          <p:nvPr>
            <p:ph type="dt" sz="half" idx="10"/>
          </p:nvPr>
        </p:nvSpPr>
        <p:spPr/>
        <p:txBody>
          <a:bodyPr/>
          <a:lstStyle>
            <a:lvl1pPr>
              <a:defRPr>
                <a:cs typeface="Arial" panose="020B0604020202020204" pitchFamily="34" charset="0"/>
              </a:defRPr>
            </a:lvl1pPr>
          </a:lstStyle>
          <a:p>
            <a:pPr>
              <a:defRPr/>
            </a:pPr>
            <a:fld id="{8879228D-BC01-4108-8217-FA392575DF38}" type="datetime1">
              <a:rPr lang="en-US" smtClean="0"/>
              <a:t>2/7/2018</a:t>
            </a:fld>
            <a:endParaRPr lang="en-US"/>
          </a:p>
        </p:txBody>
      </p:sp>
      <p:sp>
        <p:nvSpPr>
          <p:cNvPr id="5" name="Rectangle 5"/>
          <p:cNvSpPr>
            <a:spLocks noGrp="1" noChangeArrowheads="1"/>
          </p:cNvSpPr>
          <p:nvPr>
            <p:ph type="ftr" sz="quarter" idx="11"/>
          </p:nvPr>
        </p:nvSpPr>
        <p:spPr/>
        <p:txBody>
          <a:bodyPr/>
          <a:lstStyle>
            <a:lvl1pPr>
              <a:defRPr>
                <a:cs typeface="Arial" panose="020B0604020202020204" pitchFamily="34" charset="0"/>
              </a:defRPr>
            </a:lvl1pPr>
          </a:lstStyle>
          <a:p>
            <a:pPr>
              <a:defRPr/>
            </a:pPr>
            <a:endParaRPr lang="en-US"/>
          </a:p>
        </p:txBody>
      </p:sp>
      <p:sp>
        <p:nvSpPr>
          <p:cNvPr id="6" name="Rectangle 6"/>
          <p:cNvSpPr>
            <a:spLocks noGrp="1" noChangeArrowheads="1"/>
          </p:cNvSpPr>
          <p:nvPr>
            <p:ph type="sldNum" sz="quarter" idx="12"/>
          </p:nvPr>
        </p:nvSpPr>
        <p:spPr/>
        <p:txBody>
          <a:bodyPr/>
          <a:lstStyle>
            <a:lvl1pPr>
              <a:defRPr>
                <a:cs typeface="Arial" panose="020B0604020202020204" pitchFamily="34" charset="0"/>
              </a:defRPr>
            </a:lvl1pPr>
          </a:lstStyle>
          <a:p>
            <a:pPr>
              <a:defRPr/>
            </a:pPr>
            <a:fld id="{5CFB4041-8262-49B1-AEA3-C1E225406CB4}" type="slidenum">
              <a:rPr lang="en-US" altLang="en-US"/>
              <a:pPr>
                <a:defRPr/>
              </a:pPr>
              <a:t>‹#›</a:t>
            </a:fld>
            <a:endParaRPr lang="en-US" altLang="en-US"/>
          </a:p>
        </p:txBody>
      </p:sp>
    </p:spTree>
    <p:extLst>
      <p:ext uri="{BB962C8B-B14F-4D97-AF65-F5344CB8AC3E}">
        <p14:creationId xmlns:p14="http://schemas.microsoft.com/office/powerpoint/2010/main" val="3508999862"/>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p:txBody>
          <a:bodyPr/>
          <a:lstStyle>
            <a:lvl1pPr>
              <a:defRPr>
                <a:cs typeface="Arial" panose="020B0604020202020204" pitchFamily="34" charset="0"/>
              </a:defRPr>
            </a:lvl1pPr>
          </a:lstStyle>
          <a:p>
            <a:pPr>
              <a:defRPr/>
            </a:pPr>
            <a:fld id="{E6638079-7454-4886-8B32-C5AA26DBF03E}" type="datetime1">
              <a:rPr lang="en-US" smtClean="0"/>
              <a:t>2/7/2018</a:t>
            </a:fld>
            <a:endParaRPr lang="en-US"/>
          </a:p>
        </p:txBody>
      </p:sp>
      <p:sp>
        <p:nvSpPr>
          <p:cNvPr id="5" name="Rectangle 5"/>
          <p:cNvSpPr>
            <a:spLocks noGrp="1" noChangeArrowheads="1"/>
          </p:cNvSpPr>
          <p:nvPr>
            <p:ph type="ftr" sz="quarter" idx="11"/>
          </p:nvPr>
        </p:nvSpPr>
        <p:spPr/>
        <p:txBody>
          <a:bodyPr/>
          <a:lstStyle>
            <a:lvl1pPr>
              <a:defRPr>
                <a:cs typeface="Arial" panose="020B0604020202020204" pitchFamily="34" charset="0"/>
              </a:defRPr>
            </a:lvl1pPr>
          </a:lstStyle>
          <a:p>
            <a:pPr>
              <a:defRPr/>
            </a:pPr>
            <a:endParaRPr lang="en-US"/>
          </a:p>
        </p:txBody>
      </p:sp>
      <p:sp>
        <p:nvSpPr>
          <p:cNvPr id="6" name="Rectangle 6"/>
          <p:cNvSpPr>
            <a:spLocks noGrp="1" noChangeArrowheads="1"/>
          </p:cNvSpPr>
          <p:nvPr>
            <p:ph type="sldNum" sz="quarter" idx="12"/>
          </p:nvPr>
        </p:nvSpPr>
        <p:spPr/>
        <p:txBody>
          <a:bodyPr/>
          <a:lstStyle>
            <a:lvl1pPr>
              <a:defRPr>
                <a:cs typeface="Arial" panose="020B0604020202020204" pitchFamily="34" charset="0"/>
              </a:defRPr>
            </a:lvl1pPr>
          </a:lstStyle>
          <a:p>
            <a:pPr>
              <a:defRPr/>
            </a:pPr>
            <a:fld id="{A3F05CC7-7E71-4C37-B401-DF98FEBF6D98}" type="slidenum">
              <a:rPr lang="en-US"/>
              <a:pPr>
                <a:defRPr/>
              </a:pPr>
              <a:t>‹#›</a:t>
            </a:fld>
            <a:endParaRPr lang="en-US"/>
          </a:p>
        </p:txBody>
      </p:sp>
    </p:spTree>
    <p:extLst>
      <p:ext uri="{BB962C8B-B14F-4D97-AF65-F5344CB8AC3E}">
        <p14:creationId xmlns:p14="http://schemas.microsoft.com/office/powerpoint/2010/main" val="2791626694"/>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1524000"/>
          </a:xfrm>
        </p:spPr>
        <p:txBody>
          <a:bodyPr/>
          <a:lstStyle/>
          <a:p>
            <a:r>
              <a:rPr lang="en-US"/>
              <a:t>Click to edit Master title style</a:t>
            </a:r>
          </a:p>
        </p:txBody>
      </p:sp>
      <p:sp>
        <p:nvSpPr>
          <p:cNvPr id="3" name="Text Placeholder 2"/>
          <p:cNvSpPr>
            <a:spLocks noGrp="1"/>
          </p:cNvSpPr>
          <p:nvPr>
            <p:ph type="body" sz="half" idx="1"/>
          </p:nvPr>
        </p:nvSpPr>
        <p:spPr>
          <a:xfrm>
            <a:off x="609600" y="1524001"/>
            <a:ext cx="10972800" cy="4602163"/>
          </a:xfrm>
        </p:spPr>
        <p:txBody>
          <a:bodyPr/>
          <a:lstStyle>
            <a:lvl1pPr>
              <a:buNone/>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4"/>
          <p:cNvSpPr>
            <a:spLocks noGrp="1" noChangeArrowheads="1"/>
          </p:cNvSpPr>
          <p:nvPr>
            <p:ph type="dt" sz="half" idx="10"/>
          </p:nvPr>
        </p:nvSpPr>
        <p:spPr/>
        <p:txBody>
          <a:bodyPr/>
          <a:lstStyle>
            <a:lvl1pPr>
              <a:defRPr>
                <a:cs typeface="Arial" panose="020B0604020202020204" pitchFamily="34" charset="0"/>
              </a:defRPr>
            </a:lvl1pPr>
          </a:lstStyle>
          <a:p>
            <a:pPr>
              <a:defRPr/>
            </a:pPr>
            <a:fld id="{5F968F0A-2CA7-453C-ADCB-BEBAA2250A82}" type="datetime1">
              <a:rPr lang="en-US" smtClean="0"/>
              <a:t>2/7/2018</a:t>
            </a:fld>
            <a:endParaRPr lang="en-US"/>
          </a:p>
        </p:txBody>
      </p:sp>
      <p:sp>
        <p:nvSpPr>
          <p:cNvPr id="5" name="Rectangle 5"/>
          <p:cNvSpPr>
            <a:spLocks noGrp="1" noChangeArrowheads="1"/>
          </p:cNvSpPr>
          <p:nvPr>
            <p:ph type="ftr" sz="quarter" idx="11"/>
          </p:nvPr>
        </p:nvSpPr>
        <p:spPr/>
        <p:txBody>
          <a:bodyPr/>
          <a:lstStyle>
            <a:lvl1pPr>
              <a:defRPr>
                <a:cs typeface="Arial" panose="020B0604020202020204" pitchFamily="34" charset="0"/>
              </a:defRPr>
            </a:lvl1pPr>
          </a:lstStyle>
          <a:p>
            <a:pPr>
              <a:defRPr/>
            </a:pPr>
            <a:endParaRPr lang="en-US"/>
          </a:p>
        </p:txBody>
      </p:sp>
      <p:sp>
        <p:nvSpPr>
          <p:cNvPr id="6" name="Rectangle 6"/>
          <p:cNvSpPr>
            <a:spLocks noGrp="1" noChangeArrowheads="1"/>
          </p:cNvSpPr>
          <p:nvPr>
            <p:ph type="sldNum" sz="quarter" idx="12"/>
          </p:nvPr>
        </p:nvSpPr>
        <p:spPr/>
        <p:txBody>
          <a:bodyPr/>
          <a:lstStyle>
            <a:lvl1pPr>
              <a:defRPr>
                <a:cs typeface="Arial" panose="020B0604020202020204" pitchFamily="34" charset="0"/>
              </a:defRPr>
            </a:lvl1pPr>
          </a:lstStyle>
          <a:p>
            <a:pPr>
              <a:defRPr/>
            </a:pPr>
            <a:fld id="{75ACE7F9-CA20-4E49-BB87-995D0076F3F1}" type="slidenum">
              <a:rPr lang="en-US"/>
              <a:pPr>
                <a:defRPr/>
              </a:pPr>
              <a:t>‹#›</a:t>
            </a:fld>
            <a:endParaRPr lang="en-US"/>
          </a:p>
        </p:txBody>
      </p:sp>
    </p:spTree>
    <p:extLst>
      <p:ext uri="{BB962C8B-B14F-4D97-AF65-F5344CB8AC3E}">
        <p14:creationId xmlns:p14="http://schemas.microsoft.com/office/powerpoint/2010/main" val="1316242633"/>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p:txBody>
          <a:bodyPr/>
          <a:lstStyle>
            <a:lvl1pPr>
              <a:defRPr>
                <a:cs typeface="Arial" panose="020B0604020202020204" pitchFamily="34" charset="0"/>
              </a:defRPr>
            </a:lvl1pPr>
          </a:lstStyle>
          <a:p>
            <a:pPr>
              <a:defRPr/>
            </a:pPr>
            <a:fld id="{4510ACDA-8F42-41D6-BF83-A81577A4EB4F}" type="datetime1">
              <a:rPr lang="en-US" smtClean="0"/>
              <a:t>2/7/2018</a:t>
            </a:fld>
            <a:endParaRPr lang="en-US"/>
          </a:p>
        </p:txBody>
      </p:sp>
      <p:sp>
        <p:nvSpPr>
          <p:cNvPr id="4" name="Rectangle 5"/>
          <p:cNvSpPr>
            <a:spLocks noGrp="1" noChangeArrowheads="1"/>
          </p:cNvSpPr>
          <p:nvPr>
            <p:ph type="ftr" sz="quarter" idx="11"/>
          </p:nvPr>
        </p:nvSpPr>
        <p:spPr/>
        <p:txBody>
          <a:bodyPr/>
          <a:lstStyle>
            <a:lvl1pPr>
              <a:defRPr>
                <a:cs typeface="Arial" panose="020B0604020202020204" pitchFamily="34" charset="0"/>
              </a:defRPr>
            </a:lvl1pPr>
          </a:lstStyle>
          <a:p>
            <a:pPr>
              <a:defRPr/>
            </a:pPr>
            <a:endParaRPr lang="en-US"/>
          </a:p>
        </p:txBody>
      </p:sp>
      <p:sp>
        <p:nvSpPr>
          <p:cNvPr id="5" name="Rectangle 6"/>
          <p:cNvSpPr>
            <a:spLocks noGrp="1" noChangeArrowheads="1"/>
          </p:cNvSpPr>
          <p:nvPr>
            <p:ph type="sldNum" sz="quarter" idx="12"/>
          </p:nvPr>
        </p:nvSpPr>
        <p:spPr>
          <a:xfrm>
            <a:off x="9347200" y="6400800"/>
            <a:ext cx="2844800" cy="457200"/>
          </a:xfrm>
        </p:spPr>
        <p:txBody>
          <a:bodyPr/>
          <a:lstStyle>
            <a:lvl1pPr>
              <a:defRPr sz="2400">
                <a:cs typeface="Arial" panose="020B0604020202020204" pitchFamily="34" charset="0"/>
              </a:defRPr>
            </a:lvl1pPr>
          </a:lstStyle>
          <a:p>
            <a:pPr>
              <a:defRPr/>
            </a:pPr>
            <a:fld id="{D82D781C-0F18-4507-86DD-6BB677D8E5EC}" type="slidenum">
              <a:rPr lang="en-US"/>
              <a:pPr>
                <a:defRPr/>
              </a:pPr>
              <a:t>‹#›</a:t>
            </a:fld>
            <a:endParaRPr lang="en-US" dirty="0"/>
          </a:p>
        </p:txBody>
      </p:sp>
    </p:spTree>
    <p:extLst>
      <p:ext uri="{BB962C8B-B14F-4D97-AF65-F5344CB8AC3E}">
        <p14:creationId xmlns:p14="http://schemas.microsoft.com/office/powerpoint/2010/main" val="192673531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655738C-9F59-4173-9ADC-4E4F36F235AC}" type="datetime1">
              <a:rPr lang="en-US" smtClean="0"/>
              <a:t>2/7/2018</a:t>
            </a:fld>
            <a:endParaRPr lang="en-US"/>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190CA34-1945-4751-9C46-CB4E1B950B3D}" type="slidenum">
              <a:rPr lang="en-US" smtClean="0"/>
              <a:pPr/>
              <a:t>‹#›</a:t>
            </a:fld>
            <a:endParaRPr lang="en-US"/>
          </a:p>
        </p:txBody>
      </p:sp>
    </p:spTree>
    <p:extLst>
      <p:ext uri="{BB962C8B-B14F-4D97-AF65-F5344CB8AC3E}">
        <p14:creationId xmlns:p14="http://schemas.microsoft.com/office/powerpoint/2010/main" val="1505097534"/>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userDrawn="1">
  <p:cSld name="Title, Text, and 2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305584307"/>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p:txBody>
          <a:bodyPr/>
          <a:lstStyle>
            <a:lvl1pPr eaLnBrk="0" hangingPunct="0">
              <a:defRPr/>
            </a:lvl1pPr>
          </a:lstStyle>
          <a:p>
            <a:pPr>
              <a:defRPr/>
            </a:pPr>
            <a:fld id="{267233E2-84B6-4F71-BA4A-BE4CBCBCD613}" type="datetime1">
              <a:rPr lang="en-US" smtClean="0"/>
              <a:t>2/7/2018</a:t>
            </a:fld>
            <a:endParaRPr lang="de-DE"/>
          </a:p>
        </p:txBody>
      </p:sp>
      <p:sp>
        <p:nvSpPr>
          <p:cNvPr id="5" name="Rectangle 5"/>
          <p:cNvSpPr>
            <a:spLocks noGrp="1" noChangeArrowheads="1"/>
          </p:cNvSpPr>
          <p:nvPr>
            <p:ph type="ftr" sz="quarter" idx="11"/>
          </p:nvPr>
        </p:nvSpPr>
        <p:spPr/>
        <p:txBody>
          <a:bodyPr/>
          <a:lstStyle>
            <a:lvl1pPr eaLnBrk="0" hangingPunct="0">
              <a:defRPr/>
            </a:lvl1pPr>
          </a:lstStyle>
          <a:p>
            <a:pPr>
              <a:defRPr/>
            </a:pPr>
            <a:endParaRPr lang="de-DE"/>
          </a:p>
        </p:txBody>
      </p:sp>
      <p:sp>
        <p:nvSpPr>
          <p:cNvPr id="6" name="Rectangle 6"/>
          <p:cNvSpPr>
            <a:spLocks noGrp="1" noChangeArrowheads="1"/>
          </p:cNvSpPr>
          <p:nvPr>
            <p:ph type="sldNum" sz="quarter" idx="12"/>
          </p:nvPr>
        </p:nvSpPr>
        <p:spPr/>
        <p:txBody>
          <a:bodyPr/>
          <a:lstStyle>
            <a:lvl1pPr eaLnBrk="0" hangingPunct="0">
              <a:defRPr/>
            </a:lvl1pPr>
          </a:lstStyle>
          <a:p>
            <a:pPr>
              <a:defRPr/>
            </a:pPr>
            <a:fld id="{8C704AEC-989E-49BC-8092-3D4AB08B93D9}" type="slidenum">
              <a:rPr lang="de-DE"/>
              <a:pPr>
                <a:defRPr/>
              </a:pPr>
              <a:t>‹#›</a:t>
            </a:fld>
            <a:endParaRPr lang="de-DE"/>
          </a:p>
        </p:txBody>
      </p:sp>
    </p:spTree>
    <p:extLst>
      <p:ext uri="{BB962C8B-B14F-4D97-AF65-F5344CB8AC3E}">
        <p14:creationId xmlns:p14="http://schemas.microsoft.com/office/powerpoint/2010/main" val="4155669420"/>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a:buNone/>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4"/>
          <p:cNvSpPr>
            <a:spLocks noGrp="1" noChangeArrowheads="1"/>
          </p:cNvSpPr>
          <p:nvPr>
            <p:ph type="dt" sz="half" idx="10"/>
          </p:nvPr>
        </p:nvSpPr>
        <p:spPr/>
        <p:txBody>
          <a:bodyPr/>
          <a:lstStyle>
            <a:lvl1pPr eaLnBrk="0" hangingPunct="0">
              <a:defRPr/>
            </a:lvl1pPr>
          </a:lstStyle>
          <a:p>
            <a:pPr>
              <a:defRPr/>
            </a:pPr>
            <a:fld id="{BE7708D8-8A67-4D48-B876-2D4BFBD1E573}" type="datetime1">
              <a:rPr lang="en-US" smtClean="0"/>
              <a:t>2/7/2018</a:t>
            </a:fld>
            <a:endParaRPr lang="de-DE"/>
          </a:p>
        </p:txBody>
      </p:sp>
      <p:sp>
        <p:nvSpPr>
          <p:cNvPr id="5" name="Rectangle 5"/>
          <p:cNvSpPr>
            <a:spLocks noGrp="1" noChangeArrowheads="1"/>
          </p:cNvSpPr>
          <p:nvPr>
            <p:ph type="ftr" sz="quarter" idx="11"/>
          </p:nvPr>
        </p:nvSpPr>
        <p:spPr/>
        <p:txBody>
          <a:bodyPr/>
          <a:lstStyle>
            <a:lvl1pPr eaLnBrk="0" hangingPunct="0">
              <a:defRPr/>
            </a:lvl1pPr>
          </a:lstStyle>
          <a:p>
            <a:pPr>
              <a:defRPr/>
            </a:pPr>
            <a:endParaRPr lang="de-DE"/>
          </a:p>
        </p:txBody>
      </p:sp>
      <p:sp>
        <p:nvSpPr>
          <p:cNvPr id="6" name="Rectangle 6"/>
          <p:cNvSpPr>
            <a:spLocks noGrp="1" noChangeArrowheads="1"/>
          </p:cNvSpPr>
          <p:nvPr>
            <p:ph type="sldNum" sz="quarter" idx="12"/>
          </p:nvPr>
        </p:nvSpPr>
        <p:spPr/>
        <p:txBody>
          <a:bodyPr/>
          <a:lstStyle>
            <a:lvl1pPr eaLnBrk="0" hangingPunct="0">
              <a:defRPr/>
            </a:lvl1pPr>
          </a:lstStyle>
          <a:p>
            <a:pPr>
              <a:defRPr/>
            </a:pPr>
            <a:fld id="{861F8D07-6F31-4EE0-903B-B83BB0E30439}" type="slidenum">
              <a:rPr lang="de-DE"/>
              <a:pPr>
                <a:defRPr/>
              </a:pPr>
              <a:t>‹#›</a:t>
            </a:fld>
            <a:endParaRPr lang="de-DE"/>
          </a:p>
        </p:txBody>
      </p:sp>
    </p:spTree>
    <p:extLst>
      <p:ext uri="{BB962C8B-B14F-4D97-AF65-F5344CB8AC3E}">
        <p14:creationId xmlns:p14="http://schemas.microsoft.com/office/powerpoint/2010/main" val="791545630"/>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lvl1pPr eaLnBrk="0" hangingPunct="0">
              <a:defRPr/>
            </a:lvl1pPr>
          </a:lstStyle>
          <a:p>
            <a:pPr>
              <a:defRPr/>
            </a:pPr>
            <a:fld id="{E6A68A26-6C0D-4309-9189-4BF9C6F4058F}" type="datetime1">
              <a:rPr lang="en-US" smtClean="0"/>
              <a:t>2/7/2018</a:t>
            </a:fld>
            <a:endParaRPr lang="de-DE"/>
          </a:p>
        </p:txBody>
      </p:sp>
      <p:sp>
        <p:nvSpPr>
          <p:cNvPr id="3" name="Rectangle 5"/>
          <p:cNvSpPr>
            <a:spLocks noGrp="1" noChangeArrowheads="1"/>
          </p:cNvSpPr>
          <p:nvPr>
            <p:ph type="ftr" sz="quarter" idx="11"/>
          </p:nvPr>
        </p:nvSpPr>
        <p:spPr/>
        <p:txBody>
          <a:bodyPr/>
          <a:lstStyle>
            <a:lvl1pPr eaLnBrk="0" hangingPunct="0">
              <a:defRPr/>
            </a:lvl1pPr>
          </a:lstStyle>
          <a:p>
            <a:pPr>
              <a:defRPr/>
            </a:pPr>
            <a:endParaRPr lang="de-DE"/>
          </a:p>
        </p:txBody>
      </p:sp>
      <p:sp>
        <p:nvSpPr>
          <p:cNvPr id="4" name="Rectangle 6"/>
          <p:cNvSpPr>
            <a:spLocks noGrp="1" noChangeArrowheads="1"/>
          </p:cNvSpPr>
          <p:nvPr>
            <p:ph type="sldNum" sz="quarter" idx="12"/>
          </p:nvPr>
        </p:nvSpPr>
        <p:spPr/>
        <p:txBody>
          <a:bodyPr/>
          <a:lstStyle>
            <a:lvl1pPr eaLnBrk="0" hangingPunct="0">
              <a:defRPr/>
            </a:lvl1pPr>
          </a:lstStyle>
          <a:p>
            <a:pPr>
              <a:defRPr/>
            </a:pPr>
            <a:fld id="{BF4B3F95-C007-438D-95BA-6AD75F0B0A6B}" type="slidenum">
              <a:rPr lang="de-DE"/>
              <a:pPr>
                <a:defRPr/>
              </a:pPr>
              <a:t>‹#›</a:t>
            </a:fld>
            <a:endParaRPr lang="de-DE"/>
          </a:p>
        </p:txBody>
      </p:sp>
    </p:spTree>
    <p:extLst>
      <p:ext uri="{BB962C8B-B14F-4D97-AF65-F5344CB8AC3E}">
        <p14:creationId xmlns:p14="http://schemas.microsoft.com/office/powerpoint/2010/main" val="208039321"/>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609600" y="274639"/>
            <a:ext cx="10972800" cy="5851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p:cNvSpPr>
            <a:spLocks noGrp="1" noChangeArrowheads="1"/>
          </p:cNvSpPr>
          <p:nvPr>
            <p:ph type="dt" sz="half" idx="10"/>
          </p:nvPr>
        </p:nvSpPr>
        <p:spPr/>
        <p:txBody>
          <a:bodyPr/>
          <a:lstStyle>
            <a:lvl1pPr eaLnBrk="0" hangingPunct="0">
              <a:defRPr/>
            </a:lvl1pPr>
          </a:lstStyle>
          <a:p>
            <a:pPr>
              <a:defRPr/>
            </a:pPr>
            <a:fld id="{74AB5B29-277E-4381-9628-E33E45F31D4E}" type="datetime1">
              <a:rPr lang="en-US" smtClean="0"/>
              <a:t>2/7/2018</a:t>
            </a:fld>
            <a:endParaRPr lang="de-DE"/>
          </a:p>
        </p:txBody>
      </p:sp>
      <p:sp>
        <p:nvSpPr>
          <p:cNvPr id="4" name="Rectangle 5"/>
          <p:cNvSpPr>
            <a:spLocks noGrp="1" noChangeArrowheads="1"/>
          </p:cNvSpPr>
          <p:nvPr>
            <p:ph type="ftr" sz="quarter" idx="11"/>
          </p:nvPr>
        </p:nvSpPr>
        <p:spPr/>
        <p:txBody>
          <a:bodyPr/>
          <a:lstStyle>
            <a:lvl1pPr eaLnBrk="0" hangingPunct="0">
              <a:defRPr/>
            </a:lvl1pPr>
          </a:lstStyle>
          <a:p>
            <a:pPr>
              <a:defRPr/>
            </a:pPr>
            <a:endParaRPr lang="de-DE"/>
          </a:p>
        </p:txBody>
      </p:sp>
      <p:sp>
        <p:nvSpPr>
          <p:cNvPr id="5" name="Rectangle 6"/>
          <p:cNvSpPr>
            <a:spLocks noGrp="1" noChangeArrowheads="1"/>
          </p:cNvSpPr>
          <p:nvPr>
            <p:ph type="sldNum" sz="quarter" idx="12"/>
          </p:nvPr>
        </p:nvSpPr>
        <p:spPr/>
        <p:txBody>
          <a:bodyPr/>
          <a:lstStyle>
            <a:lvl1pPr eaLnBrk="0" hangingPunct="0">
              <a:defRPr/>
            </a:lvl1pPr>
          </a:lstStyle>
          <a:p>
            <a:pPr>
              <a:defRPr/>
            </a:pPr>
            <a:fld id="{DB77DEEF-2BE1-4E27-97E9-9621465F0C1C}" type="slidenum">
              <a:rPr lang="de-DE"/>
              <a:pPr>
                <a:defRPr/>
              </a:pPr>
              <a:t>‹#›</a:t>
            </a:fld>
            <a:endParaRPr lang="de-DE"/>
          </a:p>
        </p:txBody>
      </p:sp>
    </p:spTree>
    <p:extLst>
      <p:ext uri="{BB962C8B-B14F-4D97-AF65-F5344CB8AC3E}">
        <p14:creationId xmlns:p14="http://schemas.microsoft.com/office/powerpoint/2010/main" val="830941549"/>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2_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0"/>
            <a:ext cx="10972800" cy="1143000"/>
          </a:xfrm>
          <a:prstGeom prst="rect">
            <a:avLst/>
          </a:prstGeom>
        </p:spPr>
        <p:txBody>
          <a:bodyPr anchor="ctr" anchorCtr="0"/>
          <a:lstStyle>
            <a:lvl1pPr>
              <a:defRPr sz="3200" b="1">
                <a:latin typeface="Arial" pitchFamily="34" charset="0"/>
                <a:cs typeface="Arial" pitchFamily="34" charset="0"/>
              </a:defRPr>
            </a:lvl1pPr>
          </a:lstStyle>
          <a:p>
            <a:r>
              <a:rPr lang="en-US"/>
              <a:t>Click to edit Master title style</a:t>
            </a:r>
            <a:endParaRPr lang="en-US" dirty="0"/>
          </a:p>
        </p:txBody>
      </p:sp>
      <p:pic>
        <p:nvPicPr>
          <p:cNvPr id="12" name="Picture 11" descr="AFRL Shield.png"/>
          <p:cNvPicPr>
            <a:picLocks noChangeAspect="1"/>
          </p:cNvPicPr>
          <p:nvPr userDrawn="1"/>
        </p:nvPicPr>
        <p:blipFill>
          <a:blip r:embed="rId2" cstate="print"/>
          <a:stretch>
            <a:fillRect/>
          </a:stretch>
        </p:blipFill>
        <p:spPr>
          <a:xfrm>
            <a:off x="324669" y="1625927"/>
            <a:ext cx="5387288" cy="4035322"/>
          </a:xfrm>
          <a:prstGeom prst="rect">
            <a:avLst/>
          </a:prstGeom>
        </p:spPr>
      </p:pic>
      <p:grpSp>
        <p:nvGrpSpPr>
          <p:cNvPr id="8" name="Group 7"/>
          <p:cNvGrpSpPr/>
          <p:nvPr userDrawn="1"/>
        </p:nvGrpSpPr>
        <p:grpSpPr>
          <a:xfrm>
            <a:off x="0" y="70914"/>
            <a:ext cx="12192000" cy="1053831"/>
            <a:chOff x="0" y="70913"/>
            <a:chExt cx="9144000" cy="1053831"/>
          </a:xfrm>
        </p:grpSpPr>
        <p:pic>
          <p:nvPicPr>
            <p:cNvPr id="9" name="Picture 8" descr="AFRL Shield.png"/>
            <p:cNvPicPr>
              <a:picLocks noChangeAspect="1"/>
            </p:cNvPicPr>
            <p:nvPr userDrawn="1"/>
          </p:nvPicPr>
          <p:blipFill>
            <a:blip r:embed="rId3" cstate="print"/>
            <a:stretch>
              <a:fillRect/>
            </a:stretch>
          </p:blipFill>
          <p:spPr>
            <a:xfrm>
              <a:off x="8007178" y="97740"/>
              <a:ext cx="936386" cy="935194"/>
            </a:xfrm>
            <a:prstGeom prst="rect">
              <a:avLst/>
            </a:prstGeom>
          </p:spPr>
        </p:pic>
        <p:pic>
          <p:nvPicPr>
            <p:cNvPr id="10" name="Picture 8" descr="blue_std"/>
            <p:cNvPicPr>
              <a:picLocks noChangeAspect="1" noChangeArrowheads="1"/>
            </p:cNvPicPr>
            <p:nvPr userDrawn="1"/>
          </p:nvPicPr>
          <p:blipFill>
            <a:blip r:embed="rId4" cstate="print"/>
            <a:srcRect l="14286" r="14286" b="19647"/>
            <a:stretch>
              <a:fillRect/>
            </a:stretch>
          </p:blipFill>
          <p:spPr bwMode="auto">
            <a:xfrm>
              <a:off x="111186" y="70913"/>
              <a:ext cx="1108013" cy="981823"/>
            </a:xfrm>
            <a:prstGeom prst="rect">
              <a:avLst/>
            </a:prstGeom>
            <a:noFill/>
            <a:ln w="9525">
              <a:noFill/>
              <a:miter lim="800000"/>
              <a:headEnd/>
              <a:tailEnd/>
            </a:ln>
          </p:spPr>
        </p:pic>
        <p:sp>
          <p:nvSpPr>
            <p:cNvPr id="11" name="Rectangle 73"/>
            <p:cNvSpPr>
              <a:spLocks noChangeArrowheads="1"/>
            </p:cNvSpPr>
            <p:nvPr userDrawn="1"/>
          </p:nvSpPr>
          <p:spPr bwMode="auto">
            <a:xfrm>
              <a:off x="0" y="1079025"/>
              <a:ext cx="9144000" cy="45719"/>
            </a:xfrm>
            <a:prstGeom prst="rect">
              <a:avLst/>
            </a:prstGeom>
            <a:solidFill>
              <a:srgbClr val="000099"/>
            </a:solidFill>
            <a:ln w="9525">
              <a:noFill/>
              <a:miter lim="800000"/>
              <a:headEnd/>
              <a:tailEnd/>
            </a:ln>
            <a:effectLst/>
          </p:spPr>
          <p:txBody>
            <a:bodyPr anchor="ctr" anchorCtr="1"/>
            <a:lstStyle/>
            <a:p>
              <a:pPr algn="ctr"/>
              <a:endParaRPr lang="en-US" sz="1800" dirty="0">
                <a:solidFill>
                  <a:prstClr val="black"/>
                </a:solidFill>
              </a:endParaRPr>
            </a:p>
          </p:txBody>
        </p:sp>
      </p:grpSp>
      <p:sp>
        <p:nvSpPr>
          <p:cNvPr id="13" name="Text Box 2"/>
          <p:cNvSpPr txBox="1">
            <a:spLocks noChangeArrowheads="1"/>
          </p:cNvSpPr>
          <p:nvPr userDrawn="1"/>
        </p:nvSpPr>
        <p:spPr bwMode="auto">
          <a:xfrm>
            <a:off x="335360" y="5636096"/>
            <a:ext cx="5376597" cy="457200"/>
          </a:xfrm>
          <a:prstGeom prst="rect">
            <a:avLst/>
          </a:prstGeom>
          <a:noFill/>
          <a:ln w="9525" algn="ctr">
            <a:noFill/>
            <a:miter lim="800000"/>
            <a:headEnd/>
            <a:tailEnd/>
          </a:ln>
          <a:effectLst/>
        </p:spPr>
        <p:txBody>
          <a:bodyPr anchor="ctr"/>
          <a:lstStyle/>
          <a:p>
            <a:pPr algn="ctr">
              <a:spcBef>
                <a:spcPct val="0"/>
              </a:spcBef>
              <a:defRPr/>
            </a:pPr>
            <a:r>
              <a:rPr lang="en-US" sz="1800" b="1" i="1" dirty="0">
                <a:solidFill>
                  <a:prstClr val="black"/>
                </a:solidFill>
                <a:effectLst>
                  <a:outerShdw blurRad="38100" dist="38100" dir="2700000" algn="tl">
                    <a:srgbClr val="C0C0C0"/>
                  </a:outerShdw>
                </a:effectLst>
                <a:latin typeface="Arial" pitchFamily="34" charset="0"/>
              </a:rPr>
              <a:t>Integrity </a:t>
            </a:r>
            <a:r>
              <a:rPr lang="en-US" sz="1800" b="1" i="1" dirty="0">
                <a:solidFill>
                  <a:prstClr val="black"/>
                </a:solidFill>
                <a:effectLst>
                  <a:outerShdw blurRad="38100" dist="38100" dir="2700000" algn="tl">
                    <a:srgbClr val="C0C0C0"/>
                  </a:outerShdw>
                </a:effectLst>
                <a:latin typeface="Arial" pitchFamily="34" charset="0"/>
                <a:sym typeface="Wingdings" pitchFamily="2" charset="2"/>
              </a:rPr>
              <a:t> </a:t>
            </a:r>
            <a:r>
              <a:rPr lang="en-US" sz="1800" b="1" i="1" dirty="0">
                <a:solidFill>
                  <a:prstClr val="black"/>
                </a:solidFill>
                <a:effectLst>
                  <a:outerShdw blurRad="38100" dist="38100" dir="2700000" algn="tl">
                    <a:srgbClr val="C0C0C0"/>
                  </a:outerShdw>
                </a:effectLst>
                <a:latin typeface="Arial" pitchFamily="34" charset="0"/>
              </a:rPr>
              <a:t>Service </a:t>
            </a:r>
            <a:r>
              <a:rPr lang="en-US" sz="1800" b="1" i="1" dirty="0">
                <a:solidFill>
                  <a:prstClr val="black"/>
                </a:solidFill>
                <a:effectLst>
                  <a:outerShdw blurRad="38100" dist="38100" dir="2700000" algn="tl">
                    <a:srgbClr val="C0C0C0"/>
                  </a:outerShdw>
                </a:effectLst>
                <a:latin typeface="Arial" pitchFamily="34" charset="0"/>
                <a:sym typeface="Wingdings" pitchFamily="2" charset="2"/>
              </a:rPr>
              <a:t> </a:t>
            </a:r>
            <a:r>
              <a:rPr lang="en-US" sz="1800" b="1" i="1" dirty="0">
                <a:solidFill>
                  <a:prstClr val="black"/>
                </a:solidFill>
                <a:effectLst>
                  <a:outerShdw blurRad="38100" dist="38100" dir="2700000" algn="tl">
                    <a:srgbClr val="C0C0C0"/>
                  </a:outerShdw>
                </a:effectLst>
                <a:latin typeface="Arial" pitchFamily="34" charset="0"/>
              </a:rPr>
              <a:t>Excellence</a:t>
            </a:r>
          </a:p>
        </p:txBody>
      </p:sp>
      <p:sp>
        <p:nvSpPr>
          <p:cNvPr id="15" name="Text Box 2"/>
          <p:cNvSpPr txBox="1">
            <a:spLocks noChangeArrowheads="1"/>
          </p:cNvSpPr>
          <p:nvPr userDrawn="1"/>
        </p:nvSpPr>
        <p:spPr bwMode="auto">
          <a:xfrm>
            <a:off x="6400800" y="3124200"/>
            <a:ext cx="5384800" cy="1143000"/>
          </a:xfrm>
          <a:prstGeom prst="rect">
            <a:avLst/>
          </a:prstGeom>
          <a:noFill/>
          <a:ln w="9525" algn="ctr">
            <a:noFill/>
            <a:miter lim="800000"/>
            <a:headEnd/>
            <a:tailEnd/>
          </a:ln>
          <a:effectLst/>
        </p:spPr>
        <p:txBody>
          <a:bodyPr anchor="ctr"/>
          <a:lstStyle/>
          <a:p>
            <a:pPr algn="r">
              <a:spcBef>
                <a:spcPct val="0"/>
              </a:spcBef>
              <a:defRPr/>
            </a:pPr>
            <a:endParaRPr lang="en-US" sz="2000" b="1" dirty="0">
              <a:solidFill>
                <a:prstClr val="black"/>
              </a:solidFill>
              <a:latin typeface="Arial" pitchFamily="34" charset="0"/>
            </a:endParaRPr>
          </a:p>
        </p:txBody>
      </p:sp>
      <p:sp>
        <p:nvSpPr>
          <p:cNvPr id="14" name="Content Placeholder 3"/>
          <p:cNvSpPr>
            <a:spLocks noGrp="1"/>
          </p:cNvSpPr>
          <p:nvPr>
            <p:ph sz="half" idx="2" hasCustomPrompt="1"/>
          </p:nvPr>
        </p:nvSpPr>
        <p:spPr>
          <a:xfrm>
            <a:off x="6197600" y="1600201"/>
            <a:ext cx="5384800" cy="1676400"/>
          </a:xfrm>
          <a:prstGeom prst="rect">
            <a:avLst/>
          </a:prstGeom>
        </p:spPr>
        <p:txBody>
          <a:bodyPr anchor="ctr" anchorCtr="0"/>
          <a:lstStyle>
            <a:lvl1pPr algn="r">
              <a:buNone/>
              <a:defRPr sz="2800" b="1">
                <a:latin typeface="Arial" pitchFamily="34" charset="0"/>
                <a:cs typeface="Arial" pitchFamily="34" charset="0"/>
              </a:defRPr>
            </a:lvl1pPr>
            <a:lvl2pPr>
              <a:defRPr sz="2400" b="1">
                <a:latin typeface="Arial" pitchFamily="34" charset="0"/>
                <a:cs typeface="Arial" pitchFamily="34" charset="0"/>
              </a:defRPr>
            </a:lvl2pPr>
            <a:lvl3pPr>
              <a:defRPr sz="2000" b="1">
                <a:latin typeface="Arial" pitchFamily="34" charset="0"/>
                <a:cs typeface="Arial" pitchFamily="34" charset="0"/>
              </a:defRPr>
            </a:lvl3pPr>
            <a:lvl4pPr>
              <a:defRPr sz="1800" b="1">
                <a:latin typeface="Arial" pitchFamily="34" charset="0"/>
                <a:cs typeface="Arial" pitchFamily="34" charset="0"/>
              </a:defRPr>
            </a:lvl4pPr>
            <a:lvl5pPr>
              <a:defRPr sz="1600" b="1">
                <a:latin typeface="Arial" pitchFamily="34" charset="0"/>
                <a:cs typeface="Arial" pitchFamily="34" charset="0"/>
              </a:defRPr>
            </a:lvl5pPr>
            <a:lvl6pPr>
              <a:defRPr sz="1800"/>
            </a:lvl6pPr>
            <a:lvl7pPr>
              <a:defRPr sz="1800"/>
            </a:lvl7pPr>
            <a:lvl8pPr>
              <a:defRPr sz="1800"/>
            </a:lvl8pPr>
            <a:lvl9pPr>
              <a:defRPr sz="1800"/>
            </a:lvl9pPr>
          </a:lstStyle>
          <a:p>
            <a:pPr lvl="0"/>
            <a:r>
              <a:rPr lang="en-US" dirty="0"/>
              <a:t>Click to edit Briefing Title</a:t>
            </a:r>
          </a:p>
        </p:txBody>
      </p:sp>
      <p:sp>
        <p:nvSpPr>
          <p:cNvPr id="16" name="Content Placeholder 3"/>
          <p:cNvSpPr>
            <a:spLocks noGrp="1"/>
          </p:cNvSpPr>
          <p:nvPr>
            <p:ph sz="half" idx="10" hasCustomPrompt="1"/>
          </p:nvPr>
        </p:nvSpPr>
        <p:spPr>
          <a:xfrm>
            <a:off x="6197600" y="3657600"/>
            <a:ext cx="5384800" cy="533400"/>
          </a:xfrm>
          <a:prstGeom prst="rect">
            <a:avLst/>
          </a:prstGeom>
        </p:spPr>
        <p:txBody>
          <a:bodyPr anchor="ctr" anchorCtr="0"/>
          <a:lstStyle>
            <a:lvl1pPr algn="r">
              <a:buNone/>
              <a:defRPr sz="2000" b="1">
                <a:latin typeface="Arial" pitchFamily="34" charset="0"/>
                <a:cs typeface="Arial" pitchFamily="34" charset="0"/>
              </a:defRPr>
            </a:lvl1pPr>
            <a:lvl2pPr>
              <a:defRPr sz="2400" b="1">
                <a:latin typeface="Arial" pitchFamily="34" charset="0"/>
                <a:cs typeface="Arial" pitchFamily="34" charset="0"/>
              </a:defRPr>
            </a:lvl2pPr>
            <a:lvl3pPr>
              <a:defRPr sz="2000" b="1">
                <a:latin typeface="Arial" pitchFamily="34" charset="0"/>
                <a:cs typeface="Arial" pitchFamily="34" charset="0"/>
              </a:defRPr>
            </a:lvl3pPr>
            <a:lvl4pPr>
              <a:defRPr sz="1800" b="1">
                <a:latin typeface="Arial" pitchFamily="34" charset="0"/>
                <a:cs typeface="Arial" pitchFamily="34" charset="0"/>
              </a:defRPr>
            </a:lvl4pPr>
            <a:lvl5pPr>
              <a:defRPr sz="1600" b="1">
                <a:latin typeface="Arial" pitchFamily="34" charset="0"/>
                <a:cs typeface="Arial" pitchFamily="34" charset="0"/>
              </a:defRPr>
            </a:lvl5pPr>
            <a:lvl6pPr>
              <a:defRPr sz="1800"/>
            </a:lvl6pPr>
            <a:lvl7pPr>
              <a:defRPr sz="1800"/>
            </a:lvl7pPr>
            <a:lvl8pPr>
              <a:defRPr sz="1800"/>
            </a:lvl8pPr>
            <a:lvl9pPr>
              <a:defRPr sz="1800"/>
            </a:lvl9pPr>
          </a:lstStyle>
          <a:p>
            <a:pPr lvl="0"/>
            <a:r>
              <a:rPr lang="en-US" dirty="0"/>
              <a:t>Click to edit Date: DD MM YYYY</a:t>
            </a:r>
          </a:p>
        </p:txBody>
      </p:sp>
      <p:sp>
        <p:nvSpPr>
          <p:cNvPr id="17" name="Content Placeholder 3"/>
          <p:cNvSpPr>
            <a:spLocks noGrp="1"/>
          </p:cNvSpPr>
          <p:nvPr>
            <p:ph sz="half" idx="11" hasCustomPrompt="1"/>
          </p:nvPr>
        </p:nvSpPr>
        <p:spPr>
          <a:xfrm>
            <a:off x="6197600" y="4495800"/>
            <a:ext cx="5384800" cy="1676400"/>
          </a:xfrm>
          <a:prstGeom prst="rect">
            <a:avLst/>
          </a:prstGeom>
        </p:spPr>
        <p:txBody>
          <a:bodyPr anchor="ctr" anchorCtr="0"/>
          <a:lstStyle>
            <a:lvl1pPr algn="r">
              <a:buNone/>
              <a:defRPr sz="2000" b="1">
                <a:latin typeface="Arial" pitchFamily="34" charset="0"/>
                <a:cs typeface="Arial" pitchFamily="34" charset="0"/>
              </a:defRPr>
            </a:lvl1pPr>
            <a:lvl2pPr>
              <a:defRPr sz="2400" b="1">
                <a:latin typeface="Arial" pitchFamily="34" charset="0"/>
                <a:cs typeface="Arial" pitchFamily="34" charset="0"/>
              </a:defRPr>
            </a:lvl2pPr>
            <a:lvl3pPr>
              <a:defRPr sz="2000" b="1">
                <a:latin typeface="Arial" pitchFamily="34" charset="0"/>
                <a:cs typeface="Arial" pitchFamily="34" charset="0"/>
              </a:defRPr>
            </a:lvl3pPr>
            <a:lvl4pPr>
              <a:defRPr sz="1800" b="1">
                <a:latin typeface="Arial" pitchFamily="34" charset="0"/>
                <a:cs typeface="Arial" pitchFamily="34" charset="0"/>
              </a:defRPr>
            </a:lvl4pPr>
            <a:lvl5pPr>
              <a:defRPr sz="1600" b="1">
                <a:latin typeface="Arial" pitchFamily="34" charset="0"/>
                <a:cs typeface="Arial" pitchFamily="34" charset="0"/>
              </a:defRPr>
            </a:lvl5pPr>
            <a:lvl6pPr>
              <a:defRPr sz="1800"/>
            </a:lvl6pPr>
            <a:lvl7pPr>
              <a:defRPr sz="1800"/>
            </a:lvl7pPr>
            <a:lvl8pPr>
              <a:defRPr sz="1800"/>
            </a:lvl8pPr>
            <a:lvl9pPr>
              <a:defRPr sz="1800"/>
            </a:lvl9pPr>
          </a:lstStyle>
          <a:p>
            <a:pPr lvl="0"/>
            <a:r>
              <a:rPr lang="en-US" dirty="0"/>
              <a:t>Name, Rank, Office Symbol,   Air Force Research Laboratory (each on separate lines)</a:t>
            </a:r>
          </a:p>
          <a:p>
            <a:pPr lvl="0"/>
            <a:endParaRPr lang="en-US" dirty="0"/>
          </a:p>
        </p:txBody>
      </p:sp>
      <p:sp>
        <p:nvSpPr>
          <p:cNvPr id="18" name="Slide Number Placeholder 5"/>
          <p:cNvSpPr>
            <a:spLocks noGrp="1"/>
          </p:cNvSpPr>
          <p:nvPr>
            <p:ph type="sldNum" sz="quarter" idx="12"/>
          </p:nvPr>
        </p:nvSpPr>
        <p:spPr>
          <a:xfrm>
            <a:off x="9253837" y="6400801"/>
            <a:ext cx="2844800" cy="365125"/>
          </a:xfrm>
          <a:prstGeom prst="rect">
            <a:avLst/>
          </a:prstGeom>
        </p:spPr>
        <p:txBody>
          <a:bodyPr/>
          <a:lstStyle>
            <a:lvl1pPr algn="r">
              <a:defRPr sz="1200">
                <a:latin typeface="Arial" panose="020B0604020202020204" pitchFamily="34" charset="0"/>
                <a:cs typeface="Arial" panose="020B0604020202020204" pitchFamily="34" charset="0"/>
              </a:defRPr>
            </a:lvl1pPr>
          </a:lstStyle>
          <a:p>
            <a:fld id="{4FCA37BE-2256-40DF-A1E6-2D0988E776E9}" type="slidenum">
              <a:rPr lang="en-US" smtClean="0">
                <a:solidFill>
                  <a:prstClr val="black"/>
                </a:solidFill>
              </a:rPr>
              <a:pPr/>
              <a:t>‹#›</a:t>
            </a:fld>
            <a:endParaRPr lang="en-US" dirty="0">
              <a:solidFill>
                <a:prstClr val="black"/>
              </a:solidFill>
            </a:endParaRPr>
          </a:p>
        </p:txBody>
      </p:sp>
    </p:spTree>
    <p:extLst>
      <p:ext uri="{BB962C8B-B14F-4D97-AF65-F5344CB8AC3E}">
        <p14:creationId xmlns:p14="http://schemas.microsoft.com/office/powerpoint/2010/main" val="66948772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itle Slide Header">
    <p:spTree>
      <p:nvGrpSpPr>
        <p:cNvPr id="1" name=""/>
        <p:cNvGrpSpPr/>
        <p:nvPr/>
      </p:nvGrpSpPr>
      <p:grpSpPr>
        <a:xfrm>
          <a:off x="0" y="0"/>
          <a:ext cx="0" cy="0"/>
          <a:chOff x="0" y="0"/>
          <a:chExt cx="0" cy="0"/>
        </a:xfrm>
      </p:grpSpPr>
      <p:grpSp>
        <p:nvGrpSpPr>
          <p:cNvPr id="11" name="Group 10"/>
          <p:cNvGrpSpPr/>
          <p:nvPr userDrawn="1"/>
        </p:nvGrpSpPr>
        <p:grpSpPr>
          <a:xfrm>
            <a:off x="0" y="70914"/>
            <a:ext cx="12192000" cy="1053831"/>
            <a:chOff x="0" y="70913"/>
            <a:chExt cx="9144000" cy="1053831"/>
          </a:xfrm>
        </p:grpSpPr>
        <p:pic>
          <p:nvPicPr>
            <p:cNvPr id="10" name="Picture 9" descr="AFRL Shield.png"/>
            <p:cNvPicPr>
              <a:picLocks noChangeAspect="1"/>
            </p:cNvPicPr>
            <p:nvPr userDrawn="1"/>
          </p:nvPicPr>
          <p:blipFill>
            <a:blip r:embed="rId2" cstate="print"/>
            <a:stretch>
              <a:fillRect/>
            </a:stretch>
          </p:blipFill>
          <p:spPr>
            <a:xfrm>
              <a:off x="8007178" y="97740"/>
              <a:ext cx="936386" cy="935194"/>
            </a:xfrm>
            <a:prstGeom prst="rect">
              <a:avLst/>
            </a:prstGeom>
          </p:spPr>
        </p:pic>
        <p:pic>
          <p:nvPicPr>
            <p:cNvPr id="31" name="Picture 8" descr="blue_std"/>
            <p:cNvPicPr>
              <a:picLocks noChangeAspect="1" noChangeArrowheads="1"/>
            </p:cNvPicPr>
            <p:nvPr userDrawn="1"/>
          </p:nvPicPr>
          <p:blipFill>
            <a:blip r:embed="rId3" cstate="print"/>
            <a:srcRect l="14286" r="14286" b="19647"/>
            <a:stretch>
              <a:fillRect/>
            </a:stretch>
          </p:blipFill>
          <p:spPr bwMode="auto">
            <a:xfrm>
              <a:off x="111186" y="70913"/>
              <a:ext cx="1108013" cy="981823"/>
            </a:xfrm>
            <a:prstGeom prst="rect">
              <a:avLst/>
            </a:prstGeom>
            <a:noFill/>
            <a:ln w="9525">
              <a:noFill/>
              <a:miter lim="800000"/>
              <a:headEnd/>
              <a:tailEnd/>
            </a:ln>
          </p:spPr>
        </p:pic>
        <p:sp>
          <p:nvSpPr>
            <p:cNvPr id="32" name="Rectangle 73"/>
            <p:cNvSpPr>
              <a:spLocks noChangeArrowheads="1"/>
            </p:cNvSpPr>
            <p:nvPr userDrawn="1"/>
          </p:nvSpPr>
          <p:spPr bwMode="auto">
            <a:xfrm>
              <a:off x="0" y="1079025"/>
              <a:ext cx="9144000" cy="45719"/>
            </a:xfrm>
            <a:prstGeom prst="rect">
              <a:avLst/>
            </a:prstGeom>
            <a:solidFill>
              <a:srgbClr val="000099"/>
            </a:solidFill>
            <a:ln w="9525">
              <a:noFill/>
              <a:miter lim="800000"/>
              <a:headEnd/>
              <a:tailEnd/>
            </a:ln>
            <a:effectLst/>
          </p:spPr>
          <p:txBody>
            <a:bodyPr anchor="ctr" anchorCtr="1"/>
            <a:lstStyle/>
            <a:p>
              <a:pPr algn="ctr"/>
              <a:endParaRPr lang="en-US" sz="1800" dirty="0">
                <a:solidFill>
                  <a:prstClr val="black"/>
                </a:solidFill>
              </a:endParaRPr>
            </a:p>
          </p:txBody>
        </p:sp>
      </p:grpSp>
      <p:sp>
        <p:nvSpPr>
          <p:cNvPr id="6" name="Slide Number Placeholder 5"/>
          <p:cNvSpPr>
            <a:spLocks noGrp="1"/>
          </p:cNvSpPr>
          <p:nvPr>
            <p:ph type="sldNum" sz="quarter" idx="12"/>
          </p:nvPr>
        </p:nvSpPr>
        <p:spPr>
          <a:xfrm>
            <a:off x="9253837" y="6400801"/>
            <a:ext cx="2844800" cy="365125"/>
          </a:xfrm>
          <a:prstGeom prst="rect">
            <a:avLst/>
          </a:prstGeom>
        </p:spPr>
        <p:txBody>
          <a:bodyPr/>
          <a:lstStyle>
            <a:lvl1pPr algn="r">
              <a:defRPr sz="1200">
                <a:latin typeface="Arial" panose="020B0604020202020204" pitchFamily="34" charset="0"/>
                <a:cs typeface="Arial" panose="020B0604020202020204" pitchFamily="34" charset="0"/>
              </a:defRPr>
            </a:lvl1pPr>
          </a:lstStyle>
          <a:p>
            <a:fld id="{4FCA37BE-2256-40DF-A1E6-2D0988E776E9}" type="slidenum">
              <a:rPr lang="en-US" smtClean="0">
                <a:solidFill>
                  <a:prstClr val="black"/>
                </a:solidFill>
              </a:rPr>
              <a:pPr/>
              <a:t>‹#›</a:t>
            </a:fld>
            <a:endParaRPr lang="en-US" dirty="0">
              <a:solidFill>
                <a:prstClr val="black"/>
              </a:solidFill>
            </a:endParaRPr>
          </a:p>
        </p:txBody>
      </p:sp>
    </p:spTree>
    <p:extLst>
      <p:ext uri="{BB962C8B-B14F-4D97-AF65-F5344CB8AC3E}">
        <p14:creationId xmlns:p14="http://schemas.microsoft.com/office/powerpoint/2010/main" val="3574173919"/>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0"/>
            <a:ext cx="10972800" cy="1143000"/>
          </a:xfrm>
          <a:prstGeom prst="rect">
            <a:avLst/>
          </a:prstGeom>
        </p:spPr>
        <p:txBody>
          <a:bodyPr anchor="ctr" anchorCtr="0"/>
          <a:lstStyle>
            <a:lvl1pPr>
              <a:defRPr sz="3200" b="1">
                <a:latin typeface="Arial" pitchFamily="34" charset="0"/>
                <a:cs typeface="Arial" pitchFamily="34" charset="0"/>
              </a:defRPr>
            </a:lvl1pPr>
          </a:lstStyle>
          <a:p>
            <a:r>
              <a:rPr lang="en-US"/>
              <a:t>Click to edit Master title style</a:t>
            </a:r>
            <a:endParaRPr lang="en-US" dirty="0"/>
          </a:p>
        </p:txBody>
      </p:sp>
      <p:sp>
        <p:nvSpPr>
          <p:cNvPr id="3" name="Content Placeholder 2"/>
          <p:cNvSpPr>
            <a:spLocks noGrp="1"/>
          </p:cNvSpPr>
          <p:nvPr>
            <p:ph idx="1"/>
          </p:nvPr>
        </p:nvSpPr>
        <p:spPr>
          <a:xfrm>
            <a:off x="609600" y="1600201"/>
            <a:ext cx="10972800" cy="4525963"/>
          </a:xfrm>
          <a:prstGeom prst="rect">
            <a:avLst/>
          </a:prstGeom>
        </p:spPr>
        <p:txBody>
          <a:bodyPr/>
          <a:lstStyle>
            <a:lvl1pPr marL="360363" indent="-93663" defTabSz="893763">
              <a:lnSpc>
                <a:spcPct val="120000"/>
              </a:lnSpc>
              <a:spcBef>
                <a:spcPts val="600"/>
              </a:spcBef>
              <a:buFont typeface="Arial" pitchFamily="34" charset="0"/>
              <a:buChar char="•"/>
              <a:tabLst>
                <a:tab pos="539750" algn="l"/>
              </a:tabLst>
              <a:defRPr sz="2800" b="1">
                <a:latin typeface="Arial" pitchFamily="34" charset="0"/>
                <a:cs typeface="Arial" pitchFamily="34" charset="0"/>
              </a:defRPr>
            </a:lvl1pPr>
            <a:lvl2pPr>
              <a:defRPr sz="2400" b="1">
                <a:latin typeface="Arial" pitchFamily="34" charset="0"/>
                <a:cs typeface="Arial" pitchFamily="34" charset="0"/>
              </a:defRPr>
            </a:lvl2pPr>
            <a:lvl3pPr>
              <a:defRPr sz="2000" b="1">
                <a:latin typeface="Arial" pitchFamily="34" charset="0"/>
                <a:cs typeface="Arial" pitchFamily="34" charset="0"/>
              </a:defRPr>
            </a:lvl3pPr>
            <a:lvl4pPr>
              <a:defRPr sz="1800" b="1">
                <a:latin typeface="Arial" pitchFamily="34" charset="0"/>
                <a:cs typeface="Arial" pitchFamily="34" charset="0"/>
              </a:defRPr>
            </a:lvl4pPr>
            <a:lvl5pPr>
              <a:buFont typeface="Arial" pitchFamily="34" charset="0"/>
              <a:buChar char="•"/>
              <a:defRPr sz="1800" b="1">
                <a:latin typeface="Arial" pitchFamily="34" charset="0"/>
                <a:cs typeface="Arial"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09600" y="6356351"/>
            <a:ext cx="2844800" cy="365125"/>
          </a:xfrm>
          <a:prstGeom prst="rect">
            <a:avLst/>
          </a:prstGeom>
        </p:spPr>
        <p:txBody>
          <a:bodyPr/>
          <a:lstStyle/>
          <a:p>
            <a:fld id="{562233F3-A1CF-47EC-B7B2-0ECC08BAC793}" type="datetime1">
              <a:rPr lang="en-US" smtClean="0">
                <a:solidFill>
                  <a:prstClr val="black"/>
                </a:solidFill>
              </a:rPr>
              <a:t>2/7/2018</a:t>
            </a:fld>
            <a:endParaRPr lang="en-US" dirty="0">
              <a:solidFill>
                <a:prstClr val="black"/>
              </a:solidFill>
            </a:endParaRPr>
          </a:p>
        </p:txBody>
      </p:sp>
      <p:sp>
        <p:nvSpPr>
          <p:cNvPr id="5" name="Footer Placeholder 4"/>
          <p:cNvSpPr>
            <a:spLocks noGrp="1"/>
          </p:cNvSpPr>
          <p:nvPr>
            <p:ph type="ftr" sz="quarter" idx="11"/>
          </p:nvPr>
        </p:nvSpPr>
        <p:spPr>
          <a:xfrm>
            <a:off x="4165600" y="6356351"/>
            <a:ext cx="3860800" cy="365125"/>
          </a:xfrm>
          <a:prstGeom prst="rect">
            <a:avLst/>
          </a:prstGeom>
        </p:spPr>
        <p:txBody>
          <a:bodyPr/>
          <a:lstStyle/>
          <a:p>
            <a:endParaRPr lang="en-US" dirty="0">
              <a:solidFill>
                <a:prstClr val="black"/>
              </a:solidFill>
            </a:endParaRPr>
          </a:p>
        </p:txBody>
      </p:sp>
      <p:grpSp>
        <p:nvGrpSpPr>
          <p:cNvPr id="7" name="Group 6"/>
          <p:cNvGrpSpPr/>
          <p:nvPr userDrawn="1"/>
        </p:nvGrpSpPr>
        <p:grpSpPr>
          <a:xfrm>
            <a:off x="0" y="70914"/>
            <a:ext cx="12192000" cy="1053831"/>
            <a:chOff x="0" y="70913"/>
            <a:chExt cx="9144000" cy="1053831"/>
          </a:xfrm>
        </p:grpSpPr>
        <p:pic>
          <p:nvPicPr>
            <p:cNvPr id="8" name="Picture 7" descr="AFRL Shield.png"/>
            <p:cNvPicPr>
              <a:picLocks noChangeAspect="1"/>
            </p:cNvPicPr>
            <p:nvPr userDrawn="1"/>
          </p:nvPicPr>
          <p:blipFill>
            <a:blip r:embed="rId2" cstate="print"/>
            <a:stretch>
              <a:fillRect/>
            </a:stretch>
          </p:blipFill>
          <p:spPr>
            <a:xfrm>
              <a:off x="8007178" y="97740"/>
              <a:ext cx="936386" cy="935194"/>
            </a:xfrm>
            <a:prstGeom prst="rect">
              <a:avLst/>
            </a:prstGeom>
          </p:spPr>
        </p:pic>
        <p:pic>
          <p:nvPicPr>
            <p:cNvPr id="9" name="Picture 8" descr="blue_std"/>
            <p:cNvPicPr>
              <a:picLocks noChangeAspect="1" noChangeArrowheads="1"/>
            </p:cNvPicPr>
            <p:nvPr userDrawn="1"/>
          </p:nvPicPr>
          <p:blipFill>
            <a:blip r:embed="rId3" cstate="print"/>
            <a:srcRect l="14286" r="14286" b="19647"/>
            <a:stretch>
              <a:fillRect/>
            </a:stretch>
          </p:blipFill>
          <p:spPr bwMode="auto">
            <a:xfrm>
              <a:off x="111186" y="70913"/>
              <a:ext cx="1108013" cy="981823"/>
            </a:xfrm>
            <a:prstGeom prst="rect">
              <a:avLst/>
            </a:prstGeom>
            <a:noFill/>
            <a:ln w="9525">
              <a:noFill/>
              <a:miter lim="800000"/>
              <a:headEnd/>
              <a:tailEnd/>
            </a:ln>
          </p:spPr>
        </p:pic>
        <p:sp>
          <p:nvSpPr>
            <p:cNvPr id="10" name="Rectangle 73"/>
            <p:cNvSpPr>
              <a:spLocks noChangeArrowheads="1"/>
            </p:cNvSpPr>
            <p:nvPr userDrawn="1"/>
          </p:nvSpPr>
          <p:spPr bwMode="auto">
            <a:xfrm>
              <a:off x="0" y="1079025"/>
              <a:ext cx="9144000" cy="45719"/>
            </a:xfrm>
            <a:prstGeom prst="rect">
              <a:avLst/>
            </a:prstGeom>
            <a:solidFill>
              <a:srgbClr val="000099"/>
            </a:solidFill>
            <a:ln w="9525">
              <a:noFill/>
              <a:miter lim="800000"/>
              <a:headEnd/>
              <a:tailEnd/>
            </a:ln>
            <a:effectLst/>
          </p:spPr>
          <p:txBody>
            <a:bodyPr anchor="ctr" anchorCtr="1"/>
            <a:lstStyle/>
            <a:p>
              <a:pPr algn="ctr"/>
              <a:endParaRPr lang="en-US" sz="1800" dirty="0">
                <a:solidFill>
                  <a:prstClr val="black"/>
                </a:solidFill>
              </a:endParaRPr>
            </a:p>
          </p:txBody>
        </p:sp>
      </p:grpSp>
      <p:sp>
        <p:nvSpPr>
          <p:cNvPr id="11" name="Slide Number Placeholder 5"/>
          <p:cNvSpPr>
            <a:spLocks noGrp="1"/>
          </p:cNvSpPr>
          <p:nvPr>
            <p:ph type="sldNum" sz="quarter" idx="12"/>
          </p:nvPr>
        </p:nvSpPr>
        <p:spPr>
          <a:xfrm>
            <a:off x="9253837" y="6400801"/>
            <a:ext cx="2844800" cy="365125"/>
          </a:xfrm>
          <a:prstGeom prst="rect">
            <a:avLst/>
          </a:prstGeom>
        </p:spPr>
        <p:txBody>
          <a:bodyPr/>
          <a:lstStyle>
            <a:lvl1pPr algn="r">
              <a:defRPr sz="1200">
                <a:latin typeface="Arial" panose="020B0604020202020204" pitchFamily="34" charset="0"/>
                <a:cs typeface="Arial" panose="020B0604020202020204" pitchFamily="34" charset="0"/>
              </a:defRPr>
            </a:lvl1pPr>
          </a:lstStyle>
          <a:p>
            <a:fld id="{4FCA37BE-2256-40DF-A1E6-2D0988E776E9}" type="slidenum">
              <a:rPr lang="en-US" smtClean="0">
                <a:solidFill>
                  <a:prstClr val="black"/>
                </a:solidFill>
              </a:rPr>
              <a:pPr/>
              <a:t>‹#›</a:t>
            </a:fld>
            <a:endParaRPr lang="en-US" dirty="0">
              <a:solidFill>
                <a:prstClr val="black"/>
              </a:solidFill>
            </a:endParaRPr>
          </a:p>
        </p:txBody>
      </p:sp>
    </p:spTree>
    <p:extLst>
      <p:ext uri="{BB962C8B-B14F-4D97-AF65-F5344CB8AC3E}">
        <p14:creationId xmlns:p14="http://schemas.microsoft.com/office/powerpoint/2010/main" val="678310290"/>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0"/>
            <a:ext cx="10972800" cy="1143000"/>
          </a:xfrm>
          <a:prstGeom prst="rect">
            <a:avLst/>
          </a:prstGeom>
        </p:spPr>
        <p:txBody>
          <a:bodyPr anchor="ctr" anchorCtr="0"/>
          <a:lstStyle>
            <a:lvl1pPr>
              <a:defRPr sz="3200" b="1">
                <a:latin typeface="Arial" pitchFamily="34" charset="0"/>
                <a:cs typeface="Arial" pitchFamily="34" charset="0"/>
              </a:defRPr>
            </a:lvl1pPr>
          </a:lstStyle>
          <a:p>
            <a:r>
              <a:rPr lang="en-US"/>
              <a:t>Click to edit Master title style</a:t>
            </a:r>
            <a:endParaRPr lang="en-US" dirty="0"/>
          </a:p>
        </p:txBody>
      </p:sp>
      <p:sp>
        <p:nvSpPr>
          <p:cNvPr id="3" name="Content Placeholder 2"/>
          <p:cNvSpPr>
            <a:spLocks noGrp="1"/>
          </p:cNvSpPr>
          <p:nvPr>
            <p:ph sz="half" idx="1"/>
          </p:nvPr>
        </p:nvSpPr>
        <p:spPr>
          <a:xfrm>
            <a:off x="609600" y="1600201"/>
            <a:ext cx="5384800" cy="2209800"/>
          </a:xfrm>
          <a:prstGeom prst="rect">
            <a:avLst/>
          </a:prstGeom>
        </p:spPr>
        <p:txBody>
          <a:bodyPr/>
          <a:lstStyle>
            <a:lvl1pPr>
              <a:defRPr sz="2800" b="1">
                <a:latin typeface="Arial" pitchFamily="34" charset="0"/>
                <a:cs typeface="Arial" pitchFamily="34" charset="0"/>
              </a:defRPr>
            </a:lvl1pPr>
            <a:lvl2pPr>
              <a:defRPr sz="2400" b="1">
                <a:latin typeface="Arial" pitchFamily="34" charset="0"/>
                <a:cs typeface="Arial" pitchFamily="34" charset="0"/>
              </a:defRPr>
            </a:lvl2pPr>
            <a:lvl3pPr>
              <a:defRPr sz="2000" b="1">
                <a:latin typeface="Arial" pitchFamily="34" charset="0"/>
                <a:cs typeface="Arial" pitchFamily="34" charset="0"/>
              </a:defRPr>
            </a:lvl3pPr>
            <a:lvl4pPr>
              <a:defRPr sz="1800" b="1">
                <a:latin typeface="Arial" pitchFamily="34" charset="0"/>
                <a:cs typeface="Arial" pitchFamily="34" charset="0"/>
              </a:defRPr>
            </a:lvl4pPr>
            <a:lvl5pPr>
              <a:buFont typeface="Arial" pitchFamily="34" charset="0"/>
              <a:buChar char="•"/>
              <a:defRPr sz="1600" b="1">
                <a:latin typeface="Arial" pitchFamily="34" charset="0"/>
                <a:cs typeface="Arial" pitchFamily="34" charset="0"/>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97600" y="1600201"/>
            <a:ext cx="5384800" cy="2209800"/>
          </a:xfrm>
          <a:prstGeom prst="rect">
            <a:avLst/>
          </a:prstGeom>
        </p:spPr>
        <p:txBody>
          <a:bodyPr/>
          <a:lstStyle>
            <a:lvl1pPr>
              <a:defRPr sz="2800" b="1">
                <a:latin typeface="Arial" pitchFamily="34" charset="0"/>
                <a:cs typeface="Arial" pitchFamily="34" charset="0"/>
              </a:defRPr>
            </a:lvl1pPr>
            <a:lvl2pPr>
              <a:defRPr sz="2400" b="1">
                <a:latin typeface="Arial" pitchFamily="34" charset="0"/>
                <a:cs typeface="Arial" pitchFamily="34" charset="0"/>
              </a:defRPr>
            </a:lvl2pPr>
            <a:lvl3pPr>
              <a:defRPr sz="2000" b="1">
                <a:latin typeface="Arial" pitchFamily="34" charset="0"/>
                <a:cs typeface="Arial" pitchFamily="34" charset="0"/>
              </a:defRPr>
            </a:lvl3pPr>
            <a:lvl4pPr>
              <a:defRPr sz="1800" b="1">
                <a:latin typeface="Arial" pitchFamily="34" charset="0"/>
                <a:cs typeface="Arial" pitchFamily="34" charset="0"/>
              </a:defRPr>
            </a:lvl4pPr>
            <a:lvl5pPr marL="2057400" marR="0" indent="-228600" algn="l" defTabSz="914400" rtl="0" eaLnBrk="1" fontAlgn="auto" latinLnBrk="0" hangingPunct="1">
              <a:lnSpc>
                <a:spcPct val="100000"/>
              </a:lnSpc>
              <a:spcBef>
                <a:spcPct val="20000"/>
              </a:spcBef>
              <a:spcAft>
                <a:spcPts val="0"/>
              </a:spcAft>
              <a:buClrTx/>
              <a:buSzTx/>
              <a:buFont typeface="Arial" pitchFamily="34" charset="0"/>
              <a:buChar char="•"/>
              <a:tabLst/>
              <a:defRPr sz="1600" b="1">
                <a:latin typeface="Arial" pitchFamily="34" charset="0"/>
                <a:cs typeface="Arial" pitchFamily="34" charset="0"/>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609600" y="6356351"/>
            <a:ext cx="2844800" cy="365125"/>
          </a:xfrm>
          <a:prstGeom prst="rect">
            <a:avLst/>
          </a:prstGeom>
        </p:spPr>
        <p:txBody>
          <a:bodyPr/>
          <a:lstStyle/>
          <a:p>
            <a:fld id="{FA746327-92A1-46A9-ACA3-55621237D706}" type="datetime1">
              <a:rPr lang="en-US" smtClean="0">
                <a:solidFill>
                  <a:prstClr val="black"/>
                </a:solidFill>
              </a:rPr>
              <a:t>2/7/2018</a:t>
            </a:fld>
            <a:endParaRPr lang="en-US" dirty="0">
              <a:solidFill>
                <a:prstClr val="black"/>
              </a:solidFill>
            </a:endParaRPr>
          </a:p>
        </p:txBody>
      </p:sp>
      <p:sp>
        <p:nvSpPr>
          <p:cNvPr id="6" name="Footer Placeholder 5"/>
          <p:cNvSpPr>
            <a:spLocks noGrp="1"/>
          </p:cNvSpPr>
          <p:nvPr>
            <p:ph type="ftr" sz="quarter" idx="11"/>
          </p:nvPr>
        </p:nvSpPr>
        <p:spPr>
          <a:xfrm>
            <a:off x="4165600" y="6356351"/>
            <a:ext cx="3860800" cy="365125"/>
          </a:xfrm>
          <a:prstGeom prst="rect">
            <a:avLst/>
          </a:prstGeom>
        </p:spPr>
        <p:txBody>
          <a:bodyPr/>
          <a:lstStyle/>
          <a:p>
            <a:endParaRPr lang="en-US" dirty="0">
              <a:solidFill>
                <a:prstClr val="black"/>
              </a:solidFill>
            </a:endParaRPr>
          </a:p>
        </p:txBody>
      </p:sp>
      <p:sp>
        <p:nvSpPr>
          <p:cNvPr id="7" name="Slide Number Placeholder 6"/>
          <p:cNvSpPr>
            <a:spLocks noGrp="1"/>
          </p:cNvSpPr>
          <p:nvPr>
            <p:ph type="sldNum" sz="quarter" idx="12"/>
          </p:nvPr>
        </p:nvSpPr>
        <p:spPr>
          <a:xfrm>
            <a:off x="8737600" y="6356351"/>
            <a:ext cx="2844800" cy="365125"/>
          </a:xfrm>
          <a:prstGeom prst="rect">
            <a:avLst/>
          </a:prstGeom>
        </p:spPr>
        <p:txBody>
          <a:bodyPr/>
          <a:lstStyle/>
          <a:p>
            <a:fld id="{4FCA37BE-2256-40DF-A1E6-2D0988E776E9}" type="slidenum">
              <a:rPr lang="en-US">
                <a:solidFill>
                  <a:prstClr val="black"/>
                </a:solidFill>
              </a:rPr>
              <a:pPr/>
              <a:t>‹#›</a:t>
            </a:fld>
            <a:endParaRPr lang="en-US" dirty="0">
              <a:solidFill>
                <a:prstClr val="black"/>
              </a:solidFill>
            </a:endParaRPr>
          </a:p>
        </p:txBody>
      </p:sp>
      <p:sp>
        <p:nvSpPr>
          <p:cNvPr id="8" name="Content Placeholder 2"/>
          <p:cNvSpPr>
            <a:spLocks noGrp="1"/>
          </p:cNvSpPr>
          <p:nvPr>
            <p:ph sz="half" idx="13"/>
          </p:nvPr>
        </p:nvSpPr>
        <p:spPr>
          <a:xfrm>
            <a:off x="609600" y="3886200"/>
            <a:ext cx="5384800" cy="2209800"/>
          </a:xfrm>
          <a:prstGeom prst="rect">
            <a:avLst/>
          </a:prstGeom>
        </p:spPr>
        <p:txBody>
          <a:bodyPr/>
          <a:lstStyle>
            <a:lvl1pPr>
              <a:defRPr sz="2800" b="1">
                <a:latin typeface="Arial" pitchFamily="34" charset="0"/>
                <a:cs typeface="Arial" pitchFamily="34" charset="0"/>
              </a:defRPr>
            </a:lvl1pPr>
            <a:lvl2pPr>
              <a:defRPr sz="2400" b="1">
                <a:latin typeface="Arial" pitchFamily="34" charset="0"/>
                <a:cs typeface="Arial" pitchFamily="34" charset="0"/>
              </a:defRPr>
            </a:lvl2pPr>
            <a:lvl3pPr>
              <a:defRPr sz="2000" b="1">
                <a:latin typeface="Arial" pitchFamily="34" charset="0"/>
                <a:cs typeface="Arial" pitchFamily="34" charset="0"/>
              </a:defRPr>
            </a:lvl3pPr>
            <a:lvl4pPr>
              <a:defRPr sz="1800" b="1">
                <a:latin typeface="Arial" pitchFamily="34" charset="0"/>
                <a:cs typeface="Arial" pitchFamily="34" charset="0"/>
              </a:defRPr>
            </a:lvl4pPr>
            <a:lvl5pPr>
              <a:buFont typeface="Arial" pitchFamily="34" charset="0"/>
              <a:buChar char="•"/>
              <a:defRPr sz="1600" b="1" baseline="0">
                <a:latin typeface="Arial" pitchFamily="34" charset="0"/>
                <a:cs typeface="Arial" pitchFamily="34" charset="0"/>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2"/>
          <p:cNvSpPr>
            <a:spLocks noGrp="1"/>
          </p:cNvSpPr>
          <p:nvPr>
            <p:ph sz="half" idx="14"/>
          </p:nvPr>
        </p:nvSpPr>
        <p:spPr>
          <a:xfrm>
            <a:off x="6197600" y="3886200"/>
            <a:ext cx="5384800" cy="2209800"/>
          </a:xfrm>
          <a:prstGeom prst="rect">
            <a:avLst/>
          </a:prstGeom>
        </p:spPr>
        <p:txBody>
          <a:bodyPr/>
          <a:lstStyle>
            <a:lvl1pPr>
              <a:defRPr sz="2800" b="1">
                <a:latin typeface="Arial" pitchFamily="34" charset="0"/>
                <a:cs typeface="Arial" pitchFamily="34" charset="0"/>
              </a:defRPr>
            </a:lvl1pPr>
            <a:lvl2pPr>
              <a:defRPr sz="2400" b="1">
                <a:latin typeface="Arial" pitchFamily="34" charset="0"/>
                <a:cs typeface="Arial" pitchFamily="34" charset="0"/>
              </a:defRPr>
            </a:lvl2pPr>
            <a:lvl3pPr>
              <a:defRPr sz="2000" b="1">
                <a:latin typeface="Arial" pitchFamily="34" charset="0"/>
                <a:cs typeface="Arial" pitchFamily="34" charset="0"/>
              </a:defRPr>
            </a:lvl3pPr>
            <a:lvl4pPr>
              <a:defRPr sz="1800" b="1">
                <a:latin typeface="Arial" pitchFamily="34" charset="0"/>
                <a:cs typeface="Arial" pitchFamily="34" charset="0"/>
              </a:defRPr>
            </a:lvl4pPr>
            <a:lvl5pPr>
              <a:buFont typeface="Arial" pitchFamily="34" charset="0"/>
              <a:buChar char="•"/>
              <a:defRPr sz="1600" b="1">
                <a:latin typeface="Arial" pitchFamily="34" charset="0"/>
                <a:cs typeface="Arial" pitchFamily="34" charset="0"/>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10" name="Group 9"/>
          <p:cNvGrpSpPr/>
          <p:nvPr userDrawn="1"/>
        </p:nvGrpSpPr>
        <p:grpSpPr>
          <a:xfrm>
            <a:off x="0" y="70914"/>
            <a:ext cx="12192000" cy="1053831"/>
            <a:chOff x="0" y="70913"/>
            <a:chExt cx="9144000" cy="1053831"/>
          </a:xfrm>
        </p:grpSpPr>
        <p:pic>
          <p:nvPicPr>
            <p:cNvPr id="11" name="Picture 10" descr="AFRL Shield.png"/>
            <p:cNvPicPr>
              <a:picLocks noChangeAspect="1"/>
            </p:cNvPicPr>
            <p:nvPr userDrawn="1"/>
          </p:nvPicPr>
          <p:blipFill>
            <a:blip r:embed="rId2" cstate="print"/>
            <a:stretch>
              <a:fillRect/>
            </a:stretch>
          </p:blipFill>
          <p:spPr>
            <a:xfrm>
              <a:off x="8007178" y="97740"/>
              <a:ext cx="936386" cy="935194"/>
            </a:xfrm>
            <a:prstGeom prst="rect">
              <a:avLst/>
            </a:prstGeom>
          </p:spPr>
        </p:pic>
        <p:pic>
          <p:nvPicPr>
            <p:cNvPr id="12" name="Picture 8" descr="blue_std"/>
            <p:cNvPicPr>
              <a:picLocks noChangeAspect="1" noChangeArrowheads="1"/>
            </p:cNvPicPr>
            <p:nvPr userDrawn="1"/>
          </p:nvPicPr>
          <p:blipFill>
            <a:blip r:embed="rId3" cstate="print"/>
            <a:srcRect l="14286" r="14286" b="19647"/>
            <a:stretch>
              <a:fillRect/>
            </a:stretch>
          </p:blipFill>
          <p:spPr bwMode="auto">
            <a:xfrm>
              <a:off x="111186" y="70913"/>
              <a:ext cx="1108013" cy="981823"/>
            </a:xfrm>
            <a:prstGeom prst="rect">
              <a:avLst/>
            </a:prstGeom>
            <a:noFill/>
            <a:ln w="9525">
              <a:noFill/>
              <a:miter lim="800000"/>
              <a:headEnd/>
              <a:tailEnd/>
            </a:ln>
          </p:spPr>
        </p:pic>
        <p:sp>
          <p:nvSpPr>
            <p:cNvPr id="13" name="Rectangle 73"/>
            <p:cNvSpPr>
              <a:spLocks noChangeArrowheads="1"/>
            </p:cNvSpPr>
            <p:nvPr userDrawn="1"/>
          </p:nvSpPr>
          <p:spPr bwMode="auto">
            <a:xfrm>
              <a:off x="0" y="1079025"/>
              <a:ext cx="9144000" cy="45719"/>
            </a:xfrm>
            <a:prstGeom prst="rect">
              <a:avLst/>
            </a:prstGeom>
            <a:solidFill>
              <a:srgbClr val="000099"/>
            </a:solidFill>
            <a:ln w="9525">
              <a:noFill/>
              <a:miter lim="800000"/>
              <a:headEnd/>
              <a:tailEnd/>
            </a:ln>
            <a:effectLst/>
          </p:spPr>
          <p:txBody>
            <a:bodyPr anchor="ctr" anchorCtr="1"/>
            <a:lstStyle/>
            <a:p>
              <a:pPr algn="ctr"/>
              <a:endParaRPr lang="en-US" sz="1800" dirty="0">
                <a:solidFill>
                  <a:prstClr val="black"/>
                </a:solidFill>
              </a:endParaRPr>
            </a:p>
          </p:txBody>
        </p:sp>
      </p:grpSp>
    </p:spTree>
    <p:extLst>
      <p:ext uri="{BB962C8B-B14F-4D97-AF65-F5344CB8AC3E}">
        <p14:creationId xmlns:p14="http://schemas.microsoft.com/office/powerpoint/2010/main" val="3700563850"/>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0"/>
            <a:ext cx="10972800" cy="1143000"/>
          </a:xfrm>
          <a:prstGeom prst="rect">
            <a:avLst/>
          </a:prstGeom>
        </p:spPr>
        <p:txBody>
          <a:bodyPr anchor="ctr" anchorCtr="0"/>
          <a:lstStyle>
            <a:lvl1pPr>
              <a:defRPr sz="3200" b="1">
                <a:latin typeface="Arial" pitchFamily="34" charset="0"/>
                <a:cs typeface="Arial" pitchFamily="34" charset="0"/>
              </a:defRPr>
            </a:lvl1pPr>
          </a:lstStyle>
          <a:p>
            <a:r>
              <a:rPr lang="en-US"/>
              <a:t>Click to edit Master title style</a:t>
            </a:r>
            <a:endParaRPr lang="en-US" dirty="0"/>
          </a:p>
        </p:txBody>
      </p:sp>
      <p:sp>
        <p:nvSpPr>
          <p:cNvPr id="3" name="Content Placeholder 2"/>
          <p:cNvSpPr>
            <a:spLocks noGrp="1"/>
          </p:cNvSpPr>
          <p:nvPr>
            <p:ph sz="half" idx="1"/>
          </p:nvPr>
        </p:nvSpPr>
        <p:spPr>
          <a:xfrm>
            <a:off x="609600" y="1600201"/>
            <a:ext cx="5384800" cy="4525963"/>
          </a:xfrm>
          <a:prstGeom prst="rect">
            <a:avLst/>
          </a:prstGeom>
        </p:spPr>
        <p:txBody>
          <a:bodyPr/>
          <a:lstStyle>
            <a:lvl1pPr>
              <a:defRPr sz="2800" b="1">
                <a:latin typeface="Arial" pitchFamily="34" charset="0"/>
                <a:cs typeface="Arial" pitchFamily="34" charset="0"/>
              </a:defRPr>
            </a:lvl1pPr>
            <a:lvl2pPr>
              <a:defRPr sz="2400" b="1">
                <a:latin typeface="Arial" pitchFamily="34" charset="0"/>
                <a:cs typeface="Arial" pitchFamily="34" charset="0"/>
              </a:defRPr>
            </a:lvl2pPr>
            <a:lvl3pPr>
              <a:defRPr sz="2000" b="1">
                <a:latin typeface="Arial" pitchFamily="34" charset="0"/>
                <a:cs typeface="Arial" pitchFamily="34" charset="0"/>
              </a:defRPr>
            </a:lvl3pPr>
            <a:lvl4pPr>
              <a:defRPr sz="1800" b="1">
                <a:latin typeface="Arial" pitchFamily="34" charset="0"/>
                <a:cs typeface="Arial" pitchFamily="34" charset="0"/>
              </a:defRPr>
            </a:lvl4pPr>
            <a:lvl5pPr>
              <a:defRPr sz="1600" b="1">
                <a:latin typeface="Arial" pitchFamily="34" charset="0"/>
                <a:cs typeface="Arial" pitchFamily="34" charset="0"/>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97600" y="1600201"/>
            <a:ext cx="5384800" cy="4525963"/>
          </a:xfrm>
          <a:prstGeom prst="rect">
            <a:avLst/>
          </a:prstGeom>
        </p:spPr>
        <p:txBody>
          <a:bodyPr/>
          <a:lstStyle>
            <a:lvl1pPr>
              <a:defRPr sz="2800" b="1">
                <a:latin typeface="Arial" pitchFamily="34" charset="0"/>
                <a:cs typeface="Arial" pitchFamily="34" charset="0"/>
              </a:defRPr>
            </a:lvl1pPr>
            <a:lvl2pPr>
              <a:defRPr sz="2400" b="1">
                <a:latin typeface="Arial" pitchFamily="34" charset="0"/>
                <a:cs typeface="Arial" pitchFamily="34" charset="0"/>
              </a:defRPr>
            </a:lvl2pPr>
            <a:lvl3pPr>
              <a:defRPr sz="2000" b="1">
                <a:latin typeface="Arial" pitchFamily="34" charset="0"/>
                <a:cs typeface="Arial" pitchFamily="34" charset="0"/>
              </a:defRPr>
            </a:lvl3pPr>
            <a:lvl4pPr>
              <a:defRPr sz="1800" b="1">
                <a:latin typeface="Arial" pitchFamily="34" charset="0"/>
                <a:cs typeface="Arial" pitchFamily="34" charset="0"/>
              </a:defRPr>
            </a:lvl4pPr>
            <a:lvl5pPr>
              <a:defRPr sz="1600" b="1">
                <a:latin typeface="Arial" pitchFamily="34" charset="0"/>
                <a:cs typeface="Arial" pitchFamily="34" charset="0"/>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609600" y="6356351"/>
            <a:ext cx="2844800" cy="365125"/>
          </a:xfrm>
          <a:prstGeom prst="rect">
            <a:avLst/>
          </a:prstGeom>
        </p:spPr>
        <p:txBody>
          <a:bodyPr/>
          <a:lstStyle/>
          <a:p>
            <a:fld id="{8CC34F50-63D2-4D5E-898C-92870BD8701D}" type="datetime1">
              <a:rPr lang="en-US" smtClean="0">
                <a:solidFill>
                  <a:prstClr val="black"/>
                </a:solidFill>
              </a:rPr>
              <a:t>2/7/2018</a:t>
            </a:fld>
            <a:endParaRPr lang="en-US" dirty="0">
              <a:solidFill>
                <a:prstClr val="black"/>
              </a:solidFill>
            </a:endParaRPr>
          </a:p>
        </p:txBody>
      </p:sp>
      <p:sp>
        <p:nvSpPr>
          <p:cNvPr id="6" name="Footer Placeholder 5"/>
          <p:cNvSpPr>
            <a:spLocks noGrp="1"/>
          </p:cNvSpPr>
          <p:nvPr>
            <p:ph type="ftr" sz="quarter" idx="11"/>
          </p:nvPr>
        </p:nvSpPr>
        <p:spPr>
          <a:xfrm>
            <a:off x="4165600" y="6356351"/>
            <a:ext cx="3860800" cy="365125"/>
          </a:xfrm>
          <a:prstGeom prst="rect">
            <a:avLst/>
          </a:prstGeom>
        </p:spPr>
        <p:txBody>
          <a:bodyPr/>
          <a:lstStyle/>
          <a:p>
            <a:endParaRPr lang="en-US" dirty="0">
              <a:solidFill>
                <a:prstClr val="black"/>
              </a:solidFill>
            </a:endParaRPr>
          </a:p>
        </p:txBody>
      </p:sp>
      <p:sp>
        <p:nvSpPr>
          <p:cNvPr id="7" name="Slide Number Placeholder 6"/>
          <p:cNvSpPr>
            <a:spLocks noGrp="1"/>
          </p:cNvSpPr>
          <p:nvPr>
            <p:ph type="sldNum" sz="quarter" idx="12"/>
          </p:nvPr>
        </p:nvSpPr>
        <p:spPr>
          <a:xfrm>
            <a:off x="8737600" y="6356351"/>
            <a:ext cx="2844800" cy="365125"/>
          </a:xfrm>
          <a:prstGeom prst="rect">
            <a:avLst/>
          </a:prstGeom>
        </p:spPr>
        <p:txBody>
          <a:bodyPr/>
          <a:lstStyle/>
          <a:p>
            <a:fld id="{4FCA37BE-2256-40DF-A1E6-2D0988E776E9}" type="slidenum">
              <a:rPr lang="en-US">
                <a:solidFill>
                  <a:prstClr val="black"/>
                </a:solidFill>
              </a:rPr>
              <a:pPr/>
              <a:t>‹#›</a:t>
            </a:fld>
            <a:endParaRPr lang="en-US" dirty="0">
              <a:solidFill>
                <a:prstClr val="black"/>
              </a:solidFill>
            </a:endParaRPr>
          </a:p>
        </p:txBody>
      </p:sp>
      <p:grpSp>
        <p:nvGrpSpPr>
          <p:cNvPr id="8" name="Group 7"/>
          <p:cNvGrpSpPr/>
          <p:nvPr userDrawn="1"/>
        </p:nvGrpSpPr>
        <p:grpSpPr>
          <a:xfrm>
            <a:off x="0" y="70914"/>
            <a:ext cx="12192000" cy="1053831"/>
            <a:chOff x="0" y="70913"/>
            <a:chExt cx="9144000" cy="1053831"/>
          </a:xfrm>
        </p:grpSpPr>
        <p:pic>
          <p:nvPicPr>
            <p:cNvPr id="9" name="Picture 8" descr="AFRL Shield.png"/>
            <p:cNvPicPr>
              <a:picLocks noChangeAspect="1"/>
            </p:cNvPicPr>
            <p:nvPr userDrawn="1"/>
          </p:nvPicPr>
          <p:blipFill>
            <a:blip r:embed="rId2" cstate="print"/>
            <a:stretch>
              <a:fillRect/>
            </a:stretch>
          </p:blipFill>
          <p:spPr>
            <a:xfrm>
              <a:off x="8007178" y="97740"/>
              <a:ext cx="936386" cy="935194"/>
            </a:xfrm>
            <a:prstGeom prst="rect">
              <a:avLst/>
            </a:prstGeom>
          </p:spPr>
        </p:pic>
        <p:pic>
          <p:nvPicPr>
            <p:cNvPr id="10" name="Picture 8" descr="blue_std"/>
            <p:cNvPicPr>
              <a:picLocks noChangeAspect="1" noChangeArrowheads="1"/>
            </p:cNvPicPr>
            <p:nvPr userDrawn="1"/>
          </p:nvPicPr>
          <p:blipFill>
            <a:blip r:embed="rId3" cstate="print"/>
            <a:srcRect l="14286" r="14286" b="19647"/>
            <a:stretch>
              <a:fillRect/>
            </a:stretch>
          </p:blipFill>
          <p:spPr bwMode="auto">
            <a:xfrm>
              <a:off x="111186" y="70913"/>
              <a:ext cx="1108013" cy="981823"/>
            </a:xfrm>
            <a:prstGeom prst="rect">
              <a:avLst/>
            </a:prstGeom>
            <a:noFill/>
            <a:ln w="9525">
              <a:noFill/>
              <a:miter lim="800000"/>
              <a:headEnd/>
              <a:tailEnd/>
            </a:ln>
          </p:spPr>
        </p:pic>
        <p:sp>
          <p:nvSpPr>
            <p:cNvPr id="11" name="Rectangle 73"/>
            <p:cNvSpPr>
              <a:spLocks noChangeArrowheads="1"/>
            </p:cNvSpPr>
            <p:nvPr userDrawn="1"/>
          </p:nvSpPr>
          <p:spPr bwMode="auto">
            <a:xfrm>
              <a:off x="0" y="1079025"/>
              <a:ext cx="9144000" cy="45719"/>
            </a:xfrm>
            <a:prstGeom prst="rect">
              <a:avLst/>
            </a:prstGeom>
            <a:solidFill>
              <a:srgbClr val="000099"/>
            </a:solidFill>
            <a:ln w="9525">
              <a:noFill/>
              <a:miter lim="800000"/>
              <a:headEnd/>
              <a:tailEnd/>
            </a:ln>
            <a:effectLst/>
          </p:spPr>
          <p:txBody>
            <a:bodyPr anchor="ctr" anchorCtr="1"/>
            <a:lstStyle/>
            <a:p>
              <a:pPr algn="ctr"/>
              <a:endParaRPr lang="en-US" sz="1800" dirty="0">
                <a:solidFill>
                  <a:prstClr val="black"/>
                </a:solidFill>
              </a:endParaRPr>
            </a:p>
          </p:txBody>
        </p:sp>
      </p:grpSp>
    </p:spTree>
    <p:extLst>
      <p:ext uri="{BB962C8B-B14F-4D97-AF65-F5344CB8AC3E}">
        <p14:creationId xmlns:p14="http://schemas.microsoft.com/office/powerpoint/2010/main" val="357521769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40DEFE-8735-4854-9F6F-C19B303D4A70}" type="datetime1">
              <a:rPr lang="en-US" smtClean="0"/>
              <a:t>2/7/2018</a:t>
            </a:fld>
            <a:endParaRPr lang="en-US"/>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190CA34-1945-4751-9C46-CB4E1B950B3D}" type="slidenum">
              <a:rPr lang="en-US" smtClean="0"/>
              <a:pPr/>
              <a:t>‹#›</a:t>
            </a:fld>
            <a:endParaRPr lang="en-US"/>
          </a:p>
        </p:txBody>
      </p:sp>
    </p:spTree>
    <p:extLst>
      <p:ext uri="{BB962C8B-B14F-4D97-AF65-F5344CB8AC3E}">
        <p14:creationId xmlns:p14="http://schemas.microsoft.com/office/powerpoint/2010/main" val="3857720970"/>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showMasterSp="0" preserve="1" userDrawn="1">
  <p:cSld name="Final Slide">
    <p:spTree>
      <p:nvGrpSpPr>
        <p:cNvPr id="1" name=""/>
        <p:cNvGrpSpPr/>
        <p:nvPr/>
      </p:nvGrpSpPr>
      <p:grpSpPr>
        <a:xfrm>
          <a:off x="0" y="0"/>
          <a:ext cx="0" cy="0"/>
          <a:chOff x="0" y="0"/>
          <a:chExt cx="0" cy="0"/>
        </a:xfrm>
      </p:grpSpPr>
      <p:pic>
        <p:nvPicPr>
          <p:cNvPr id="4" name="Picture 62" descr="AFRL Shield transparent background 1INcopy"/>
          <p:cNvPicPr>
            <a:picLocks noChangeAspect="1" noChangeArrowheads="1"/>
          </p:cNvPicPr>
          <p:nvPr userDrawn="1"/>
        </p:nvPicPr>
        <p:blipFill>
          <a:blip r:embed="rId2" cstate="print">
            <a:lum bright="70000" contrast="-70000"/>
          </a:blip>
          <a:srcRect/>
          <a:stretch>
            <a:fillRect/>
          </a:stretch>
        </p:blipFill>
        <p:spPr bwMode="auto">
          <a:xfrm>
            <a:off x="2770461" y="1443568"/>
            <a:ext cx="6630193" cy="4937760"/>
          </a:xfrm>
          <a:prstGeom prst="rect">
            <a:avLst/>
          </a:prstGeom>
          <a:noFill/>
        </p:spPr>
      </p:pic>
      <p:grpSp>
        <p:nvGrpSpPr>
          <p:cNvPr id="7" name="Group 6"/>
          <p:cNvGrpSpPr/>
          <p:nvPr userDrawn="1"/>
        </p:nvGrpSpPr>
        <p:grpSpPr>
          <a:xfrm>
            <a:off x="0" y="70914"/>
            <a:ext cx="12192000" cy="1053831"/>
            <a:chOff x="0" y="70913"/>
            <a:chExt cx="9144000" cy="1053831"/>
          </a:xfrm>
        </p:grpSpPr>
        <p:pic>
          <p:nvPicPr>
            <p:cNvPr id="8" name="Picture 7" descr="AFRL Shield.png"/>
            <p:cNvPicPr>
              <a:picLocks noChangeAspect="1"/>
            </p:cNvPicPr>
            <p:nvPr userDrawn="1"/>
          </p:nvPicPr>
          <p:blipFill>
            <a:blip r:embed="rId3" cstate="print"/>
            <a:stretch>
              <a:fillRect/>
            </a:stretch>
          </p:blipFill>
          <p:spPr>
            <a:xfrm>
              <a:off x="8007178" y="97740"/>
              <a:ext cx="936386" cy="935194"/>
            </a:xfrm>
            <a:prstGeom prst="rect">
              <a:avLst/>
            </a:prstGeom>
          </p:spPr>
        </p:pic>
        <p:pic>
          <p:nvPicPr>
            <p:cNvPr id="10" name="Picture 8" descr="blue_std"/>
            <p:cNvPicPr>
              <a:picLocks noChangeAspect="1" noChangeArrowheads="1"/>
            </p:cNvPicPr>
            <p:nvPr userDrawn="1"/>
          </p:nvPicPr>
          <p:blipFill>
            <a:blip r:embed="rId4" cstate="print"/>
            <a:srcRect l="14286" r="14286" b="19647"/>
            <a:stretch>
              <a:fillRect/>
            </a:stretch>
          </p:blipFill>
          <p:spPr bwMode="auto">
            <a:xfrm>
              <a:off x="111186" y="70913"/>
              <a:ext cx="1108013" cy="981823"/>
            </a:xfrm>
            <a:prstGeom prst="rect">
              <a:avLst/>
            </a:prstGeom>
            <a:noFill/>
            <a:ln w="9525">
              <a:noFill/>
              <a:miter lim="800000"/>
              <a:headEnd/>
              <a:tailEnd/>
            </a:ln>
          </p:spPr>
        </p:pic>
        <p:sp>
          <p:nvSpPr>
            <p:cNvPr id="12" name="Rectangle 73"/>
            <p:cNvSpPr>
              <a:spLocks noChangeArrowheads="1"/>
            </p:cNvSpPr>
            <p:nvPr userDrawn="1"/>
          </p:nvSpPr>
          <p:spPr bwMode="auto">
            <a:xfrm>
              <a:off x="0" y="1079025"/>
              <a:ext cx="9144000" cy="45719"/>
            </a:xfrm>
            <a:prstGeom prst="rect">
              <a:avLst/>
            </a:prstGeom>
            <a:solidFill>
              <a:srgbClr val="000099"/>
            </a:solidFill>
            <a:ln w="9525">
              <a:noFill/>
              <a:miter lim="800000"/>
              <a:headEnd/>
              <a:tailEnd/>
            </a:ln>
            <a:effectLst/>
          </p:spPr>
          <p:txBody>
            <a:bodyPr anchor="ctr" anchorCtr="1"/>
            <a:lstStyle/>
            <a:p>
              <a:pPr algn="ctr"/>
              <a:endParaRPr lang="en-US" sz="1800" dirty="0">
                <a:solidFill>
                  <a:prstClr val="black"/>
                </a:solidFill>
              </a:endParaRPr>
            </a:p>
          </p:txBody>
        </p:sp>
      </p:grpSp>
      <p:sp>
        <p:nvSpPr>
          <p:cNvPr id="14" name="Text Placeholder 13"/>
          <p:cNvSpPr>
            <a:spLocks noGrp="1"/>
          </p:cNvSpPr>
          <p:nvPr>
            <p:ph type="body" sz="quarter" idx="10" hasCustomPrompt="1"/>
          </p:nvPr>
        </p:nvSpPr>
        <p:spPr>
          <a:xfrm>
            <a:off x="1583499" y="2"/>
            <a:ext cx="9121013" cy="1052735"/>
          </a:xfrm>
          <a:prstGeom prst="rect">
            <a:avLst/>
          </a:prstGeom>
        </p:spPr>
        <p:txBody>
          <a:bodyPr anchor="ctr"/>
          <a:lstStyle>
            <a:lvl1pPr algn="ctr">
              <a:buNone/>
              <a:defRPr b="1">
                <a:latin typeface="Arial" pitchFamily="34" charset="0"/>
              </a:defRPr>
            </a:lvl1pPr>
            <a:lvl2pPr>
              <a:defRPr>
                <a:latin typeface="Arial" pitchFamily="34" charset="0"/>
              </a:defRPr>
            </a:lvl2pPr>
            <a:lvl3pPr>
              <a:defRPr>
                <a:latin typeface="Arial" pitchFamily="34" charset="0"/>
              </a:defRPr>
            </a:lvl3pPr>
            <a:lvl4pPr>
              <a:defRPr>
                <a:latin typeface="Arial" pitchFamily="34" charset="0"/>
              </a:defRPr>
            </a:lvl4pPr>
            <a:lvl5pPr>
              <a:defRPr>
                <a:latin typeface="Arial" pitchFamily="34" charset="0"/>
              </a:defRPr>
            </a:lvl5pPr>
          </a:lstStyle>
          <a:p>
            <a:pPr lvl="0"/>
            <a:r>
              <a:rPr lang="en-US" dirty="0"/>
              <a:t>Questions?</a:t>
            </a:r>
          </a:p>
        </p:txBody>
      </p:sp>
      <p:pic>
        <p:nvPicPr>
          <p:cNvPr id="13" name="Picture 2" descr="C:\Users\HectorHA\AppData\Local\Microsoft\Windows\Temporary Internet Files\Content.Outlook\MKL35CXM\AFRL Globe no tag.jpg"/>
          <p:cNvPicPr>
            <a:picLocks noChangeAspect="1" noChangeArrowheads="1"/>
          </p:cNvPicPr>
          <p:nvPr userDrawn="1"/>
        </p:nvPicPr>
        <p:blipFill>
          <a:blip r:embed="rId5" cstate="print"/>
          <a:srcRect/>
          <a:stretch>
            <a:fillRect/>
          </a:stretch>
        </p:blipFill>
        <p:spPr bwMode="auto">
          <a:xfrm>
            <a:off x="9552384" y="6288205"/>
            <a:ext cx="1870597" cy="557438"/>
          </a:xfrm>
          <a:prstGeom prst="rect">
            <a:avLst/>
          </a:prstGeom>
          <a:noFill/>
        </p:spPr>
      </p:pic>
    </p:spTree>
    <p:extLst>
      <p:ext uri="{BB962C8B-B14F-4D97-AF65-F5344CB8AC3E}">
        <p14:creationId xmlns:p14="http://schemas.microsoft.com/office/powerpoint/2010/main" val="908897761"/>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609600" y="6356351"/>
            <a:ext cx="2844800" cy="365125"/>
          </a:xfrm>
          <a:prstGeom prst="rect">
            <a:avLst/>
          </a:prstGeom>
        </p:spPr>
        <p:txBody>
          <a:bodyPr/>
          <a:lstStyle/>
          <a:p>
            <a:fld id="{4A280BF8-EC92-4FD0-88EC-C16C452856E0}" type="datetime1">
              <a:rPr lang="en-US" smtClean="0">
                <a:solidFill>
                  <a:prstClr val="black"/>
                </a:solidFill>
              </a:rPr>
              <a:t>2/7/2018</a:t>
            </a:fld>
            <a:endParaRPr lang="en-US">
              <a:solidFill>
                <a:prstClr val="black"/>
              </a:solidFill>
            </a:endParaRPr>
          </a:p>
        </p:txBody>
      </p:sp>
      <p:sp>
        <p:nvSpPr>
          <p:cNvPr id="5" name="Footer Placeholder 4"/>
          <p:cNvSpPr>
            <a:spLocks noGrp="1"/>
          </p:cNvSpPr>
          <p:nvPr>
            <p:ph type="ftr" sz="quarter" idx="11"/>
          </p:nvPr>
        </p:nvSpPr>
        <p:spPr>
          <a:xfrm>
            <a:off x="4165600" y="6356351"/>
            <a:ext cx="3860800" cy="365125"/>
          </a:xfrm>
          <a:prstGeom prst="rect">
            <a:avLst/>
          </a:prstGeom>
        </p:spPr>
        <p:txBody>
          <a:bodyPr/>
          <a:lstStyle/>
          <a:p>
            <a:endParaRPr lang="en-US">
              <a:solidFill>
                <a:prstClr val="black"/>
              </a:solidFill>
            </a:endParaRPr>
          </a:p>
        </p:txBody>
      </p:sp>
      <p:sp>
        <p:nvSpPr>
          <p:cNvPr id="6" name="Slide Number Placeholder 5"/>
          <p:cNvSpPr>
            <a:spLocks noGrp="1"/>
          </p:cNvSpPr>
          <p:nvPr>
            <p:ph type="sldNum" sz="quarter" idx="12"/>
          </p:nvPr>
        </p:nvSpPr>
        <p:spPr>
          <a:xfrm>
            <a:off x="8737600" y="6356351"/>
            <a:ext cx="2844800" cy="365125"/>
          </a:xfrm>
          <a:prstGeom prst="rect">
            <a:avLst/>
          </a:prstGeom>
        </p:spPr>
        <p:txBody>
          <a:bodyPr/>
          <a:lstStyle/>
          <a:p>
            <a:fld id="{625D887A-6DE0-455A-8BC8-D913ABC84C66}" type="slidenum">
              <a:rPr lang="en-US">
                <a:solidFill>
                  <a:prstClr val="black"/>
                </a:solidFill>
              </a:rPr>
              <a:pPr/>
              <a:t>‹#›</a:t>
            </a:fld>
            <a:endParaRPr lang="en-US">
              <a:solidFill>
                <a:prstClr val="black"/>
              </a:solidFill>
            </a:endParaRPr>
          </a:p>
        </p:txBody>
      </p:sp>
    </p:spTree>
    <p:extLst>
      <p:ext uri="{BB962C8B-B14F-4D97-AF65-F5344CB8AC3E}">
        <p14:creationId xmlns:p14="http://schemas.microsoft.com/office/powerpoint/2010/main" val="1823905393"/>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537092525"/>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930400" y="127001"/>
            <a:ext cx="8534400" cy="1020763"/>
          </a:xfrm>
          <a:prstGeom prst="rect">
            <a:avLst/>
          </a:prstGeom>
        </p:spPr>
        <p:txBody>
          <a:bodyPr/>
          <a:lstStyle/>
          <a:p>
            <a:r>
              <a:rPr lang="en-US"/>
              <a:t>Click to edit Master title style</a:t>
            </a:r>
          </a:p>
        </p:txBody>
      </p:sp>
      <p:sp>
        <p:nvSpPr>
          <p:cNvPr id="3" name="Text Placeholder 2"/>
          <p:cNvSpPr>
            <a:spLocks noGrp="1"/>
          </p:cNvSpPr>
          <p:nvPr>
            <p:ph type="body" sz="half" idx="1"/>
          </p:nvPr>
        </p:nvSpPr>
        <p:spPr>
          <a:xfrm>
            <a:off x="406400" y="1447800"/>
            <a:ext cx="5689600" cy="480060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99200" y="1447800"/>
            <a:ext cx="5689600" cy="480060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noChangeArrowheads="1"/>
          </p:cNvSpPr>
          <p:nvPr>
            <p:ph type="ftr" sz="quarter" idx="10"/>
          </p:nvPr>
        </p:nvSpPr>
        <p:spPr>
          <a:xfrm>
            <a:off x="3048000" y="6477000"/>
            <a:ext cx="6197600" cy="338138"/>
          </a:xfrm>
          <a:prstGeom prst="rect">
            <a:avLst/>
          </a:prstGeom>
          <a:ln/>
        </p:spPr>
        <p:txBody>
          <a:bodyPr/>
          <a:lstStyle>
            <a:lvl1pPr>
              <a:defRPr/>
            </a:lvl1pPr>
          </a:lstStyle>
          <a:p>
            <a:pPr>
              <a:defRPr/>
            </a:pPr>
            <a:endParaRPr lang="en-US">
              <a:solidFill>
                <a:prstClr val="black"/>
              </a:solidFill>
            </a:endParaRPr>
          </a:p>
        </p:txBody>
      </p:sp>
    </p:spTree>
    <p:extLst>
      <p:ext uri="{BB962C8B-B14F-4D97-AF65-F5344CB8AC3E}">
        <p14:creationId xmlns:p14="http://schemas.microsoft.com/office/powerpoint/2010/main" val="847103026"/>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xfrm>
            <a:off x="609600" y="6245225"/>
            <a:ext cx="2844800" cy="476250"/>
          </a:xfrm>
          <a:prstGeom prst="rect">
            <a:avLst/>
          </a:prstGeom>
          <a:ln/>
        </p:spPr>
        <p:txBody>
          <a:bodyPr/>
          <a:lstStyle>
            <a:lvl1pPr>
              <a:defRPr/>
            </a:lvl1pPr>
          </a:lstStyle>
          <a:p>
            <a:pPr>
              <a:defRPr/>
            </a:pPr>
            <a:fld id="{615CEC74-CC90-4965-81DA-95EF65646C2F}" type="datetime1">
              <a:rPr lang="en-US" smtClean="0">
                <a:solidFill>
                  <a:srgbClr val="000000"/>
                </a:solidFill>
              </a:rPr>
              <a:t>2/7/2018</a:t>
            </a:fld>
            <a:endParaRPr lang="en-US">
              <a:solidFill>
                <a:srgbClr val="000000"/>
              </a:solidFill>
            </a:endParaRPr>
          </a:p>
        </p:txBody>
      </p:sp>
      <p:sp>
        <p:nvSpPr>
          <p:cNvPr id="5" name="Rectangle 5"/>
          <p:cNvSpPr>
            <a:spLocks noGrp="1" noChangeArrowheads="1"/>
          </p:cNvSpPr>
          <p:nvPr>
            <p:ph type="ftr" sz="quarter" idx="11"/>
          </p:nvPr>
        </p:nvSpPr>
        <p:spPr>
          <a:xfrm>
            <a:off x="4165600" y="6245225"/>
            <a:ext cx="3860800" cy="476250"/>
          </a:xfrm>
          <a:prstGeom prst="rect">
            <a:avLst/>
          </a:prstGeom>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xfrm>
            <a:off x="8737600" y="6245225"/>
            <a:ext cx="2844800" cy="476250"/>
          </a:xfrm>
          <a:prstGeom prst="rect">
            <a:avLst/>
          </a:prstGeom>
          <a:ln/>
        </p:spPr>
        <p:txBody>
          <a:bodyPr/>
          <a:lstStyle>
            <a:lvl1pPr>
              <a:defRPr/>
            </a:lvl1pPr>
          </a:lstStyle>
          <a:p>
            <a:pPr>
              <a:defRPr/>
            </a:pPr>
            <a:fld id="{9565C451-959F-41BC-89B3-9A8C026D8CCE}"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753611351"/>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userDrawn="1">
  <p:cSld name="Title and Bullets Slide">
    <p:spTree>
      <p:nvGrpSpPr>
        <p:cNvPr id="1" name=""/>
        <p:cNvGrpSpPr/>
        <p:nvPr/>
      </p:nvGrpSpPr>
      <p:grpSpPr>
        <a:xfrm>
          <a:off x="0" y="0"/>
          <a:ext cx="0" cy="0"/>
          <a:chOff x="0" y="0"/>
          <a:chExt cx="0" cy="0"/>
        </a:xfrm>
      </p:grpSpPr>
      <p:sp>
        <p:nvSpPr>
          <p:cNvPr id="22" name="Rectangle 21"/>
          <p:cNvSpPr/>
          <p:nvPr userDrawn="1"/>
        </p:nvSpPr>
        <p:spPr>
          <a:xfrm>
            <a:off x="0" y="0"/>
            <a:ext cx="10241280" cy="956310"/>
          </a:xfrm>
          <a:prstGeom prst="rect">
            <a:avLst/>
          </a:prstGeom>
          <a:solidFill>
            <a:srgbClr val="002E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3" name="Rectangle 22"/>
          <p:cNvSpPr/>
          <p:nvPr userDrawn="1"/>
        </p:nvSpPr>
        <p:spPr>
          <a:xfrm>
            <a:off x="0" y="956310"/>
            <a:ext cx="12192000" cy="152400"/>
          </a:xfrm>
          <a:prstGeom prst="rect">
            <a:avLst/>
          </a:prstGeom>
          <a:solidFill>
            <a:srgbClr val="BE0F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71328" y="304800"/>
            <a:ext cx="1690624" cy="392076"/>
          </a:xfrm>
          <a:prstGeom prst="rect">
            <a:avLst/>
          </a:prstGeom>
        </p:spPr>
      </p:pic>
      <p:sp>
        <p:nvSpPr>
          <p:cNvPr id="2" name="Date Placeholder 1"/>
          <p:cNvSpPr>
            <a:spLocks noGrp="1"/>
          </p:cNvSpPr>
          <p:nvPr>
            <p:ph type="dt" sz="half" idx="10"/>
          </p:nvPr>
        </p:nvSpPr>
        <p:spPr>
          <a:xfrm>
            <a:off x="609600" y="6356351"/>
            <a:ext cx="2844800" cy="365125"/>
          </a:xfrm>
          <a:prstGeom prst="rect">
            <a:avLst/>
          </a:prstGeom>
        </p:spPr>
        <p:txBody>
          <a:bodyPr/>
          <a:lstStyle/>
          <a:p>
            <a:fld id="{ACCD3D43-BEC2-47C0-938F-AE9DE0E16C43}" type="datetime1">
              <a:rPr lang="en-US" smtClean="0"/>
              <a:t>2/7/2018</a:t>
            </a:fld>
            <a:endParaRPr lang="en-US"/>
          </a:p>
        </p:txBody>
      </p:sp>
      <p:sp>
        <p:nvSpPr>
          <p:cNvPr id="4" name="Footer Placeholder 3"/>
          <p:cNvSpPr>
            <a:spLocks noGrp="1"/>
          </p:cNvSpPr>
          <p:nvPr>
            <p:ph type="ftr" sz="quarter" idx="11"/>
          </p:nvPr>
        </p:nvSpPr>
        <p:spPr>
          <a:xfrm>
            <a:off x="4165600" y="6356351"/>
            <a:ext cx="3860800"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8737600" y="6356351"/>
            <a:ext cx="2844800" cy="365125"/>
          </a:xfrm>
          <a:prstGeom prst="rect">
            <a:avLst/>
          </a:prstGeom>
        </p:spPr>
        <p:txBody>
          <a:bodyPr/>
          <a:lstStyle/>
          <a:p>
            <a:fld id="{DCD2E388-B068-4E60-AE3C-FAF10A56C7D3}" type="slidenum">
              <a:rPr lang="en-US" smtClean="0"/>
              <a:pPr/>
              <a:t>‹#›</a:t>
            </a:fld>
            <a:endParaRPr lang="en-US"/>
          </a:p>
        </p:txBody>
      </p:sp>
      <p:sp>
        <p:nvSpPr>
          <p:cNvPr id="11" name="Title 1"/>
          <p:cNvSpPr>
            <a:spLocks noGrp="1"/>
          </p:cNvSpPr>
          <p:nvPr>
            <p:ph type="title" hasCustomPrompt="1"/>
          </p:nvPr>
        </p:nvSpPr>
        <p:spPr>
          <a:xfrm>
            <a:off x="101600" y="37783"/>
            <a:ext cx="9855200" cy="876617"/>
          </a:xfrm>
          <a:prstGeom prst="rect">
            <a:avLst/>
          </a:prstGeom>
        </p:spPr>
        <p:txBody>
          <a:bodyPr>
            <a:normAutofit/>
          </a:bodyPr>
          <a:lstStyle>
            <a:lvl1pPr algn="l">
              <a:defRPr lang="en-US" sz="2800" b="1" kern="1200" baseline="0" dirty="0">
                <a:solidFill>
                  <a:schemeClr val="bg1"/>
                </a:solidFill>
                <a:latin typeface="Arial" panose="020B0604020202020204" pitchFamily="34" charset="0"/>
                <a:ea typeface="+mj-ea"/>
                <a:cs typeface="Arial" panose="020B0604020202020204" pitchFamily="34" charset="0"/>
              </a:defRPr>
            </a:lvl1pPr>
          </a:lstStyle>
          <a:p>
            <a:r>
              <a:rPr lang="en-US" dirty="0"/>
              <a:t>Headline goes here.</a:t>
            </a:r>
          </a:p>
        </p:txBody>
      </p:sp>
      <p:sp>
        <p:nvSpPr>
          <p:cNvPr id="12" name="Text Placeholder 11"/>
          <p:cNvSpPr>
            <a:spLocks noGrp="1"/>
          </p:cNvSpPr>
          <p:nvPr>
            <p:ph type="body" sz="quarter" idx="13"/>
          </p:nvPr>
        </p:nvSpPr>
        <p:spPr>
          <a:xfrm>
            <a:off x="508000" y="1371600"/>
            <a:ext cx="11074400" cy="480060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71225493"/>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userDrawn="1">
  <p:cSld name="Title, Bullets and Image Slide">
    <p:spTree>
      <p:nvGrpSpPr>
        <p:cNvPr id="1" name=""/>
        <p:cNvGrpSpPr/>
        <p:nvPr/>
      </p:nvGrpSpPr>
      <p:grpSpPr>
        <a:xfrm>
          <a:off x="0" y="0"/>
          <a:ext cx="0" cy="0"/>
          <a:chOff x="0" y="0"/>
          <a:chExt cx="0" cy="0"/>
        </a:xfrm>
      </p:grpSpPr>
      <p:sp>
        <p:nvSpPr>
          <p:cNvPr id="8" name="Rectangle 7"/>
          <p:cNvSpPr/>
          <p:nvPr userDrawn="1"/>
        </p:nvSpPr>
        <p:spPr>
          <a:xfrm>
            <a:off x="0" y="0"/>
            <a:ext cx="10241280" cy="956310"/>
          </a:xfrm>
          <a:prstGeom prst="rect">
            <a:avLst/>
          </a:prstGeom>
          <a:solidFill>
            <a:srgbClr val="002E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 name="Content Placeholder 3"/>
          <p:cNvSpPr>
            <a:spLocks noGrp="1"/>
          </p:cNvSpPr>
          <p:nvPr>
            <p:ph sz="half" idx="2" hasCustomPrompt="1"/>
          </p:nvPr>
        </p:nvSpPr>
        <p:spPr>
          <a:xfrm>
            <a:off x="6908800" y="1108711"/>
            <a:ext cx="5283200" cy="4736592"/>
          </a:xfrm>
          <a:prstGeom prst="rect">
            <a:avLst/>
          </a:prstGeom>
          <a:solidFill>
            <a:schemeClr val="bg1">
              <a:lumMod val="65000"/>
            </a:schemeClr>
          </a:solidFill>
        </p:spPr>
        <p:txBody>
          <a:bodyPr anchor="ctr">
            <a:normAutofit/>
          </a:bodyPr>
          <a:lstStyle>
            <a:lvl1pPr marL="0" indent="0" algn="ctr">
              <a:buNone/>
              <a:defRPr sz="2000">
                <a:solidFill>
                  <a:schemeClr val="bg1"/>
                </a:solidFill>
                <a:latin typeface="Arial" panose="020B0604020202020204" pitchFamily="34" charset="0"/>
                <a:cs typeface="Arial" panose="020B0604020202020204" pitchFamily="34" charset="0"/>
              </a:defRPr>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Image goes here.</a:t>
            </a:r>
          </a:p>
        </p:txBody>
      </p:sp>
      <p:sp>
        <p:nvSpPr>
          <p:cNvPr id="10" name="Rectangle 9"/>
          <p:cNvSpPr/>
          <p:nvPr userDrawn="1"/>
        </p:nvSpPr>
        <p:spPr>
          <a:xfrm>
            <a:off x="0" y="956310"/>
            <a:ext cx="12192000" cy="152400"/>
          </a:xfrm>
          <a:prstGeom prst="rect">
            <a:avLst/>
          </a:prstGeom>
          <a:solidFill>
            <a:srgbClr val="BE0F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hasCustomPrompt="1"/>
          </p:nvPr>
        </p:nvSpPr>
        <p:spPr>
          <a:xfrm>
            <a:off x="101600" y="37783"/>
            <a:ext cx="9855200" cy="876617"/>
          </a:xfrm>
          <a:prstGeom prst="rect">
            <a:avLst/>
          </a:prstGeom>
        </p:spPr>
        <p:txBody>
          <a:bodyPr>
            <a:normAutofit/>
          </a:bodyPr>
          <a:lstStyle>
            <a:lvl1pPr algn="l">
              <a:defRPr lang="en-US" sz="2800" b="1" kern="1200" baseline="0" dirty="0">
                <a:solidFill>
                  <a:schemeClr val="bg1"/>
                </a:solidFill>
                <a:latin typeface="Arial" panose="020B0604020202020204" pitchFamily="34" charset="0"/>
                <a:ea typeface="+mj-ea"/>
                <a:cs typeface="Arial" panose="020B0604020202020204" pitchFamily="34" charset="0"/>
              </a:defRPr>
            </a:lvl1pPr>
          </a:lstStyle>
          <a:p>
            <a:r>
              <a:rPr lang="en-US" dirty="0"/>
              <a:t>Headline goes here.</a:t>
            </a:r>
          </a:p>
        </p:txBody>
      </p:sp>
      <p:sp>
        <p:nvSpPr>
          <p:cNvPr id="20" name="Content Placeholder 2"/>
          <p:cNvSpPr>
            <a:spLocks noGrp="1"/>
          </p:cNvSpPr>
          <p:nvPr>
            <p:ph sz="half" idx="13" hasCustomPrompt="1"/>
          </p:nvPr>
        </p:nvSpPr>
        <p:spPr>
          <a:xfrm>
            <a:off x="777240" y="1645920"/>
            <a:ext cx="5961888" cy="419100"/>
          </a:xfrm>
          <a:prstGeom prst="rect">
            <a:avLst/>
          </a:prstGeom>
        </p:spPr>
        <p:txBody>
          <a:bodyPr>
            <a:noAutofit/>
          </a:bodyPr>
          <a:lstStyle>
            <a:lvl1pPr marL="0" indent="0">
              <a:spcBef>
                <a:spcPts val="0"/>
              </a:spcBef>
              <a:buClr>
                <a:srgbClr val="BE0F34"/>
              </a:buClr>
              <a:buFont typeface="Wingdings" panose="05000000000000000000" pitchFamily="2" charset="2"/>
              <a:buNone/>
              <a:defRPr sz="2200" b="1" baseline="0">
                <a:solidFill>
                  <a:srgbClr val="BE0F34"/>
                </a:solidFill>
                <a:latin typeface="Arial" panose="020B0604020202020204" pitchFamily="34" charset="0"/>
                <a:cs typeface="Arial" panose="020B0604020202020204" pitchFamily="34" charset="0"/>
              </a:defRPr>
            </a:lvl1pPr>
            <a:lvl2pPr marL="822960" marR="0" indent="-228600" algn="l" defTabSz="914400" rtl="0" eaLnBrk="1" fontAlgn="auto" latinLnBrk="0" hangingPunct="1">
              <a:lnSpc>
                <a:spcPct val="100000"/>
              </a:lnSpc>
              <a:spcBef>
                <a:spcPts val="300"/>
              </a:spcBef>
              <a:spcAft>
                <a:spcPts val="0"/>
              </a:spcAft>
              <a:buClr>
                <a:srgbClr val="002E5F"/>
              </a:buClr>
              <a:buSzTx/>
              <a:buFont typeface="Century Schoolbook" panose="02040604050505020304" pitchFamily="18" charset="0"/>
              <a:buChar char="­"/>
              <a:tabLst/>
              <a:defRPr lang="en-US" sz="2000" kern="1200" baseline="0" dirty="0">
                <a:solidFill>
                  <a:srgbClr val="002E5F"/>
                </a:solidFill>
                <a:latin typeface="Century Schoolbook" panose="02040604050505020304" pitchFamily="18" charset="0"/>
                <a:ea typeface="+mn-ea"/>
                <a:cs typeface="+mn-cs"/>
              </a:defRPr>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b="1" dirty="0"/>
              <a:t>Subhead</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71328" y="304800"/>
            <a:ext cx="1690624" cy="392076"/>
          </a:xfrm>
          <a:prstGeom prst="rect">
            <a:avLst/>
          </a:prstGeom>
        </p:spPr>
      </p:pic>
      <p:sp>
        <p:nvSpPr>
          <p:cNvPr id="9" name="Date Placeholder 8"/>
          <p:cNvSpPr>
            <a:spLocks noGrp="1"/>
          </p:cNvSpPr>
          <p:nvPr>
            <p:ph type="dt" sz="half" idx="16"/>
          </p:nvPr>
        </p:nvSpPr>
        <p:spPr>
          <a:xfrm>
            <a:off x="609600" y="6356351"/>
            <a:ext cx="2844800" cy="365125"/>
          </a:xfrm>
          <a:prstGeom prst="rect">
            <a:avLst/>
          </a:prstGeom>
        </p:spPr>
        <p:txBody>
          <a:bodyPr/>
          <a:lstStyle/>
          <a:p>
            <a:fld id="{89ACB98B-2DC1-4E22-93A1-5842D9A7DF74}" type="datetime1">
              <a:rPr lang="en-US" smtClean="0"/>
              <a:t>2/7/2018</a:t>
            </a:fld>
            <a:endParaRPr lang="en-US"/>
          </a:p>
        </p:txBody>
      </p:sp>
      <p:sp>
        <p:nvSpPr>
          <p:cNvPr id="11" name="Footer Placeholder 10"/>
          <p:cNvSpPr>
            <a:spLocks noGrp="1"/>
          </p:cNvSpPr>
          <p:nvPr>
            <p:ph type="ftr" sz="quarter" idx="17"/>
          </p:nvPr>
        </p:nvSpPr>
        <p:spPr>
          <a:xfrm>
            <a:off x="4165600" y="6356351"/>
            <a:ext cx="3860800" cy="365125"/>
          </a:xfrm>
          <a:prstGeom prst="rect">
            <a:avLst/>
          </a:prstGeom>
        </p:spPr>
        <p:txBody>
          <a:bodyPr/>
          <a:lstStyle/>
          <a:p>
            <a:endParaRPr lang="en-US"/>
          </a:p>
        </p:txBody>
      </p:sp>
      <p:sp>
        <p:nvSpPr>
          <p:cNvPr id="13" name="Slide Number Placeholder 12"/>
          <p:cNvSpPr>
            <a:spLocks noGrp="1"/>
          </p:cNvSpPr>
          <p:nvPr>
            <p:ph type="sldNum" sz="quarter" idx="18"/>
          </p:nvPr>
        </p:nvSpPr>
        <p:spPr>
          <a:xfrm>
            <a:off x="8737600" y="6356351"/>
            <a:ext cx="2844800" cy="365125"/>
          </a:xfrm>
          <a:prstGeom prst="rect">
            <a:avLst/>
          </a:prstGeom>
        </p:spPr>
        <p:txBody>
          <a:bodyPr/>
          <a:lstStyle/>
          <a:p>
            <a:fld id="{DCD2E388-B068-4E60-AE3C-FAF10A56C7D3}" type="slidenum">
              <a:rPr lang="en-US" smtClean="0"/>
              <a:pPr/>
              <a:t>‹#›</a:t>
            </a:fld>
            <a:endParaRPr lang="en-US"/>
          </a:p>
        </p:txBody>
      </p:sp>
      <p:sp>
        <p:nvSpPr>
          <p:cNvPr id="15" name="Text Placeholder 14"/>
          <p:cNvSpPr>
            <a:spLocks noGrp="1"/>
          </p:cNvSpPr>
          <p:nvPr>
            <p:ph type="body" sz="quarter" idx="19"/>
          </p:nvPr>
        </p:nvSpPr>
        <p:spPr>
          <a:xfrm>
            <a:off x="770467" y="2209800"/>
            <a:ext cx="5962651" cy="457200"/>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11950187"/>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userDrawn="1">
  <p:cSld name="Title and Chart Slide2">
    <p:spTree>
      <p:nvGrpSpPr>
        <p:cNvPr id="1" name=""/>
        <p:cNvGrpSpPr/>
        <p:nvPr/>
      </p:nvGrpSpPr>
      <p:grpSpPr>
        <a:xfrm>
          <a:off x="0" y="0"/>
          <a:ext cx="0" cy="0"/>
          <a:chOff x="0" y="0"/>
          <a:chExt cx="0" cy="0"/>
        </a:xfrm>
      </p:grpSpPr>
      <p:sp>
        <p:nvSpPr>
          <p:cNvPr id="15" name="Chart Placeholder 14"/>
          <p:cNvSpPr>
            <a:spLocks noGrp="1"/>
          </p:cNvSpPr>
          <p:nvPr>
            <p:ph type="chart" sz="quarter" idx="13" hasCustomPrompt="1"/>
          </p:nvPr>
        </p:nvSpPr>
        <p:spPr>
          <a:xfrm>
            <a:off x="903111" y="1438487"/>
            <a:ext cx="10058400" cy="4267200"/>
          </a:xfrm>
          <a:prstGeom prst="rect">
            <a:avLst/>
          </a:prstGeom>
        </p:spPr>
        <p:txBody>
          <a:bodyPr anchor="ctr">
            <a:normAutofit/>
          </a:bodyPr>
          <a:lstStyle>
            <a:lvl1pPr marL="0" indent="0" algn="ctr">
              <a:buNone/>
              <a:defRPr sz="2000" baseline="0">
                <a:solidFill>
                  <a:srgbClr val="002E5F"/>
                </a:solidFill>
                <a:latin typeface="Century Schoolbook" panose="02040604050505020304" pitchFamily="18" charset="0"/>
              </a:defRPr>
            </a:lvl1pPr>
          </a:lstStyle>
          <a:p>
            <a:r>
              <a:rPr lang="en-US" dirty="0"/>
              <a:t>Pie Chart goes here.</a:t>
            </a:r>
          </a:p>
        </p:txBody>
      </p:sp>
      <p:sp>
        <p:nvSpPr>
          <p:cNvPr id="7" name="Rectangle 6"/>
          <p:cNvSpPr/>
          <p:nvPr userDrawn="1"/>
        </p:nvSpPr>
        <p:spPr>
          <a:xfrm>
            <a:off x="0" y="0"/>
            <a:ext cx="10241280" cy="956310"/>
          </a:xfrm>
          <a:prstGeom prst="rect">
            <a:avLst/>
          </a:prstGeom>
          <a:solidFill>
            <a:srgbClr val="002E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8" name="Rectangle 7"/>
          <p:cNvSpPr/>
          <p:nvPr userDrawn="1"/>
        </p:nvSpPr>
        <p:spPr>
          <a:xfrm>
            <a:off x="0" y="956310"/>
            <a:ext cx="12192000" cy="152400"/>
          </a:xfrm>
          <a:prstGeom prst="rect">
            <a:avLst/>
          </a:prstGeom>
          <a:solidFill>
            <a:srgbClr val="BE0F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71328" y="304800"/>
            <a:ext cx="1690624" cy="392076"/>
          </a:xfrm>
          <a:prstGeom prst="rect">
            <a:avLst/>
          </a:prstGeom>
        </p:spPr>
      </p:pic>
      <p:sp>
        <p:nvSpPr>
          <p:cNvPr id="2" name="Date Placeholder 1"/>
          <p:cNvSpPr>
            <a:spLocks noGrp="1"/>
          </p:cNvSpPr>
          <p:nvPr>
            <p:ph type="dt" sz="half" idx="14"/>
          </p:nvPr>
        </p:nvSpPr>
        <p:spPr>
          <a:xfrm>
            <a:off x="609600" y="6356351"/>
            <a:ext cx="2844800" cy="365125"/>
          </a:xfrm>
          <a:prstGeom prst="rect">
            <a:avLst/>
          </a:prstGeom>
        </p:spPr>
        <p:txBody>
          <a:bodyPr/>
          <a:lstStyle/>
          <a:p>
            <a:fld id="{C72672BC-E965-4838-91C5-AD7ECD28CC48}" type="datetime1">
              <a:rPr lang="en-US" smtClean="0"/>
              <a:t>2/7/2018</a:t>
            </a:fld>
            <a:endParaRPr lang="en-US"/>
          </a:p>
        </p:txBody>
      </p:sp>
      <p:sp>
        <p:nvSpPr>
          <p:cNvPr id="3" name="Footer Placeholder 2"/>
          <p:cNvSpPr>
            <a:spLocks noGrp="1"/>
          </p:cNvSpPr>
          <p:nvPr>
            <p:ph type="ftr" sz="quarter" idx="15"/>
          </p:nvPr>
        </p:nvSpPr>
        <p:spPr>
          <a:xfrm>
            <a:off x="4165600" y="6356351"/>
            <a:ext cx="3860800" cy="365125"/>
          </a:xfrm>
          <a:prstGeom prst="rect">
            <a:avLst/>
          </a:prstGeom>
        </p:spPr>
        <p:txBody>
          <a:bodyPr/>
          <a:lstStyle/>
          <a:p>
            <a:endParaRPr lang="en-US"/>
          </a:p>
        </p:txBody>
      </p:sp>
      <p:sp>
        <p:nvSpPr>
          <p:cNvPr id="4" name="Slide Number Placeholder 3"/>
          <p:cNvSpPr>
            <a:spLocks noGrp="1"/>
          </p:cNvSpPr>
          <p:nvPr>
            <p:ph type="sldNum" sz="quarter" idx="16"/>
          </p:nvPr>
        </p:nvSpPr>
        <p:spPr>
          <a:xfrm>
            <a:off x="8737600" y="6356351"/>
            <a:ext cx="2844800" cy="365125"/>
          </a:xfrm>
          <a:prstGeom prst="rect">
            <a:avLst/>
          </a:prstGeom>
        </p:spPr>
        <p:txBody>
          <a:bodyPr/>
          <a:lstStyle/>
          <a:p>
            <a:fld id="{DCD2E388-B068-4E60-AE3C-FAF10A56C7D3}" type="slidenum">
              <a:rPr lang="en-US" smtClean="0"/>
              <a:pPr/>
              <a:t>‹#›</a:t>
            </a:fld>
            <a:endParaRPr lang="en-US"/>
          </a:p>
        </p:txBody>
      </p:sp>
      <p:sp>
        <p:nvSpPr>
          <p:cNvPr id="10" name="Title 1"/>
          <p:cNvSpPr>
            <a:spLocks noGrp="1"/>
          </p:cNvSpPr>
          <p:nvPr>
            <p:ph type="title" hasCustomPrompt="1"/>
          </p:nvPr>
        </p:nvSpPr>
        <p:spPr>
          <a:xfrm>
            <a:off x="101600" y="37783"/>
            <a:ext cx="9855200" cy="876617"/>
          </a:xfrm>
          <a:prstGeom prst="rect">
            <a:avLst/>
          </a:prstGeom>
        </p:spPr>
        <p:txBody>
          <a:bodyPr>
            <a:normAutofit/>
          </a:bodyPr>
          <a:lstStyle>
            <a:lvl1pPr algn="l">
              <a:defRPr lang="en-US" sz="2800" b="1" kern="1200" baseline="0" dirty="0">
                <a:solidFill>
                  <a:schemeClr val="bg1"/>
                </a:solidFill>
                <a:latin typeface="Arial" panose="020B0604020202020204" pitchFamily="34" charset="0"/>
                <a:ea typeface="+mj-ea"/>
                <a:cs typeface="Arial" panose="020B0604020202020204" pitchFamily="34" charset="0"/>
              </a:defRPr>
            </a:lvl1pPr>
          </a:lstStyle>
          <a:p>
            <a:r>
              <a:rPr lang="en-US" dirty="0"/>
              <a:t>Headline goes here.</a:t>
            </a:r>
          </a:p>
        </p:txBody>
      </p:sp>
    </p:spTree>
    <p:extLst>
      <p:ext uri="{BB962C8B-B14F-4D97-AF65-F5344CB8AC3E}">
        <p14:creationId xmlns:p14="http://schemas.microsoft.com/office/powerpoint/2010/main" val="50296952"/>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userDrawn="1">
  <p:cSld name="Section Title Slide">
    <p:spTree>
      <p:nvGrpSpPr>
        <p:cNvPr id="1" name=""/>
        <p:cNvGrpSpPr/>
        <p:nvPr/>
      </p:nvGrpSpPr>
      <p:grpSpPr>
        <a:xfrm>
          <a:off x="0" y="0"/>
          <a:ext cx="0" cy="0"/>
          <a:chOff x="0" y="0"/>
          <a:chExt cx="0" cy="0"/>
        </a:xfrm>
      </p:grpSpPr>
      <p:grpSp>
        <p:nvGrpSpPr>
          <p:cNvPr id="6" name="Group 5"/>
          <p:cNvGrpSpPr/>
          <p:nvPr userDrawn="1"/>
        </p:nvGrpSpPr>
        <p:grpSpPr>
          <a:xfrm>
            <a:off x="0" y="958626"/>
            <a:ext cx="12192000" cy="5899374"/>
            <a:chOff x="0" y="958626"/>
            <a:chExt cx="9144000" cy="5899374"/>
          </a:xfrm>
        </p:grpSpPr>
        <p:sp>
          <p:nvSpPr>
            <p:cNvPr id="7" name="Rectangle 6"/>
            <p:cNvSpPr/>
            <p:nvPr userDrawn="1"/>
          </p:nvSpPr>
          <p:spPr>
            <a:xfrm>
              <a:off x="0" y="1111026"/>
              <a:ext cx="9144000" cy="5746974"/>
            </a:xfrm>
            <a:prstGeom prst="rect">
              <a:avLst/>
            </a:prstGeom>
            <a:solidFill>
              <a:srgbClr val="002E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9" name="Rectangle 8"/>
            <p:cNvSpPr/>
            <p:nvPr userDrawn="1"/>
          </p:nvSpPr>
          <p:spPr>
            <a:xfrm>
              <a:off x="0" y="958626"/>
              <a:ext cx="9144000" cy="152400"/>
            </a:xfrm>
            <a:prstGeom prst="rect">
              <a:avLst/>
            </a:prstGeom>
            <a:solidFill>
              <a:srgbClr val="BE0F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sp>
        <p:nvSpPr>
          <p:cNvPr id="12" name="Title 1"/>
          <p:cNvSpPr>
            <a:spLocks noGrp="1"/>
          </p:cNvSpPr>
          <p:nvPr>
            <p:ph type="ctrTitle" hasCustomPrompt="1"/>
          </p:nvPr>
        </p:nvSpPr>
        <p:spPr>
          <a:xfrm>
            <a:off x="2133600" y="3200400"/>
            <a:ext cx="7924800" cy="457200"/>
          </a:xfrm>
          <a:prstGeom prst="rect">
            <a:avLst/>
          </a:prstGeom>
        </p:spPr>
        <p:txBody>
          <a:bodyPr>
            <a:noAutofit/>
          </a:bodyPr>
          <a:lstStyle>
            <a:lvl1pPr>
              <a:defRPr sz="3200" b="1" baseline="0">
                <a:solidFill>
                  <a:schemeClr val="bg1"/>
                </a:solidFill>
                <a:latin typeface="Arial" panose="020B0604020202020204" pitchFamily="34" charset="0"/>
                <a:cs typeface="Arial" panose="020B0604020202020204" pitchFamily="34" charset="0"/>
              </a:defRPr>
            </a:lvl1pPr>
          </a:lstStyle>
          <a:p>
            <a:r>
              <a:rPr lang="en-US" dirty="0"/>
              <a:t>Section Title.</a:t>
            </a:r>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753600" y="228601"/>
            <a:ext cx="2178304" cy="505175"/>
          </a:xfrm>
          <a:prstGeom prst="rect">
            <a:avLst/>
          </a:prstGeom>
        </p:spPr>
      </p:pic>
      <p:sp>
        <p:nvSpPr>
          <p:cNvPr id="8" name="Date Placeholder 7"/>
          <p:cNvSpPr>
            <a:spLocks noGrp="1"/>
          </p:cNvSpPr>
          <p:nvPr>
            <p:ph type="dt" sz="half" idx="10"/>
          </p:nvPr>
        </p:nvSpPr>
        <p:spPr>
          <a:xfrm>
            <a:off x="609600" y="6356351"/>
            <a:ext cx="2844800" cy="365125"/>
          </a:xfrm>
          <a:prstGeom prst="rect">
            <a:avLst/>
          </a:prstGeom>
        </p:spPr>
        <p:txBody>
          <a:bodyPr/>
          <a:lstStyle/>
          <a:p>
            <a:fld id="{FC812517-A215-4BD8-8A37-383AB7102AB1}" type="datetime1">
              <a:rPr lang="en-US" smtClean="0"/>
              <a:t>2/7/2018</a:t>
            </a:fld>
            <a:endParaRPr lang="en-US"/>
          </a:p>
        </p:txBody>
      </p:sp>
      <p:sp>
        <p:nvSpPr>
          <p:cNvPr id="13" name="Footer Placeholder 12"/>
          <p:cNvSpPr>
            <a:spLocks noGrp="1"/>
          </p:cNvSpPr>
          <p:nvPr>
            <p:ph type="ftr" sz="quarter" idx="11"/>
          </p:nvPr>
        </p:nvSpPr>
        <p:spPr>
          <a:xfrm>
            <a:off x="4165600" y="6356351"/>
            <a:ext cx="3860800" cy="365125"/>
          </a:xfrm>
          <a:prstGeom prst="rect">
            <a:avLst/>
          </a:prstGeom>
        </p:spPr>
        <p:txBody>
          <a:bodyPr/>
          <a:lstStyle/>
          <a:p>
            <a:endParaRPr lang="en-US"/>
          </a:p>
        </p:txBody>
      </p:sp>
      <p:sp>
        <p:nvSpPr>
          <p:cNvPr id="14" name="Slide Number Placeholder 13"/>
          <p:cNvSpPr>
            <a:spLocks noGrp="1"/>
          </p:cNvSpPr>
          <p:nvPr>
            <p:ph type="sldNum" sz="quarter" idx="12"/>
          </p:nvPr>
        </p:nvSpPr>
        <p:spPr>
          <a:xfrm>
            <a:off x="8737600" y="6356351"/>
            <a:ext cx="2844800" cy="365125"/>
          </a:xfrm>
          <a:prstGeom prst="rect">
            <a:avLst/>
          </a:prstGeom>
        </p:spPr>
        <p:txBody>
          <a:bodyPr/>
          <a:lstStyle/>
          <a:p>
            <a:fld id="{DCD2E388-B068-4E60-AE3C-FAF10A56C7D3}" type="slidenum">
              <a:rPr lang="en-US" smtClean="0"/>
              <a:pPr/>
              <a:t>‹#›</a:t>
            </a:fld>
            <a:endParaRPr lang="en-US"/>
          </a:p>
        </p:txBody>
      </p:sp>
    </p:spTree>
    <p:extLst>
      <p:ext uri="{BB962C8B-B14F-4D97-AF65-F5344CB8AC3E}">
        <p14:creationId xmlns:p14="http://schemas.microsoft.com/office/powerpoint/2010/main" val="13237298"/>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userDrawn="1">
  <p:cSld name="Closing Page Slide">
    <p:spTree>
      <p:nvGrpSpPr>
        <p:cNvPr id="1" name=""/>
        <p:cNvGrpSpPr/>
        <p:nvPr/>
      </p:nvGrpSpPr>
      <p:grpSpPr>
        <a:xfrm>
          <a:off x="0" y="0"/>
          <a:ext cx="0" cy="0"/>
          <a:chOff x="0" y="0"/>
          <a:chExt cx="0" cy="0"/>
        </a:xfrm>
      </p:grpSpPr>
      <p:grpSp>
        <p:nvGrpSpPr>
          <p:cNvPr id="13" name="Group 12"/>
          <p:cNvGrpSpPr/>
          <p:nvPr userDrawn="1"/>
        </p:nvGrpSpPr>
        <p:grpSpPr>
          <a:xfrm>
            <a:off x="0" y="958626"/>
            <a:ext cx="12192000" cy="5899374"/>
            <a:chOff x="0" y="958626"/>
            <a:chExt cx="9144000" cy="5899374"/>
          </a:xfrm>
        </p:grpSpPr>
        <p:sp>
          <p:nvSpPr>
            <p:cNvPr id="7" name="Rectangle 6"/>
            <p:cNvSpPr/>
            <p:nvPr userDrawn="1"/>
          </p:nvSpPr>
          <p:spPr>
            <a:xfrm>
              <a:off x="0" y="1111026"/>
              <a:ext cx="9144000" cy="5746974"/>
            </a:xfrm>
            <a:prstGeom prst="rect">
              <a:avLst/>
            </a:prstGeom>
            <a:solidFill>
              <a:srgbClr val="002E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8" name="Rectangle 7"/>
            <p:cNvSpPr/>
            <p:nvPr userDrawn="1"/>
          </p:nvSpPr>
          <p:spPr>
            <a:xfrm>
              <a:off x="0" y="958626"/>
              <a:ext cx="9144000" cy="152400"/>
            </a:xfrm>
            <a:prstGeom prst="rect">
              <a:avLst/>
            </a:prstGeom>
            <a:solidFill>
              <a:srgbClr val="BE0F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sp>
        <p:nvSpPr>
          <p:cNvPr id="10" name="Title 1"/>
          <p:cNvSpPr>
            <a:spLocks noGrp="1"/>
          </p:cNvSpPr>
          <p:nvPr>
            <p:ph type="ctrTitle" hasCustomPrompt="1"/>
          </p:nvPr>
        </p:nvSpPr>
        <p:spPr>
          <a:xfrm>
            <a:off x="2133600" y="3200400"/>
            <a:ext cx="7924800" cy="457200"/>
          </a:xfrm>
          <a:prstGeom prst="rect">
            <a:avLst/>
          </a:prstGeom>
        </p:spPr>
        <p:txBody>
          <a:bodyPr>
            <a:noAutofit/>
          </a:bodyPr>
          <a:lstStyle>
            <a:lvl1pPr>
              <a:defRPr sz="3200" b="1" baseline="0">
                <a:solidFill>
                  <a:schemeClr val="bg1"/>
                </a:solidFill>
                <a:latin typeface="Arial" panose="020B0604020202020204" pitchFamily="34" charset="0"/>
                <a:cs typeface="Arial" panose="020B0604020202020204" pitchFamily="34" charset="0"/>
              </a:defRPr>
            </a:lvl1pPr>
          </a:lstStyle>
          <a:p>
            <a:r>
              <a:rPr lang="en-US" dirty="0"/>
              <a:t>Closing Page.</a:t>
            </a:r>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753600" y="228601"/>
            <a:ext cx="2178304" cy="505175"/>
          </a:xfrm>
          <a:prstGeom prst="rect">
            <a:avLst/>
          </a:prstGeom>
        </p:spPr>
      </p:pic>
    </p:spTree>
    <p:extLst>
      <p:ext uri="{BB962C8B-B14F-4D97-AF65-F5344CB8AC3E}">
        <p14:creationId xmlns:p14="http://schemas.microsoft.com/office/powerpoint/2010/main" val="323371078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3AA0BFD-D96C-4131-A17B-3CDD3CC01FBA}" type="datetime1">
              <a:rPr lang="en-US" smtClean="0"/>
              <a:t>2/7/2018</a:t>
            </a:fld>
            <a:endParaRPr lang="en-US"/>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190CA34-1945-4751-9C46-CB4E1B950B3D}" type="slidenum">
              <a:rPr lang="en-US" smtClean="0"/>
              <a:pPr/>
              <a:t>‹#›</a:t>
            </a:fld>
            <a:endParaRPr lang="en-US"/>
          </a:p>
        </p:txBody>
      </p:sp>
    </p:spTree>
    <p:extLst>
      <p:ext uri="{BB962C8B-B14F-4D97-AF65-F5344CB8AC3E}">
        <p14:creationId xmlns:p14="http://schemas.microsoft.com/office/powerpoint/2010/main" val="2857790830"/>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pPr>
              <a:defRPr/>
            </a:pPr>
            <a:fld id="{6A0592FE-4AD7-437D-83F6-F71D205D7907}" type="datetime1">
              <a:rPr lang="en-US" smtClean="0">
                <a:solidFill>
                  <a:prstClr val="black">
                    <a:tint val="75000"/>
                  </a:prstClr>
                </a:solidFill>
              </a:rPr>
              <a:pPr>
                <a:defRPr/>
              </a:pPr>
              <a:t>2/7/2018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fontAlgn="base">
              <a:spcBef>
                <a:spcPct val="0"/>
              </a:spcBef>
              <a:spcAft>
                <a:spcPct val="0"/>
              </a:spcAft>
              <a:defRPr/>
            </a:pPr>
            <a:fld id="{0C6F4051-EB12-4B42-B5AE-1205BCB21DE4}" type="slidenum">
              <a:rPr lang="en-US" altLang="en-US" smtClean="0">
                <a:cs typeface="Arial" panose="020B0604020202020204" pitchFamily="34" charset="0"/>
              </a:rPr>
              <a:pPr fontAlgn="base">
                <a:spcBef>
                  <a:spcPct val="0"/>
                </a:spcBef>
                <a:spcAft>
                  <a:spcPct val="0"/>
                </a:spcAft>
                <a:defRPr/>
              </a:pPr>
              <a:t>‹#›</a:t>
            </a:fld>
            <a:endParaRPr lang="en-US" altLang="en-US">
              <a:cs typeface="Arial" panose="020B0604020202020204" pitchFamily="34" charset="0"/>
            </a:endParaRPr>
          </a:p>
        </p:txBody>
      </p:sp>
    </p:spTree>
    <p:extLst>
      <p:ext uri="{BB962C8B-B14F-4D97-AF65-F5344CB8AC3E}">
        <p14:creationId xmlns:p14="http://schemas.microsoft.com/office/powerpoint/2010/main" val="2626280628"/>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4F03D954-FAE8-4DB5-AFD8-9EA03E288C45}" type="datetime1">
              <a:rPr lang="en-US" smtClean="0">
                <a:solidFill>
                  <a:prstClr val="black">
                    <a:tint val="75000"/>
                  </a:prstClr>
                </a:solidFill>
              </a:rPr>
              <a:pPr>
                <a:defRPr/>
              </a:pPr>
              <a:t>2/7/2018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fontAlgn="base">
              <a:spcBef>
                <a:spcPct val="0"/>
              </a:spcBef>
              <a:spcAft>
                <a:spcPct val="0"/>
              </a:spcAft>
              <a:defRPr/>
            </a:pPr>
            <a:fld id="{41619B91-3B00-4AC3-B86D-152179105FC4}" type="slidenum">
              <a:rPr lang="en-US" altLang="en-US" smtClean="0">
                <a:cs typeface="Arial" panose="020B0604020202020204" pitchFamily="34" charset="0"/>
              </a:rPr>
              <a:pPr fontAlgn="base">
                <a:spcBef>
                  <a:spcPct val="0"/>
                </a:spcBef>
                <a:spcAft>
                  <a:spcPct val="0"/>
                </a:spcAft>
                <a:defRPr/>
              </a:pPr>
              <a:t>‹#›</a:t>
            </a:fld>
            <a:endParaRPr lang="en-US" altLang="en-US">
              <a:cs typeface="Arial" panose="020B0604020202020204" pitchFamily="34" charset="0"/>
            </a:endParaRPr>
          </a:p>
        </p:txBody>
      </p:sp>
    </p:spTree>
    <p:extLst>
      <p:ext uri="{BB962C8B-B14F-4D97-AF65-F5344CB8AC3E}">
        <p14:creationId xmlns:p14="http://schemas.microsoft.com/office/powerpoint/2010/main" val="170126883"/>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a:defRPr/>
            </a:pPr>
            <a:fld id="{7D77AE05-91AE-43C4-82BB-A4FCAC52F55C}" type="datetime1">
              <a:rPr lang="en-US" smtClean="0">
                <a:solidFill>
                  <a:prstClr val="black">
                    <a:tint val="75000"/>
                  </a:prstClr>
                </a:solidFill>
              </a:rPr>
              <a:pPr>
                <a:defRPr/>
              </a:pPr>
              <a:t>2/7/2018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fontAlgn="base">
              <a:spcBef>
                <a:spcPct val="0"/>
              </a:spcBef>
              <a:spcAft>
                <a:spcPct val="0"/>
              </a:spcAft>
              <a:defRPr/>
            </a:pPr>
            <a:fld id="{B03B6A28-B258-43B2-A39C-96DDC9D30A97}" type="slidenum">
              <a:rPr lang="en-US" altLang="en-US" smtClean="0">
                <a:cs typeface="Arial" panose="020B0604020202020204" pitchFamily="34" charset="0"/>
              </a:rPr>
              <a:pPr fontAlgn="base">
                <a:spcBef>
                  <a:spcPct val="0"/>
                </a:spcBef>
                <a:spcAft>
                  <a:spcPct val="0"/>
                </a:spcAft>
                <a:defRPr/>
              </a:pPr>
              <a:t>‹#›</a:t>
            </a:fld>
            <a:endParaRPr lang="en-US" altLang="en-US">
              <a:cs typeface="Arial" panose="020B0604020202020204" pitchFamily="34" charset="0"/>
            </a:endParaRPr>
          </a:p>
        </p:txBody>
      </p:sp>
    </p:spTree>
    <p:extLst>
      <p:ext uri="{BB962C8B-B14F-4D97-AF65-F5344CB8AC3E}">
        <p14:creationId xmlns:p14="http://schemas.microsoft.com/office/powerpoint/2010/main" val="1945117839"/>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pPr>
              <a:defRPr/>
            </a:pPr>
            <a:fld id="{681E2810-3497-41AF-84FD-991806783CA6}" type="datetime1">
              <a:rPr lang="en-US" smtClean="0">
                <a:solidFill>
                  <a:prstClr val="black">
                    <a:tint val="75000"/>
                  </a:prstClr>
                </a:solidFill>
              </a:rPr>
              <a:pPr>
                <a:defRPr/>
              </a:pPr>
              <a:t>2/7/2018</a:t>
            </a:fld>
            <a:endParaRPr lang="en-US">
              <a:solidFill>
                <a:prstClr val="black">
                  <a:tint val="75000"/>
                </a:prstClr>
              </a:solidFill>
            </a:endParaRPr>
          </a:p>
        </p:txBody>
      </p:sp>
      <p:sp>
        <p:nvSpPr>
          <p:cNvPr id="6"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7" name="Slide Number Placeholder 5"/>
          <p:cNvSpPr>
            <a:spLocks noGrp="1"/>
          </p:cNvSpPr>
          <p:nvPr>
            <p:ph type="sldNum" sz="quarter" idx="12"/>
          </p:nvPr>
        </p:nvSpPr>
        <p:spPr/>
        <p:txBody>
          <a:bodyPr/>
          <a:lstStyle>
            <a:lvl1pPr>
              <a:defRPr/>
            </a:lvl1pPr>
          </a:lstStyle>
          <a:p>
            <a:pPr fontAlgn="base">
              <a:spcBef>
                <a:spcPct val="0"/>
              </a:spcBef>
              <a:spcAft>
                <a:spcPct val="0"/>
              </a:spcAft>
              <a:defRPr/>
            </a:pPr>
            <a:fld id="{EAFDFD0B-4CB6-47A4-AFB9-64A75D73A88D}" type="slidenum">
              <a:rPr lang="en-US" altLang="en-US" smtClean="0">
                <a:cs typeface="Arial" panose="020B0604020202020204" pitchFamily="34" charset="0"/>
              </a:rPr>
              <a:pPr fontAlgn="base">
                <a:spcBef>
                  <a:spcPct val="0"/>
                </a:spcBef>
                <a:spcAft>
                  <a:spcPct val="0"/>
                </a:spcAft>
                <a:defRPr/>
              </a:pPr>
              <a:t>‹#›</a:t>
            </a:fld>
            <a:endParaRPr lang="en-US" altLang="en-US">
              <a:cs typeface="Arial" panose="020B0604020202020204" pitchFamily="34" charset="0"/>
            </a:endParaRPr>
          </a:p>
        </p:txBody>
      </p:sp>
    </p:spTree>
    <p:extLst>
      <p:ext uri="{BB962C8B-B14F-4D97-AF65-F5344CB8AC3E}">
        <p14:creationId xmlns:p14="http://schemas.microsoft.com/office/powerpoint/2010/main" val="3680999323"/>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pPr>
              <a:defRPr/>
            </a:pPr>
            <a:fld id="{65EFC586-5C11-42D9-BF44-C85F0E66198A}" type="datetime1">
              <a:rPr lang="en-US" smtClean="0">
                <a:solidFill>
                  <a:prstClr val="black">
                    <a:tint val="75000"/>
                  </a:prstClr>
                </a:solidFill>
              </a:rPr>
              <a:pPr>
                <a:defRPr/>
              </a:pPr>
              <a:t>2/7/2018</a:t>
            </a:fld>
            <a:endParaRPr lang="en-US">
              <a:solidFill>
                <a:prstClr val="black">
                  <a:tint val="75000"/>
                </a:prstClr>
              </a:solidFill>
            </a:endParaRPr>
          </a:p>
        </p:txBody>
      </p:sp>
      <p:sp>
        <p:nvSpPr>
          <p:cNvPr id="8"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9" name="Slide Number Placeholder 5"/>
          <p:cNvSpPr>
            <a:spLocks noGrp="1"/>
          </p:cNvSpPr>
          <p:nvPr>
            <p:ph type="sldNum" sz="quarter" idx="12"/>
          </p:nvPr>
        </p:nvSpPr>
        <p:spPr/>
        <p:txBody>
          <a:bodyPr/>
          <a:lstStyle>
            <a:lvl1pPr>
              <a:defRPr/>
            </a:lvl1pPr>
          </a:lstStyle>
          <a:p>
            <a:pPr fontAlgn="base">
              <a:spcBef>
                <a:spcPct val="0"/>
              </a:spcBef>
              <a:spcAft>
                <a:spcPct val="0"/>
              </a:spcAft>
              <a:defRPr/>
            </a:pPr>
            <a:fld id="{526F529B-EB38-4FC7-B1BD-00249890230F}" type="slidenum">
              <a:rPr lang="en-US" altLang="en-US" smtClean="0">
                <a:cs typeface="Arial" panose="020B0604020202020204" pitchFamily="34" charset="0"/>
              </a:rPr>
              <a:pPr fontAlgn="base">
                <a:spcBef>
                  <a:spcPct val="0"/>
                </a:spcBef>
                <a:spcAft>
                  <a:spcPct val="0"/>
                </a:spcAft>
                <a:defRPr/>
              </a:pPr>
              <a:t>‹#›</a:t>
            </a:fld>
            <a:endParaRPr lang="en-US" altLang="en-US">
              <a:cs typeface="Arial" panose="020B0604020202020204" pitchFamily="34" charset="0"/>
            </a:endParaRPr>
          </a:p>
        </p:txBody>
      </p:sp>
    </p:spTree>
    <p:extLst>
      <p:ext uri="{BB962C8B-B14F-4D97-AF65-F5344CB8AC3E}">
        <p14:creationId xmlns:p14="http://schemas.microsoft.com/office/powerpoint/2010/main" val="636816317"/>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fld id="{15639FDF-5EDB-45F9-85EA-FFFF32B29F99}" type="datetime1">
              <a:rPr lang="en-US" smtClean="0">
                <a:solidFill>
                  <a:prstClr val="black">
                    <a:tint val="75000"/>
                  </a:prstClr>
                </a:solidFill>
              </a:rPr>
              <a:pPr>
                <a:defRPr/>
              </a:pPr>
              <a:t>2/7/2018</a:t>
            </a:fld>
            <a:endParaRPr lang="en-US">
              <a:solidFill>
                <a:prstClr val="black">
                  <a:tint val="75000"/>
                </a:prstClr>
              </a:solidFill>
            </a:endParaRPr>
          </a:p>
        </p:txBody>
      </p:sp>
      <p:sp>
        <p:nvSpPr>
          <p:cNvPr id="4"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5" name="Slide Number Placeholder 5"/>
          <p:cNvSpPr>
            <a:spLocks noGrp="1"/>
          </p:cNvSpPr>
          <p:nvPr>
            <p:ph type="sldNum" sz="quarter" idx="12"/>
          </p:nvPr>
        </p:nvSpPr>
        <p:spPr/>
        <p:txBody>
          <a:bodyPr/>
          <a:lstStyle>
            <a:lvl1pPr>
              <a:defRPr/>
            </a:lvl1pPr>
          </a:lstStyle>
          <a:p>
            <a:pPr fontAlgn="base">
              <a:spcBef>
                <a:spcPct val="0"/>
              </a:spcBef>
              <a:spcAft>
                <a:spcPct val="0"/>
              </a:spcAft>
              <a:defRPr/>
            </a:pPr>
            <a:fld id="{5FD06548-430B-443C-B8BD-E7CF1DCB7C75}" type="slidenum">
              <a:rPr lang="en-US" altLang="en-US" smtClean="0">
                <a:cs typeface="Arial" panose="020B0604020202020204" pitchFamily="34" charset="0"/>
              </a:rPr>
              <a:pPr fontAlgn="base">
                <a:spcBef>
                  <a:spcPct val="0"/>
                </a:spcBef>
                <a:spcAft>
                  <a:spcPct val="0"/>
                </a:spcAft>
                <a:defRPr/>
              </a:pPr>
              <a:t>‹#›</a:t>
            </a:fld>
            <a:endParaRPr lang="en-US" altLang="en-US">
              <a:cs typeface="Arial" panose="020B0604020202020204" pitchFamily="34" charset="0"/>
            </a:endParaRPr>
          </a:p>
        </p:txBody>
      </p:sp>
    </p:spTree>
    <p:extLst>
      <p:ext uri="{BB962C8B-B14F-4D97-AF65-F5344CB8AC3E}">
        <p14:creationId xmlns:p14="http://schemas.microsoft.com/office/powerpoint/2010/main" val="3879617021"/>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46D9F7DF-2FB3-43D5-A224-EC926A5FFC10}" type="datetime1">
              <a:rPr lang="en-US" smtClean="0">
                <a:solidFill>
                  <a:prstClr val="black">
                    <a:tint val="75000"/>
                  </a:prstClr>
                </a:solidFill>
              </a:rPr>
              <a:pPr>
                <a:defRPr/>
              </a:pPr>
              <a:t>2/7/2018</a:t>
            </a:fld>
            <a:endParaRPr lang="en-US">
              <a:solidFill>
                <a:prstClr val="black">
                  <a:tint val="75000"/>
                </a:prstClr>
              </a:solidFill>
            </a:endParaRPr>
          </a:p>
        </p:txBody>
      </p:sp>
      <p:sp>
        <p:nvSpPr>
          <p:cNvPr id="3"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4" name="Slide Number Placeholder 5"/>
          <p:cNvSpPr>
            <a:spLocks noGrp="1"/>
          </p:cNvSpPr>
          <p:nvPr>
            <p:ph type="sldNum" sz="quarter" idx="12"/>
          </p:nvPr>
        </p:nvSpPr>
        <p:spPr/>
        <p:txBody>
          <a:bodyPr/>
          <a:lstStyle>
            <a:lvl1pPr>
              <a:defRPr/>
            </a:lvl1pPr>
          </a:lstStyle>
          <a:p>
            <a:pPr fontAlgn="base">
              <a:spcBef>
                <a:spcPct val="0"/>
              </a:spcBef>
              <a:spcAft>
                <a:spcPct val="0"/>
              </a:spcAft>
              <a:defRPr/>
            </a:pPr>
            <a:fld id="{C6784248-BDFE-4DFE-A85E-923C026D54E2}" type="slidenum">
              <a:rPr lang="en-US" altLang="en-US" smtClean="0">
                <a:cs typeface="Arial" panose="020B0604020202020204" pitchFamily="34" charset="0"/>
              </a:rPr>
              <a:pPr fontAlgn="base">
                <a:spcBef>
                  <a:spcPct val="0"/>
                </a:spcBef>
                <a:spcAft>
                  <a:spcPct val="0"/>
                </a:spcAft>
                <a:defRPr/>
              </a:pPr>
              <a:t>‹#›</a:t>
            </a:fld>
            <a:endParaRPr lang="en-US" altLang="en-US">
              <a:cs typeface="Arial" panose="020B0604020202020204" pitchFamily="34" charset="0"/>
            </a:endParaRPr>
          </a:p>
        </p:txBody>
      </p:sp>
    </p:spTree>
    <p:extLst>
      <p:ext uri="{BB962C8B-B14F-4D97-AF65-F5344CB8AC3E}">
        <p14:creationId xmlns:p14="http://schemas.microsoft.com/office/powerpoint/2010/main" val="2440578836"/>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8902119A-0C81-45A6-A73F-A46E5B7F4357}" type="datetime1">
              <a:rPr lang="en-US" smtClean="0">
                <a:solidFill>
                  <a:prstClr val="black">
                    <a:tint val="75000"/>
                  </a:prstClr>
                </a:solidFill>
              </a:rPr>
              <a:pPr>
                <a:defRPr/>
              </a:pPr>
              <a:t>2/7/2018</a:t>
            </a:fld>
            <a:endParaRPr lang="en-US">
              <a:solidFill>
                <a:prstClr val="black">
                  <a:tint val="75000"/>
                </a:prstClr>
              </a:solidFill>
            </a:endParaRPr>
          </a:p>
        </p:txBody>
      </p:sp>
      <p:sp>
        <p:nvSpPr>
          <p:cNvPr id="6"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7" name="Slide Number Placeholder 5"/>
          <p:cNvSpPr>
            <a:spLocks noGrp="1"/>
          </p:cNvSpPr>
          <p:nvPr>
            <p:ph type="sldNum" sz="quarter" idx="12"/>
          </p:nvPr>
        </p:nvSpPr>
        <p:spPr/>
        <p:txBody>
          <a:bodyPr/>
          <a:lstStyle>
            <a:lvl1pPr>
              <a:defRPr/>
            </a:lvl1pPr>
          </a:lstStyle>
          <a:p>
            <a:pPr fontAlgn="base">
              <a:spcBef>
                <a:spcPct val="0"/>
              </a:spcBef>
              <a:spcAft>
                <a:spcPct val="0"/>
              </a:spcAft>
              <a:defRPr/>
            </a:pPr>
            <a:fld id="{88778820-1591-419E-BAE1-18C5DB752F64}" type="slidenum">
              <a:rPr lang="en-US" altLang="en-US" smtClean="0">
                <a:cs typeface="Arial" panose="020B0604020202020204" pitchFamily="34" charset="0"/>
              </a:rPr>
              <a:pPr fontAlgn="base">
                <a:spcBef>
                  <a:spcPct val="0"/>
                </a:spcBef>
                <a:spcAft>
                  <a:spcPct val="0"/>
                </a:spcAft>
                <a:defRPr/>
              </a:pPr>
              <a:t>‹#›</a:t>
            </a:fld>
            <a:endParaRPr lang="en-US" altLang="en-US">
              <a:cs typeface="Arial" panose="020B0604020202020204" pitchFamily="34" charset="0"/>
            </a:endParaRPr>
          </a:p>
        </p:txBody>
      </p:sp>
    </p:spTree>
    <p:extLst>
      <p:ext uri="{BB962C8B-B14F-4D97-AF65-F5344CB8AC3E}">
        <p14:creationId xmlns:p14="http://schemas.microsoft.com/office/powerpoint/2010/main" val="3700764"/>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56185A91-FDD2-4357-8FAD-EA84A9AC1DD0}" type="datetime1">
              <a:rPr lang="en-US" smtClean="0">
                <a:solidFill>
                  <a:prstClr val="black">
                    <a:tint val="75000"/>
                  </a:prstClr>
                </a:solidFill>
              </a:rPr>
              <a:pPr>
                <a:defRPr/>
              </a:pPr>
              <a:t>2/7/2018</a:t>
            </a:fld>
            <a:endParaRPr lang="en-US">
              <a:solidFill>
                <a:prstClr val="black">
                  <a:tint val="75000"/>
                </a:prstClr>
              </a:solidFill>
            </a:endParaRPr>
          </a:p>
        </p:txBody>
      </p:sp>
      <p:sp>
        <p:nvSpPr>
          <p:cNvPr id="6"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7" name="Slide Number Placeholder 5"/>
          <p:cNvSpPr>
            <a:spLocks noGrp="1"/>
          </p:cNvSpPr>
          <p:nvPr>
            <p:ph type="sldNum" sz="quarter" idx="12"/>
          </p:nvPr>
        </p:nvSpPr>
        <p:spPr/>
        <p:txBody>
          <a:bodyPr/>
          <a:lstStyle>
            <a:lvl1pPr>
              <a:defRPr/>
            </a:lvl1pPr>
          </a:lstStyle>
          <a:p>
            <a:pPr fontAlgn="base">
              <a:spcBef>
                <a:spcPct val="0"/>
              </a:spcBef>
              <a:spcAft>
                <a:spcPct val="0"/>
              </a:spcAft>
              <a:defRPr/>
            </a:pPr>
            <a:fld id="{8349BFB7-8A5C-46F0-BD5B-55F0B957E36E}" type="slidenum">
              <a:rPr lang="en-US" altLang="en-US" smtClean="0">
                <a:cs typeface="Arial" panose="020B0604020202020204" pitchFamily="34" charset="0"/>
              </a:rPr>
              <a:pPr fontAlgn="base">
                <a:spcBef>
                  <a:spcPct val="0"/>
                </a:spcBef>
                <a:spcAft>
                  <a:spcPct val="0"/>
                </a:spcAft>
                <a:defRPr/>
              </a:pPr>
              <a:t>‹#›</a:t>
            </a:fld>
            <a:endParaRPr lang="en-US" altLang="en-US">
              <a:cs typeface="Arial" panose="020B0604020202020204" pitchFamily="34" charset="0"/>
            </a:endParaRPr>
          </a:p>
        </p:txBody>
      </p:sp>
    </p:spTree>
    <p:extLst>
      <p:ext uri="{BB962C8B-B14F-4D97-AF65-F5344CB8AC3E}">
        <p14:creationId xmlns:p14="http://schemas.microsoft.com/office/powerpoint/2010/main" val="1438486473"/>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C5A56610-9831-4326-B26F-8A7690C4D299}" type="datetime1">
              <a:rPr lang="en-US" smtClean="0">
                <a:solidFill>
                  <a:prstClr val="black">
                    <a:tint val="75000"/>
                  </a:prstClr>
                </a:solidFill>
              </a:rPr>
              <a:pPr>
                <a:defRPr/>
              </a:pPr>
              <a:t>2/7/2018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fontAlgn="base">
              <a:spcBef>
                <a:spcPct val="0"/>
              </a:spcBef>
              <a:spcAft>
                <a:spcPct val="0"/>
              </a:spcAft>
              <a:defRPr/>
            </a:pPr>
            <a:fld id="{E38DEA3D-49FD-407B-AEC8-C660EF445AFF}" type="slidenum">
              <a:rPr lang="en-US" altLang="en-US" smtClean="0">
                <a:cs typeface="Arial" panose="020B0604020202020204" pitchFamily="34" charset="0"/>
              </a:rPr>
              <a:pPr fontAlgn="base">
                <a:spcBef>
                  <a:spcPct val="0"/>
                </a:spcBef>
                <a:spcAft>
                  <a:spcPct val="0"/>
                </a:spcAft>
                <a:defRPr/>
              </a:pPr>
              <a:t>‹#›</a:t>
            </a:fld>
            <a:endParaRPr lang="en-US" altLang="en-US">
              <a:cs typeface="Arial" panose="020B0604020202020204" pitchFamily="34" charset="0"/>
            </a:endParaRPr>
          </a:p>
        </p:txBody>
      </p:sp>
    </p:spTree>
    <p:extLst>
      <p:ext uri="{BB962C8B-B14F-4D97-AF65-F5344CB8AC3E}">
        <p14:creationId xmlns:p14="http://schemas.microsoft.com/office/powerpoint/2010/main" val="379779036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F35E28B-D5E9-4B3D-AA87-FF597C2288E8}" type="datetime1">
              <a:rPr lang="en-US" smtClean="0"/>
              <a:t>2/7/2018</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190CA34-1945-4751-9C46-CB4E1B950B3D}" type="slidenum">
              <a:rPr lang="en-US" smtClean="0"/>
              <a:pPr/>
              <a:t>‹#›</a:t>
            </a:fld>
            <a:endParaRPr lang="en-US"/>
          </a:p>
        </p:txBody>
      </p:sp>
    </p:spTree>
    <p:extLst>
      <p:ext uri="{BB962C8B-B14F-4D97-AF65-F5344CB8AC3E}">
        <p14:creationId xmlns:p14="http://schemas.microsoft.com/office/powerpoint/2010/main" val="1512846924"/>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67597ECD-6A87-495C-8B6F-FB63496C4347}" type="datetime1">
              <a:rPr lang="en-US" smtClean="0">
                <a:solidFill>
                  <a:prstClr val="black">
                    <a:tint val="75000"/>
                  </a:prstClr>
                </a:solidFill>
              </a:rPr>
              <a:pPr>
                <a:defRPr/>
              </a:pPr>
              <a:t>2/7/2018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fontAlgn="base">
              <a:spcBef>
                <a:spcPct val="0"/>
              </a:spcBef>
              <a:spcAft>
                <a:spcPct val="0"/>
              </a:spcAft>
              <a:defRPr/>
            </a:pPr>
            <a:fld id="{2BCF7540-2D01-40DB-8BBD-EAAF45BE03A3}" type="slidenum">
              <a:rPr lang="en-US" altLang="en-US" smtClean="0">
                <a:cs typeface="Arial" panose="020B0604020202020204" pitchFamily="34" charset="0"/>
              </a:rPr>
              <a:pPr fontAlgn="base">
                <a:spcBef>
                  <a:spcPct val="0"/>
                </a:spcBef>
                <a:spcAft>
                  <a:spcPct val="0"/>
                </a:spcAft>
                <a:defRPr/>
              </a:pPr>
              <a:t>‹#›</a:t>
            </a:fld>
            <a:endParaRPr lang="en-US" altLang="en-US">
              <a:cs typeface="Arial" panose="020B0604020202020204" pitchFamily="34" charset="0"/>
            </a:endParaRPr>
          </a:p>
        </p:txBody>
      </p:sp>
    </p:spTree>
    <p:extLst>
      <p:ext uri="{BB962C8B-B14F-4D97-AF65-F5344CB8AC3E}">
        <p14:creationId xmlns:p14="http://schemas.microsoft.com/office/powerpoint/2010/main" val="4150812935"/>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pPr eaLnBrk="0" fontAlgn="base" hangingPunct="0">
              <a:spcBef>
                <a:spcPct val="0"/>
              </a:spcBef>
              <a:spcAft>
                <a:spcPct val="0"/>
              </a:spcAft>
            </a:pPr>
            <a:fld id="{DC824A19-58F1-4559-8AEC-C3392E71DF3A}" type="datetime1">
              <a:rPr lang="en-US" smtClean="0">
                <a:solidFill>
                  <a:prstClr val="black">
                    <a:tint val="75000"/>
                  </a:prstClr>
                </a:solidFill>
                <a:latin typeface="Arial" panose="020B0604020202020204" pitchFamily="34" charset="0"/>
                <a:cs typeface="Arial" panose="020B0604020202020204" pitchFamily="34" charset="0"/>
              </a:rPr>
              <a:pPr eaLnBrk="0" fontAlgn="base" hangingPunct="0">
                <a:spcBef>
                  <a:spcPct val="0"/>
                </a:spcBef>
                <a:spcAft>
                  <a:spcPct val="0"/>
                </a:spcAft>
              </a:pPr>
              <a:t>2/7/2018</a:t>
            </a:fld>
            <a:endParaRPr lang="en-US">
              <a:solidFill>
                <a:prstClr val="black">
                  <a:tint val="75000"/>
                </a:prstClr>
              </a:solidFill>
              <a:latin typeface="Arial" panose="020B0604020202020204" pitchFamily="34" charset="0"/>
              <a:cs typeface="Arial" panose="020B0604020202020204" pitchFamily="34" charset="0"/>
            </a:endParaRPr>
          </a:p>
        </p:txBody>
      </p:sp>
      <p:sp>
        <p:nvSpPr>
          <p:cNvPr id="5" name="Footer Placeholder 4"/>
          <p:cNvSpPr>
            <a:spLocks noGrp="1"/>
          </p:cNvSpPr>
          <p:nvPr>
            <p:ph type="ftr" sz="quarter" idx="11"/>
          </p:nvPr>
        </p:nvSpPr>
        <p:spPr/>
        <p:txBody>
          <a:bodyPr/>
          <a:lstStyle/>
          <a:p>
            <a:pPr eaLnBrk="0" fontAlgn="base" hangingPunct="0">
              <a:spcBef>
                <a:spcPct val="0"/>
              </a:spcBef>
              <a:spcAft>
                <a:spcPct val="0"/>
              </a:spcAft>
            </a:pPr>
            <a:endParaRPr lang="en-US">
              <a:solidFill>
                <a:prstClr val="black">
                  <a:tint val="75000"/>
                </a:prstClr>
              </a:solidFill>
              <a:latin typeface="Arial" panose="020B0604020202020204" pitchFamily="34" charset="0"/>
              <a:cs typeface="Arial" panose="020B0604020202020204" pitchFamily="34" charset="0"/>
            </a:endParaRPr>
          </a:p>
        </p:txBody>
      </p:sp>
      <p:sp>
        <p:nvSpPr>
          <p:cNvPr id="6" name="Slide Number Placeholder 5"/>
          <p:cNvSpPr>
            <a:spLocks noGrp="1"/>
          </p:cNvSpPr>
          <p:nvPr>
            <p:ph type="sldNum" sz="quarter" idx="12"/>
          </p:nvPr>
        </p:nvSpPr>
        <p:spPr/>
        <p:txBody>
          <a:bodyPr/>
          <a:lstStyle/>
          <a:p>
            <a:pPr eaLnBrk="0" fontAlgn="base" hangingPunct="0">
              <a:spcBef>
                <a:spcPct val="0"/>
              </a:spcBef>
              <a:spcAft>
                <a:spcPct val="0"/>
              </a:spcAft>
            </a:pPr>
            <a:fld id="{8EA2775B-ADBC-47FC-9C3E-FEE6F198C10D}" type="slidenum">
              <a:rPr lang="en-US" smtClean="0">
                <a:solidFill>
                  <a:prstClr val="black">
                    <a:tint val="75000"/>
                  </a:prstClr>
                </a:solidFill>
                <a:latin typeface="Arial" panose="020B0604020202020204" pitchFamily="34" charset="0"/>
                <a:cs typeface="Arial" panose="020B0604020202020204" pitchFamily="34" charset="0"/>
              </a:rPr>
              <a:pPr eaLnBrk="0" fontAlgn="base" hangingPunct="0">
                <a:spcBef>
                  <a:spcPct val="0"/>
                </a:spcBef>
                <a:spcAft>
                  <a:spcPct val="0"/>
                </a:spcAft>
              </a:pPr>
              <a:t>‹#›</a:t>
            </a:fld>
            <a:endParaRPr lang="en-US">
              <a:solidFill>
                <a:prstClr val="black">
                  <a:tint val="75000"/>
                </a:prst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92503877"/>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eaLnBrk="0" fontAlgn="base" hangingPunct="0">
              <a:spcBef>
                <a:spcPct val="0"/>
              </a:spcBef>
              <a:spcAft>
                <a:spcPct val="0"/>
              </a:spcAft>
            </a:pPr>
            <a:fld id="{5E9D18D8-557C-410A-AA79-AE11B35E41E7}" type="datetime1">
              <a:rPr lang="en-US" smtClean="0">
                <a:solidFill>
                  <a:prstClr val="black">
                    <a:tint val="75000"/>
                  </a:prstClr>
                </a:solidFill>
                <a:latin typeface="Arial" panose="020B0604020202020204" pitchFamily="34" charset="0"/>
                <a:cs typeface="Arial" panose="020B0604020202020204" pitchFamily="34" charset="0"/>
              </a:rPr>
              <a:pPr eaLnBrk="0" fontAlgn="base" hangingPunct="0">
                <a:spcBef>
                  <a:spcPct val="0"/>
                </a:spcBef>
                <a:spcAft>
                  <a:spcPct val="0"/>
                </a:spcAft>
              </a:pPr>
              <a:t>2/7/2018</a:t>
            </a:fld>
            <a:endParaRPr lang="en-US">
              <a:solidFill>
                <a:prstClr val="black">
                  <a:tint val="75000"/>
                </a:prstClr>
              </a:solidFill>
              <a:latin typeface="Arial" panose="020B0604020202020204" pitchFamily="34" charset="0"/>
              <a:cs typeface="Arial" panose="020B0604020202020204" pitchFamily="34" charset="0"/>
            </a:endParaRPr>
          </a:p>
        </p:txBody>
      </p:sp>
      <p:sp>
        <p:nvSpPr>
          <p:cNvPr id="5" name="Footer Placeholder 4"/>
          <p:cNvSpPr>
            <a:spLocks noGrp="1"/>
          </p:cNvSpPr>
          <p:nvPr>
            <p:ph type="ftr" sz="quarter" idx="11"/>
          </p:nvPr>
        </p:nvSpPr>
        <p:spPr/>
        <p:txBody>
          <a:bodyPr/>
          <a:lstStyle/>
          <a:p>
            <a:pPr eaLnBrk="0" fontAlgn="base" hangingPunct="0">
              <a:spcBef>
                <a:spcPct val="0"/>
              </a:spcBef>
              <a:spcAft>
                <a:spcPct val="0"/>
              </a:spcAft>
            </a:pPr>
            <a:endParaRPr lang="en-US">
              <a:solidFill>
                <a:prstClr val="black">
                  <a:tint val="75000"/>
                </a:prstClr>
              </a:solidFill>
              <a:latin typeface="Arial" panose="020B0604020202020204" pitchFamily="34" charset="0"/>
              <a:cs typeface="Arial" panose="020B0604020202020204" pitchFamily="34" charset="0"/>
            </a:endParaRPr>
          </a:p>
        </p:txBody>
      </p:sp>
      <p:sp>
        <p:nvSpPr>
          <p:cNvPr id="6" name="Slide Number Placeholder 5"/>
          <p:cNvSpPr>
            <a:spLocks noGrp="1"/>
          </p:cNvSpPr>
          <p:nvPr>
            <p:ph type="sldNum" sz="quarter" idx="12"/>
          </p:nvPr>
        </p:nvSpPr>
        <p:spPr/>
        <p:txBody>
          <a:bodyPr/>
          <a:lstStyle/>
          <a:p>
            <a:pPr eaLnBrk="0" fontAlgn="base" hangingPunct="0">
              <a:spcBef>
                <a:spcPct val="0"/>
              </a:spcBef>
              <a:spcAft>
                <a:spcPct val="0"/>
              </a:spcAft>
            </a:pPr>
            <a:fld id="{8EA2775B-ADBC-47FC-9C3E-FEE6F198C10D}" type="slidenum">
              <a:rPr lang="en-US" smtClean="0">
                <a:solidFill>
                  <a:prstClr val="black">
                    <a:tint val="75000"/>
                  </a:prstClr>
                </a:solidFill>
                <a:latin typeface="Arial" panose="020B0604020202020204" pitchFamily="34" charset="0"/>
                <a:cs typeface="Arial" panose="020B0604020202020204" pitchFamily="34" charset="0"/>
              </a:rPr>
              <a:pPr eaLnBrk="0" fontAlgn="base" hangingPunct="0">
                <a:spcBef>
                  <a:spcPct val="0"/>
                </a:spcBef>
                <a:spcAft>
                  <a:spcPct val="0"/>
                </a:spcAft>
              </a:pPr>
              <a:t>‹#›</a:t>
            </a:fld>
            <a:endParaRPr lang="en-US">
              <a:solidFill>
                <a:prstClr val="black">
                  <a:tint val="75000"/>
                </a:prst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63170394"/>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eaLnBrk="0" fontAlgn="base" hangingPunct="0">
              <a:spcBef>
                <a:spcPct val="0"/>
              </a:spcBef>
              <a:spcAft>
                <a:spcPct val="0"/>
              </a:spcAft>
            </a:pPr>
            <a:fld id="{70072479-13F2-4166-8FCC-643A506450E3}" type="datetime1">
              <a:rPr lang="en-US" smtClean="0">
                <a:solidFill>
                  <a:prstClr val="black">
                    <a:tint val="75000"/>
                  </a:prstClr>
                </a:solidFill>
                <a:latin typeface="Arial" panose="020B0604020202020204" pitchFamily="34" charset="0"/>
                <a:cs typeface="Arial" panose="020B0604020202020204" pitchFamily="34" charset="0"/>
              </a:rPr>
              <a:pPr eaLnBrk="0" fontAlgn="base" hangingPunct="0">
                <a:spcBef>
                  <a:spcPct val="0"/>
                </a:spcBef>
                <a:spcAft>
                  <a:spcPct val="0"/>
                </a:spcAft>
              </a:pPr>
              <a:t>2/7/2018</a:t>
            </a:fld>
            <a:endParaRPr lang="en-US">
              <a:solidFill>
                <a:prstClr val="black">
                  <a:tint val="75000"/>
                </a:prstClr>
              </a:solidFill>
              <a:latin typeface="Arial" panose="020B0604020202020204" pitchFamily="34" charset="0"/>
              <a:cs typeface="Arial" panose="020B0604020202020204" pitchFamily="34" charset="0"/>
            </a:endParaRPr>
          </a:p>
        </p:txBody>
      </p:sp>
      <p:sp>
        <p:nvSpPr>
          <p:cNvPr id="5" name="Footer Placeholder 4"/>
          <p:cNvSpPr>
            <a:spLocks noGrp="1"/>
          </p:cNvSpPr>
          <p:nvPr>
            <p:ph type="ftr" sz="quarter" idx="11"/>
          </p:nvPr>
        </p:nvSpPr>
        <p:spPr/>
        <p:txBody>
          <a:bodyPr/>
          <a:lstStyle/>
          <a:p>
            <a:pPr eaLnBrk="0" fontAlgn="base" hangingPunct="0">
              <a:spcBef>
                <a:spcPct val="0"/>
              </a:spcBef>
              <a:spcAft>
                <a:spcPct val="0"/>
              </a:spcAft>
            </a:pPr>
            <a:endParaRPr lang="en-US">
              <a:solidFill>
                <a:prstClr val="black">
                  <a:tint val="75000"/>
                </a:prstClr>
              </a:solidFill>
              <a:latin typeface="Arial" panose="020B0604020202020204" pitchFamily="34" charset="0"/>
              <a:cs typeface="Arial" panose="020B0604020202020204" pitchFamily="34" charset="0"/>
            </a:endParaRPr>
          </a:p>
        </p:txBody>
      </p:sp>
      <p:sp>
        <p:nvSpPr>
          <p:cNvPr id="6" name="Slide Number Placeholder 5"/>
          <p:cNvSpPr>
            <a:spLocks noGrp="1"/>
          </p:cNvSpPr>
          <p:nvPr>
            <p:ph type="sldNum" sz="quarter" idx="12"/>
          </p:nvPr>
        </p:nvSpPr>
        <p:spPr/>
        <p:txBody>
          <a:bodyPr/>
          <a:lstStyle/>
          <a:p>
            <a:pPr eaLnBrk="0" fontAlgn="base" hangingPunct="0">
              <a:spcBef>
                <a:spcPct val="0"/>
              </a:spcBef>
              <a:spcAft>
                <a:spcPct val="0"/>
              </a:spcAft>
            </a:pPr>
            <a:fld id="{8EA2775B-ADBC-47FC-9C3E-FEE6F198C10D}" type="slidenum">
              <a:rPr lang="en-US" smtClean="0">
                <a:solidFill>
                  <a:prstClr val="black">
                    <a:tint val="75000"/>
                  </a:prstClr>
                </a:solidFill>
                <a:latin typeface="Arial" panose="020B0604020202020204" pitchFamily="34" charset="0"/>
                <a:cs typeface="Arial" panose="020B0604020202020204" pitchFamily="34" charset="0"/>
              </a:rPr>
              <a:pPr eaLnBrk="0" fontAlgn="base" hangingPunct="0">
                <a:spcBef>
                  <a:spcPct val="0"/>
                </a:spcBef>
                <a:spcAft>
                  <a:spcPct val="0"/>
                </a:spcAft>
              </a:pPr>
              <a:t>‹#›</a:t>
            </a:fld>
            <a:endParaRPr lang="en-US">
              <a:solidFill>
                <a:prstClr val="black">
                  <a:tint val="75000"/>
                </a:prst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2294014"/>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pPr eaLnBrk="0" fontAlgn="base" hangingPunct="0">
              <a:spcBef>
                <a:spcPct val="0"/>
              </a:spcBef>
              <a:spcAft>
                <a:spcPct val="0"/>
              </a:spcAft>
            </a:pPr>
            <a:fld id="{32102D20-F1D2-4EF3-B8CA-DD28003A463E}" type="datetime1">
              <a:rPr lang="en-US" smtClean="0">
                <a:solidFill>
                  <a:prstClr val="black">
                    <a:tint val="75000"/>
                  </a:prstClr>
                </a:solidFill>
                <a:latin typeface="Arial" panose="020B0604020202020204" pitchFamily="34" charset="0"/>
                <a:cs typeface="Arial" panose="020B0604020202020204" pitchFamily="34" charset="0"/>
              </a:rPr>
              <a:pPr eaLnBrk="0" fontAlgn="base" hangingPunct="0">
                <a:spcBef>
                  <a:spcPct val="0"/>
                </a:spcBef>
                <a:spcAft>
                  <a:spcPct val="0"/>
                </a:spcAft>
              </a:pPr>
              <a:t>2/7/2018</a:t>
            </a:fld>
            <a:endParaRPr lang="en-US">
              <a:solidFill>
                <a:prstClr val="black">
                  <a:tint val="75000"/>
                </a:prstClr>
              </a:solidFill>
              <a:latin typeface="Arial" panose="020B0604020202020204" pitchFamily="34" charset="0"/>
              <a:cs typeface="Arial" panose="020B0604020202020204" pitchFamily="34" charset="0"/>
            </a:endParaRPr>
          </a:p>
        </p:txBody>
      </p:sp>
      <p:sp>
        <p:nvSpPr>
          <p:cNvPr id="6" name="Footer Placeholder 5"/>
          <p:cNvSpPr>
            <a:spLocks noGrp="1"/>
          </p:cNvSpPr>
          <p:nvPr>
            <p:ph type="ftr" sz="quarter" idx="11"/>
          </p:nvPr>
        </p:nvSpPr>
        <p:spPr/>
        <p:txBody>
          <a:bodyPr/>
          <a:lstStyle/>
          <a:p>
            <a:pPr eaLnBrk="0" fontAlgn="base" hangingPunct="0">
              <a:spcBef>
                <a:spcPct val="0"/>
              </a:spcBef>
              <a:spcAft>
                <a:spcPct val="0"/>
              </a:spcAft>
            </a:pPr>
            <a:endParaRPr lang="en-US">
              <a:solidFill>
                <a:prstClr val="black">
                  <a:tint val="75000"/>
                </a:prstClr>
              </a:solidFill>
              <a:latin typeface="Arial" panose="020B0604020202020204" pitchFamily="34" charset="0"/>
              <a:cs typeface="Arial" panose="020B0604020202020204" pitchFamily="34" charset="0"/>
            </a:endParaRPr>
          </a:p>
        </p:txBody>
      </p:sp>
      <p:sp>
        <p:nvSpPr>
          <p:cNvPr id="7" name="Slide Number Placeholder 6"/>
          <p:cNvSpPr>
            <a:spLocks noGrp="1"/>
          </p:cNvSpPr>
          <p:nvPr>
            <p:ph type="sldNum" sz="quarter" idx="12"/>
          </p:nvPr>
        </p:nvSpPr>
        <p:spPr/>
        <p:txBody>
          <a:bodyPr/>
          <a:lstStyle/>
          <a:p>
            <a:pPr eaLnBrk="0" fontAlgn="base" hangingPunct="0">
              <a:spcBef>
                <a:spcPct val="0"/>
              </a:spcBef>
              <a:spcAft>
                <a:spcPct val="0"/>
              </a:spcAft>
            </a:pPr>
            <a:fld id="{8EA2775B-ADBC-47FC-9C3E-FEE6F198C10D}" type="slidenum">
              <a:rPr lang="en-US" smtClean="0">
                <a:solidFill>
                  <a:prstClr val="black">
                    <a:tint val="75000"/>
                  </a:prstClr>
                </a:solidFill>
                <a:latin typeface="Arial" panose="020B0604020202020204" pitchFamily="34" charset="0"/>
                <a:cs typeface="Arial" panose="020B0604020202020204" pitchFamily="34" charset="0"/>
              </a:rPr>
              <a:pPr eaLnBrk="0" fontAlgn="base" hangingPunct="0">
                <a:spcBef>
                  <a:spcPct val="0"/>
                </a:spcBef>
                <a:spcAft>
                  <a:spcPct val="0"/>
                </a:spcAft>
              </a:pPr>
              <a:t>‹#›</a:t>
            </a:fld>
            <a:endParaRPr lang="en-US">
              <a:solidFill>
                <a:prstClr val="black">
                  <a:tint val="75000"/>
                </a:prst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4486642"/>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pPr eaLnBrk="0" fontAlgn="base" hangingPunct="0">
              <a:spcBef>
                <a:spcPct val="0"/>
              </a:spcBef>
              <a:spcAft>
                <a:spcPct val="0"/>
              </a:spcAft>
            </a:pPr>
            <a:fld id="{FD7A4172-97B3-46E7-AE7D-BA30E58A3E91}" type="datetime1">
              <a:rPr lang="en-US" smtClean="0">
                <a:solidFill>
                  <a:prstClr val="black">
                    <a:tint val="75000"/>
                  </a:prstClr>
                </a:solidFill>
                <a:latin typeface="Arial" panose="020B0604020202020204" pitchFamily="34" charset="0"/>
                <a:cs typeface="Arial" panose="020B0604020202020204" pitchFamily="34" charset="0"/>
              </a:rPr>
              <a:pPr eaLnBrk="0" fontAlgn="base" hangingPunct="0">
                <a:spcBef>
                  <a:spcPct val="0"/>
                </a:spcBef>
                <a:spcAft>
                  <a:spcPct val="0"/>
                </a:spcAft>
              </a:pPr>
              <a:t>2/7/2018</a:t>
            </a:fld>
            <a:endParaRPr lang="en-US">
              <a:solidFill>
                <a:prstClr val="black">
                  <a:tint val="75000"/>
                </a:prstClr>
              </a:solidFill>
              <a:latin typeface="Arial" panose="020B0604020202020204" pitchFamily="34" charset="0"/>
              <a:cs typeface="Arial" panose="020B0604020202020204" pitchFamily="34" charset="0"/>
            </a:endParaRPr>
          </a:p>
        </p:txBody>
      </p:sp>
      <p:sp>
        <p:nvSpPr>
          <p:cNvPr id="8" name="Footer Placeholder 7"/>
          <p:cNvSpPr>
            <a:spLocks noGrp="1"/>
          </p:cNvSpPr>
          <p:nvPr>
            <p:ph type="ftr" sz="quarter" idx="11"/>
          </p:nvPr>
        </p:nvSpPr>
        <p:spPr/>
        <p:txBody>
          <a:bodyPr/>
          <a:lstStyle/>
          <a:p>
            <a:pPr eaLnBrk="0" fontAlgn="base" hangingPunct="0">
              <a:spcBef>
                <a:spcPct val="0"/>
              </a:spcBef>
              <a:spcAft>
                <a:spcPct val="0"/>
              </a:spcAft>
            </a:pPr>
            <a:endParaRPr lang="en-US">
              <a:solidFill>
                <a:prstClr val="black">
                  <a:tint val="75000"/>
                </a:prstClr>
              </a:solidFill>
              <a:latin typeface="Arial" panose="020B0604020202020204" pitchFamily="34" charset="0"/>
              <a:cs typeface="Arial" panose="020B0604020202020204" pitchFamily="34" charset="0"/>
            </a:endParaRPr>
          </a:p>
        </p:txBody>
      </p:sp>
      <p:sp>
        <p:nvSpPr>
          <p:cNvPr id="9" name="Slide Number Placeholder 8"/>
          <p:cNvSpPr>
            <a:spLocks noGrp="1"/>
          </p:cNvSpPr>
          <p:nvPr>
            <p:ph type="sldNum" sz="quarter" idx="12"/>
          </p:nvPr>
        </p:nvSpPr>
        <p:spPr/>
        <p:txBody>
          <a:bodyPr/>
          <a:lstStyle/>
          <a:p>
            <a:pPr eaLnBrk="0" fontAlgn="base" hangingPunct="0">
              <a:spcBef>
                <a:spcPct val="0"/>
              </a:spcBef>
              <a:spcAft>
                <a:spcPct val="0"/>
              </a:spcAft>
            </a:pPr>
            <a:fld id="{8EA2775B-ADBC-47FC-9C3E-FEE6F198C10D}" type="slidenum">
              <a:rPr lang="en-US" smtClean="0">
                <a:solidFill>
                  <a:prstClr val="black">
                    <a:tint val="75000"/>
                  </a:prstClr>
                </a:solidFill>
                <a:latin typeface="Arial" panose="020B0604020202020204" pitchFamily="34" charset="0"/>
                <a:cs typeface="Arial" panose="020B0604020202020204" pitchFamily="34" charset="0"/>
              </a:rPr>
              <a:pPr eaLnBrk="0" fontAlgn="base" hangingPunct="0">
                <a:spcBef>
                  <a:spcPct val="0"/>
                </a:spcBef>
                <a:spcAft>
                  <a:spcPct val="0"/>
                </a:spcAft>
              </a:pPr>
              <a:t>‹#›</a:t>
            </a:fld>
            <a:endParaRPr lang="en-US">
              <a:solidFill>
                <a:prstClr val="black">
                  <a:tint val="75000"/>
                </a:prst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04995358"/>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eaLnBrk="0" fontAlgn="base" hangingPunct="0">
              <a:spcBef>
                <a:spcPct val="0"/>
              </a:spcBef>
              <a:spcAft>
                <a:spcPct val="0"/>
              </a:spcAft>
            </a:pPr>
            <a:fld id="{944D65EB-4FC7-4F3C-BB19-5599C230B7DB}" type="datetime1">
              <a:rPr lang="en-US" smtClean="0">
                <a:solidFill>
                  <a:prstClr val="black">
                    <a:tint val="75000"/>
                  </a:prstClr>
                </a:solidFill>
                <a:latin typeface="Arial" panose="020B0604020202020204" pitchFamily="34" charset="0"/>
                <a:cs typeface="Arial" panose="020B0604020202020204" pitchFamily="34" charset="0"/>
              </a:rPr>
              <a:pPr eaLnBrk="0" fontAlgn="base" hangingPunct="0">
                <a:spcBef>
                  <a:spcPct val="0"/>
                </a:spcBef>
                <a:spcAft>
                  <a:spcPct val="0"/>
                </a:spcAft>
              </a:pPr>
              <a:t>2/7/2018</a:t>
            </a:fld>
            <a:endParaRPr lang="en-US">
              <a:solidFill>
                <a:prstClr val="black">
                  <a:tint val="75000"/>
                </a:prstClr>
              </a:solidFill>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11"/>
          </p:nvPr>
        </p:nvSpPr>
        <p:spPr/>
        <p:txBody>
          <a:bodyPr/>
          <a:lstStyle/>
          <a:p>
            <a:pPr eaLnBrk="0" fontAlgn="base" hangingPunct="0">
              <a:spcBef>
                <a:spcPct val="0"/>
              </a:spcBef>
              <a:spcAft>
                <a:spcPct val="0"/>
              </a:spcAft>
            </a:pPr>
            <a:endParaRPr lang="en-US">
              <a:solidFill>
                <a:prstClr val="black">
                  <a:tint val="75000"/>
                </a:prstClr>
              </a:solidFill>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12"/>
          </p:nvPr>
        </p:nvSpPr>
        <p:spPr/>
        <p:txBody>
          <a:bodyPr/>
          <a:lstStyle/>
          <a:p>
            <a:pPr eaLnBrk="0" fontAlgn="base" hangingPunct="0">
              <a:spcBef>
                <a:spcPct val="0"/>
              </a:spcBef>
              <a:spcAft>
                <a:spcPct val="0"/>
              </a:spcAft>
            </a:pPr>
            <a:fld id="{8EA2775B-ADBC-47FC-9C3E-FEE6F198C10D}" type="slidenum">
              <a:rPr lang="en-US" smtClean="0">
                <a:solidFill>
                  <a:prstClr val="black">
                    <a:tint val="75000"/>
                  </a:prstClr>
                </a:solidFill>
                <a:latin typeface="Arial" panose="020B0604020202020204" pitchFamily="34" charset="0"/>
                <a:cs typeface="Arial" panose="020B0604020202020204" pitchFamily="34" charset="0"/>
              </a:rPr>
              <a:pPr eaLnBrk="0" fontAlgn="base" hangingPunct="0">
                <a:spcBef>
                  <a:spcPct val="0"/>
                </a:spcBef>
                <a:spcAft>
                  <a:spcPct val="0"/>
                </a:spcAft>
              </a:pPr>
              <a:t>‹#›</a:t>
            </a:fld>
            <a:endParaRPr lang="en-US">
              <a:solidFill>
                <a:prstClr val="black">
                  <a:tint val="75000"/>
                </a:prst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8181002"/>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eaLnBrk="0" fontAlgn="base" hangingPunct="0">
              <a:spcBef>
                <a:spcPct val="0"/>
              </a:spcBef>
              <a:spcAft>
                <a:spcPct val="0"/>
              </a:spcAft>
            </a:pPr>
            <a:fld id="{7A88DDE3-0FC9-495B-8E8A-4D8BA6B5F087}" type="datetime1">
              <a:rPr lang="en-US" smtClean="0">
                <a:solidFill>
                  <a:prstClr val="black">
                    <a:tint val="75000"/>
                  </a:prstClr>
                </a:solidFill>
                <a:latin typeface="Arial" panose="020B0604020202020204" pitchFamily="34" charset="0"/>
                <a:cs typeface="Arial" panose="020B0604020202020204" pitchFamily="34" charset="0"/>
              </a:rPr>
              <a:pPr eaLnBrk="0" fontAlgn="base" hangingPunct="0">
                <a:spcBef>
                  <a:spcPct val="0"/>
                </a:spcBef>
                <a:spcAft>
                  <a:spcPct val="0"/>
                </a:spcAft>
              </a:pPr>
              <a:t>2/7/2018</a:t>
            </a:fld>
            <a:endParaRPr lang="en-US">
              <a:solidFill>
                <a:prstClr val="black">
                  <a:tint val="75000"/>
                </a:prstClr>
              </a:solidFill>
              <a:latin typeface="Arial" panose="020B0604020202020204" pitchFamily="34" charset="0"/>
              <a:cs typeface="Arial" panose="020B0604020202020204" pitchFamily="34" charset="0"/>
            </a:endParaRPr>
          </a:p>
        </p:txBody>
      </p:sp>
      <p:sp>
        <p:nvSpPr>
          <p:cNvPr id="3" name="Footer Placeholder 2"/>
          <p:cNvSpPr>
            <a:spLocks noGrp="1"/>
          </p:cNvSpPr>
          <p:nvPr>
            <p:ph type="ftr" sz="quarter" idx="11"/>
          </p:nvPr>
        </p:nvSpPr>
        <p:spPr/>
        <p:txBody>
          <a:bodyPr/>
          <a:lstStyle/>
          <a:p>
            <a:pPr eaLnBrk="0" fontAlgn="base" hangingPunct="0">
              <a:spcBef>
                <a:spcPct val="0"/>
              </a:spcBef>
              <a:spcAft>
                <a:spcPct val="0"/>
              </a:spcAft>
            </a:pPr>
            <a:endParaRPr lang="en-US">
              <a:solidFill>
                <a:prstClr val="black">
                  <a:tint val="75000"/>
                </a:prstClr>
              </a:solidFill>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2"/>
          </p:nvPr>
        </p:nvSpPr>
        <p:spPr/>
        <p:txBody>
          <a:bodyPr/>
          <a:lstStyle/>
          <a:p>
            <a:pPr eaLnBrk="0" fontAlgn="base" hangingPunct="0">
              <a:spcBef>
                <a:spcPct val="0"/>
              </a:spcBef>
              <a:spcAft>
                <a:spcPct val="0"/>
              </a:spcAft>
            </a:pPr>
            <a:fld id="{8EA2775B-ADBC-47FC-9C3E-FEE6F198C10D}" type="slidenum">
              <a:rPr lang="en-US" smtClean="0">
                <a:solidFill>
                  <a:prstClr val="black">
                    <a:tint val="75000"/>
                  </a:prstClr>
                </a:solidFill>
                <a:latin typeface="Arial" panose="020B0604020202020204" pitchFamily="34" charset="0"/>
                <a:cs typeface="Arial" panose="020B0604020202020204" pitchFamily="34" charset="0"/>
              </a:rPr>
              <a:pPr eaLnBrk="0" fontAlgn="base" hangingPunct="0">
                <a:spcBef>
                  <a:spcPct val="0"/>
                </a:spcBef>
                <a:spcAft>
                  <a:spcPct val="0"/>
                </a:spcAft>
              </a:pPr>
              <a:t>‹#›</a:t>
            </a:fld>
            <a:endParaRPr lang="en-US">
              <a:solidFill>
                <a:prstClr val="black">
                  <a:tint val="75000"/>
                </a:prst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04206769"/>
      </p:ext>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pPr eaLnBrk="0" fontAlgn="base" hangingPunct="0">
              <a:spcBef>
                <a:spcPct val="0"/>
              </a:spcBef>
              <a:spcAft>
                <a:spcPct val="0"/>
              </a:spcAft>
            </a:pPr>
            <a:fld id="{A5BE3B46-1263-4E9D-906D-72CBCB5D5637}" type="datetime1">
              <a:rPr lang="en-US" smtClean="0">
                <a:solidFill>
                  <a:prstClr val="black">
                    <a:tint val="75000"/>
                  </a:prstClr>
                </a:solidFill>
                <a:latin typeface="Arial" panose="020B0604020202020204" pitchFamily="34" charset="0"/>
                <a:cs typeface="Arial" panose="020B0604020202020204" pitchFamily="34" charset="0"/>
              </a:rPr>
              <a:pPr eaLnBrk="0" fontAlgn="base" hangingPunct="0">
                <a:spcBef>
                  <a:spcPct val="0"/>
                </a:spcBef>
                <a:spcAft>
                  <a:spcPct val="0"/>
                </a:spcAft>
              </a:pPr>
              <a:t>2/7/2018</a:t>
            </a:fld>
            <a:endParaRPr lang="en-US">
              <a:solidFill>
                <a:prstClr val="black">
                  <a:tint val="75000"/>
                </a:prstClr>
              </a:solidFill>
              <a:latin typeface="Arial" panose="020B0604020202020204" pitchFamily="34" charset="0"/>
              <a:cs typeface="Arial" panose="020B0604020202020204" pitchFamily="34" charset="0"/>
            </a:endParaRPr>
          </a:p>
        </p:txBody>
      </p:sp>
      <p:sp>
        <p:nvSpPr>
          <p:cNvPr id="6" name="Footer Placeholder 5"/>
          <p:cNvSpPr>
            <a:spLocks noGrp="1"/>
          </p:cNvSpPr>
          <p:nvPr>
            <p:ph type="ftr" sz="quarter" idx="11"/>
          </p:nvPr>
        </p:nvSpPr>
        <p:spPr/>
        <p:txBody>
          <a:bodyPr/>
          <a:lstStyle/>
          <a:p>
            <a:pPr eaLnBrk="0" fontAlgn="base" hangingPunct="0">
              <a:spcBef>
                <a:spcPct val="0"/>
              </a:spcBef>
              <a:spcAft>
                <a:spcPct val="0"/>
              </a:spcAft>
            </a:pPr>
            <a:endParaRPr lang="en-US">
              <a:solidFill>
                <a:prstClr val="black">
                  <a:tint val="75000"/>
                </a:prstClr>
              </a:solidFill>
              <a:latin typeface="Arial" panose="020B0604020202020204" pitchFamily="34" charset="0"/>
              <a:cs typeface="Arial" panose="020B0604020202020204" pitchFamily="34" charset="0"/>
            </a:endParaRPr>
          </a:p>
        </p:txBody>
      </p:sp>
      <p:sp>
        <p:nvSpPr>
          <p:cNvPr id="7" name="Slide Number Placeholder 6"/>
          <p:cNvSpPr>
            <a:spLocks noGrp="1"/>
          </p:cNvSpPr>
          <p:nvPr>
            <p:ph type="sldNum" sz="quarter" idx="12"/>
          </p:nvPr>
        </p:nvSpPr>
        <p:spPr/>
        <p:txBody>
          <a:bodyPr/>
          <a:lstStyle/>
          <a:p>
            <a:pPr eaLnBrk="0" fontAlgn="base" hangingPunct="0">
              <a:spcBef>
                <a:spcPct val="0"/>
              </a:spcBef>
              <a:spcAft>
                <a:spcPct val="0"/>
              </a:spcAft>
            </a:pPr>
            <a:fld id="{8EA2775B-ADBC-47FC-9C3E-FEE6F198C10D}" type="slidenum">
              <a:rPr lang="en-US" smtClean="0">
                <a:solidFill>
                  <a:prstClr val="black">
                    <a:tint val="75000"/>
                  </a:prstClr>
                </a:solidFill>
                <a:latin typeface="Arial" panose="020B0604020202020204" pitchFamily="34" charset="0"/>
                <a:cs typeface="Arial" panose="020B0604020202020204" pitchFamily="34" charset="0"/>
              </a:rPr>
              <a:pPr eaLnBrk="0" fontAlgn="base" hangingPunct="0">
                <a:spcBef>
                  <a:spcPct val="0"/>
                </a:spcBef>
                <a:spcAft>
                  <a:spcPct val="0"/>
                </a:spcAft>
              </a:pPr>
              <a:t>‹#›</a:t>
            </a:fld>
            <a:endParaRPr lang="en-US">
              <a:solidFill>
                <a:prstClr val="black">
                  <a:tint val="75000"/>
                </a:prst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05699675"/>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pPr eaLnBrk="0" fontAlgn="base" hangingPunct="0">
              <a:spcBef>
                <a:spcPct val="0"/>
              </a:spcBef>
              <a:spcAft>
                <a:spcPct val="0"/>
              </a:spcAft>
            </a:pPr>
            <a:fld id="{711F63E8-861B-452C-824A-3BD56362A5D5}" type="datetime1">
              <a:rPr lang="en-US" smtClean="0">
                <a:solidFill>
                  <a:prstClr val="black">
                    <a:tint val="75000"/>
                  </a:prstClr>
                </a:solidFill>
                <a:latin typeface="Arial" panose="020B0604020202020204" pitchFamily="34" charset="0"/>
                <a:cs typeface="Arial" panose="020B0604020202020204" pitchFamily="34" charset="0"/>
              </a:rPr>
              <a:pPr eaLnBrk="0" fontAlgn="base" hangingPunct="0">
                <a:spcBef>
                  <a:spcPct val="0"/>
                </a:spcBef>
                <a:spcAft>
                  <a:spcPct val="0"/>
                </a:spcAft>
              </a:pPr>
              <a:t>2/7/2018</a:t>
            </a:fld>
            <a:endParaRPr lang="en-US">
              <a:solidFill>
                <a:prstClr val="black">
                  <a:tint val="75000"/>
                </a:prstClr>
              </a:solidFill>
              <a:latin typeface="Arial" panose="020B0604020202020204" pitchFamily="34" charset="0"/>
              <a:cs typeface="Arial" panose="020B0604020202020204" pitchFamily="34" charset="0"/>
            </a:endParaRPr>
          </a:p>
        </p:txBody>
      </p:sp>
      <p:sp>
        <p:nvSpPr>
          <p:cNvPr id="6" name="Footer Placeholder 5"/>
          <p:cNvSpPr>
            <a:spLocks noGrp="1"/>
          </p:cNvSpPr>
          <p:nvPr>
            <p:ph type="ftr" sz="quarter" idx="11"/>
          </p:nvPr>
        </p:nvSpPr>
        <p:spPr/>
        <p:txBody>
          <a:bodyPr/>
          <a:lstStyle/>
          <a:p>
            <a:pPr eaLnBrk="0" fontAlgn="base" hangingPunct="0">
              <a:spcBef>
                <a:spcPct val="0"/>
              </a:spcBef>
              <a:spcAft>
                <a:spcPct val="0"/>
              </a:spcAft>
            </a:pPr>
            <a:endParaRPr lang="en-US">
              <a:solidFill>
                <a:prstClr val="black">
                  <a:tint val="75000"/>
                </a:prstClr>
              </a:solidFill>
              <a:latin typeface="Arial" panose="020B0604020202020204" pitchFamily="34" charset="0"/>
              <a:cs typeface="Arial" panose="020B0604020202020204" pitchFamily="34" charset="0"/>
            </a:endParaRPr>
          </a:p>
        </p:txBody>
      </p:sp>
      <p:sp>
        <p:nvSpPr>
          <p:cNvPr id="7" name="Slide Number Placeholder 6"/>
          <p:cNvSpPr>
            <a:spLocks noGrp="1"/>
          </p:cNvSpPr>
          <p:nvPr>
            <p:ph type="sldNum" sz="quarter" idx="12"/>
          </p:nvPr>
        </p:nvSpPr>
        <p:spPr/>
        <p:txBody>
          <a:bodyPr/>
          <a:lstStyle/>
          <a:p>
            <a:pPr eaLnBrk="0" fontAlgn="base" hangingPunct="0">
              <a:spcBef>
                <a:spcPct val="0"/>
              </a:spcBef>
              <a:spcAft>
                <a:spcPct val="0"/>
              </a:spcAft>
            </a:pPr>
            <a:fld id="{8EA2775B-ADBC-47FC-9C3E-FEE6F198C10D}" type="slidenum">
              <a:rPr lang="en-US" smtClean="0">
                <a:solidFill>
                  <a:prstClr val="black">
                    <a:tint val="75000"/>
                  </a:prstClr>
                </a:solidFill>
                <a:latin typeface="Arial" panose="020B0604020202020204" pitchFamily="34" charset="0"/>
                <a:cs typeface="Arial" panose="020B0604020202020204" pitchFamily="34" charset="0"/>
              </a:rPr>
              <a:pPr eaLnBrk="0" fontAlgn="base" hangingPunct="0">
                <a:spcBef>
                  <a:spcPct val="0"/>
                </a:spcBef>
                <a:spcAft>
                  <a:spcPct val="0"/>
                </a:spcAft>
              </a:pPr>
              <a:t>‹#›</a:t>
            </a:fld>
            <a:endParaRPr lang="en-US">
              <a:solidFill>
                <a:prstClr val="black">
                  <a:tint val="75000"/>
                </a:prst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131709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9E2F294-E1C6-4D16-ABA7-ADFF7FD68CD2}" type="datetime1">
              <a:rPr lang="en-US" smtClean="0"/>
              <a:t>2/7/2018</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lvl1pPr>
              <a:defRPr sz="1800"/>
            </a:lvl1pPr>
          </a:lstStyle>
          <a:p>
            <a:fld id="{2231BA63-6E29-4115-B841-FC9898217383}" type="slidenum">
              <a:rPr lang="en-US" smtClean="0"/>
              <a:pPr/>
              <a:t>‹#›</a:t>
            </a:fld>
            <a:endParaRPr lang="en-US" dirty="0"/>
          </a:p>
        </p:txBody>
      </p:sp>
    </p:spTree>
    <p:extLst>
      <p:ext uri="{BB962C8B-B14F-4D97-AF65-F5344CB8AC3E}">
        <p14:creationId xmlns:p14="http://schemas.microsoft.com/office/powerpoint/2010/main" val="209817337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C711569-B3DF-42BF-BBAA-D65BF48B7758}" type="datetime1">
              <a:rPr lang="en-US" smtClean="0"/>
              <a:t>2/7/2018</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190CA34-1945-4751-9C46-CB4E1B950B3D}" type="slidenum">
              <a:rPr lang="en-US" smtClean="0"/>
              <a:pPr/>
              <a:t>‹#›</a:t>
            </a:fld>
            <a:endParaRPr lang="en-US"/>
          </a:p>
        </p:txBody>
      </p:sp>
    </p:spTree>
    <p:extLst>
      <p:ext uri="{BB962C8B-B14F-4D97-AF65-F5344CB8AC3E}">
        <p14:creationId xmlns:p14="http://schemas.microsoft.com/office/powerpoint/2010/main" val="3296208093"/>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eaLnBrk="0" fontAlgn="base" hangingPunct="0">
              <a:spcBef>
                <a:spcPct val="0"/>
              </a:spcBef>
              <a:spcAft>
                <a:spcPct val="0"/>
              </a:spcAft>
            </a:pPr>
            <a:fld id="{35084FE4-0B6E-4BCA-8319-37BE6BC60296}" type="datetime1">
              <a:rPr lang="en-US" smtClean="0">
                <a:solidFill>
                  <a:prstClr val="black">
                    <a:tint val="75000"/>
                  </a:prstClr>
                </a:solidFill>
                <a:latin typeface="Arial" panose="020B0604020202020204" pitchFamily="34" charset="0"/>
                <a:cs typeface="Arial" panose="020B0604020202020204" pitchFamily="34" charset="0"/>
              </a:rPr>
              <a:pPr eaLnBrk="0" fontAlgn="base" hangingPunct="0">
                <a:spcBef>
                  <a:spcPct val="0"/>
                </a:spcBef>
                <a:spcAft>
                  <a:spcPct val="0"/>
                </a:spcAft>
              </a:pPr>
              <a:t>2/7/2018</a:t>
            </a:fld>
            <a:endParaRPr lang="en-US">
              <a:solidFill>
                <a:prstClr val="black">
                  <a:tint val="75000"/>
                </a:prstClr>
              </a:solidFill>
              <a:latin typeface="Arial" panose="020B0604020202020204" pitchFamily="34" charset="0"/>
              <a:cs typeface="Arial" panose="020B0604020202020204" pitchFamily="34" charset="0"/>
            </a:endParaRPr>
          </a:p>
        </p:txBody>
      </p:sp>
      <p:sp>
        <p:nvSpPr>
          <p:cNvPr id="5" name="Footer Placeholder 4"/>
          <p:cNvSpPr>
            <a:spLocks noGrp="1"/>
          </p:cNvSpPr>
          <p:nvPr>
            <p:ph type="ftr" sz="quarter" idx="11"/>
          </p:nvPr>
        </p:nvSpPr>
        <p:spPr/>
        <p:txBody>
          <a:bodyPr/>
          <a:lstStyle/>
          <a:p>
            <a:pPr eaLnBrk="0" fontAlgn="base" hangingPunct="0">
              <a:spcBef>
                <a:spcPct val="0"/>
              </a:spcBef>
              <a:spcAft>
                <a:spcPct val="0"/>
              </a:spcAft>
            </a:pPr>
            <a:endParaRPr lang="en-US">
              <a:solidFill>
                <a:prstClr val="black">
                  <a:tint val="75000"/>
                </a:prstClr>
              </a:solidFill>
              <a:latin typeface="Arial" panose="020B0604020202020204" pitchFamily="34" charset="0"/>
              <a:cs typeface="Arial" panose="020B0604020202020204" pitchFamily="34" charset="0"/>
            </a:endParaRPr>
          </a:p>
        </p:txBody>
      </p:sp>
      <p:sp>
        <p:nvSpPr>
          <p:cNvPr id="6" name="Slide Number Placeholder 5"/>
          <p:cNvSpPr>
            <a:spLocks noGrp="1"/>
          </p:cNvSpPr>
          <p:nvPr>
            <p:ph type="sldNum" sz="quarter" idx="12"/>
          </p:nvPr>
        </p:nvSpPr>
        <p:spPr/>
        <p:txBody>
          <a:bodyPr/>
          <a:lstStyle/>
          <a:p>
            <a:pPr eaLnBrk="0" fontAlgn="base" hangingPunct="0">
              <a:spcBef>
                <a:spcPct val="0"/>
              </a:spcBef>
              <a:spcAft>
                <a:spcPct val="0"/>
              </a:spcAft>
            </a:pPr>
            <a:fld id="{8EA2775B-ADBC-47FC-9C3E-FEE6F198C10D}" type="slidenum">
              <a:rPr lang="en-US" smtClean="0">
                <a:solidFill>
                  <a:prstClr val="black">
                    <a:tint val="75000"/>
                  </a:prstClr>
                </a:solidFill>
                <a:latin typeface="Arial" panose="020B0604020202020204" pitchFamily="34" charset="0"/>
                <a:cs typeface="Arial" panose="020B0604020202020204" pitchFamily="34" charset="0"/>
              </a:rPr>
              <a:pPr eaLnBrk="0" fontAlgn="base" hangingPunct="0">
                <a:spcBef>
                  <a:spcPct val="0"/>
                </a:spcBef>
                <a:spcAft>
                  <a:spcPct val="0"/>
                </a:spcAft>
              </a:pPr>
              <a:t>‹#›</a:t>
            </a:fld>
            <a:endParaRPr lang="en-US">
              <a:solidFill>
                <a:prstClr val="black">
                  <a:tint val="75000"/>
                </a:prst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23940891"/>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eaLnBrk="0" fontAlgn="base" hangingPunct="0">
              <a:spcBef>
                <a:spcPct val="0"/>
              </a:spcBef>
              <a:spcAft>
                <a:spcPct val="0"/>
              </a:spcAft>
            </a:pPr>
            <a:fld id="{A8515D3C-942B-4036-9352-42FCAF1F6771}" type="datetime1">
              <a:rPr lang="en-US" smtClean="0">
                <a:solidFill>
                  <a:prstClr val="black">
                    <a:tint val="75000"/>
                  </a:prstClr>
                </a:solidFill>
                <a:latin typeface="Arial" panose="020B0604020202020204" pitchFamily="34" charset="0"/>
                <a:cs typeface="Arial" panose="020B0604020202020204" pitchFamily="34" charset="0"/>
              </a:rPr>
              <a:pPr eaLnBrk="0" fontAlgn="base" hangingPunct="0">
                <a:spcBef>
                  <a:spcPct val="0"/>
                </a:spcBef>
                <a:spcAft>
                  <a:spcPct val="0"/>
                </a:spcAft>
              </a:pPr>
              <a:t>2/7/2018</a:t>
            </a:fld>
            <a:endParaRPr lang="en-US">
              <a:solidFill>
                <a:prstClr val="black">
                  <a:tint val="75000"/>
                </a:prstClr>
              </a:solidFill>
              <a:latin typeface="Arial" panose="020B0604020202020204" pitchFamily="34" charset="0"/>
              <a:cs typeface="Arial" panose="020B0604020202020204" pitchFamily="34" charset="0"/>
            </a:endParaRPr>
          </a:p>
        </p:txBody>
      </p:sp>
      <p:sp>
        <p:nvSpPr>
          <p:cNvPr id="5" name="Footer Placeholder 4"/>
          <p:cNvSpPr>
            <a:spLocks noGrp="1"/>
          </p:cNvSpPr>
          <p:nvPr>
            <p:ph type="ftr" sz="quarter" idx="11"/>
          </p:nvPr>
        </p:nvSpPr>
        <p:spPr/>
        <p:txBody>
          <a:bodyPr/>
          <a:lstStyle/>
          <a:p>
            <a:pPr eaLnBrk="0" fontAlgn="base" hangingPunct="0">
              <a:spcBef>
                <a:spcPct val="0"/>
              </a:spcBef>
              <a:spcAft>
                <a:spcPct val="0"/>
              </a:spcAft>
            </a:pPr>
            <a:endParaRPr lang="en-US">
              <a:solidFill>
                <a:prstClr val="black">
                  <a:tint val="75000"/>
                </a:prstClr>
              </a:solidFill>
              <a:latin typeface="Arial" panose="020B0604020202020204" pitchFamily="34" charset="0"/>
              <a:cs typeface="Arial" panose="020B0604020202020204" pitchFamily="34" charset="0"/>
            </a:endParaRPr>
          </a:p>
        </p:txBody>
      </p:sp>
      <p:sp>
        <p:nvSpPr>
          <p:cNvPr id="6" name="Slide Number Placeholder 5"/>
          <p:cNvSpPr>
            <a:spLocks noGrp="1"/>
          </p:cNvSpPr>
          <p:nvPr>
            <p:ph type="sldNum" sz="quarter" idx="12"/>
          </p:nvPr>
        </p:nvSpPr>
        <p:spPr/>
        <p:txBody>
          <a:bodyPr/>
          <a:lstStyle/>
          <a:p>
            <a:pPr eaLnBrk="0" fontAlgn="base" hangingPunct="0">
              <a:spcBef>
                <a:spcPct val="0"/>
              </a:spcBef>
              <a:spcAft>
                <a:spcPct val="0"/>
              </a:spcAft>
            </a:pPr>
            <a:fld id="{8EA2775B-ADBC-47FC-9C3E-FEE6F198C10D}" type="slidenum">
              <a:rPr lang="en-US" smtClean="0">
                <a:solidFill>
                  <a:prstClr val="black">
                    <a:tint val="75000"/>
                  </a:prstClr>
                </a:solidFill>
                <a:latin typeface="Arial" panose="020B0604020202020204" pitchFamily="34" charset="0"/>
                <a:cs typeface="Arial" panose="020B0604020202020204" pitchFamily="34" charset="0"/>
              </a:rPr>
              <a:pPr eaLnBrk="0" fontAlgn="base" hangingPunct="0">
                <a:spcBef>
                  <a:spcPct val="0"/>
                </a:spcBef>
                <a:spcAft>
                  <a:spcPct val="0"/>
                </a:spcAft>
              </a:pPr>
              <a:t>‹#›</a:t>
            </a:fld>
            <a:endParaRPr lang="en-US">
              <a:solidFill>
                <a:prstClr val="black">
                  <a:tint val="75000"/>
                </a:prst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90271056"/>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eaLnBrk="0" fontAlgn="base" hangingPunct="0">
              <a:spcBef>
                <a:spcPct val="0"/>
              </a:spcBef>
              <a:spcAft>
                <a:spcPct val="0"/>
              </a:spcAft>
              <a:defRPr/>
            </a:pPr>
            <a:fld id="{87B217A0-2E0F-4E3C-ACB4-CC0102A2B183}" type="datetime1">
              <a:rPr lang="en-US" smtClean="0">
                <a:solidFill>
                  <a:srgbClr val="000000"/>
                </a:solidFill>
              </a:rPr>
              <a:pPr eaLnBrk="0" fontAlgn="base" hangingPunct="0">
                <a:spcBef>
                  <a:spcPct val="0"/>
                </a:spcBef>
                <a:spcAft>
                  <a:spcPct val="0"/>
                </a:spcAft>
                <a:defRPr/>
              </a:pPr>
              <a:t>2/7/2018</a:t>
            </a:fld>
            <a:endParaRPr lang="de-DE">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eaLnBrk="0" fontAlgn="base" hangingPunct="0">
              <a:spcBef>
                <a:spcPct val="0"/>
              </a:spcBef>
              <a:spcAft>
                <a:spcPct val="0"/>
              </a:spcAft>
              <a:defRPr/>
            </a:pPr>
            <a:endParaRPr lang="de-DE">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eaLnBrk="0" fontAlgn="base" hangingPunct="0">
              <a:spcBef>
                <a:spcPct val="0"/>
              </a:spcBef>
              <a:spcAft>
                <a:spcPct val="0"/>
              </a:spcAft>
              <a:defRPr/>
            </a:pPr>
            <a:fld id="{C0ED63CF-CBA0-4203-9F7E-23886ADD444E}" type="slidenum">
              <a:rPr lang="de-DE" smtClean="0">
                <a:solidFill>
                  <a:srgbClr val="000000"/>
                </a:solidFill>
              </a:rPr>
              <a:pPr eaLnBrk="0" fontAlgn="base" hangingPunct="0">
                <a:spcBef>
                  <a:spcPct val="0"/>
                </a:spcBef>
                <a:spcAft>
                  <a:spcPct val="0"/>
                </a:spcAft>
                <a:defRPr/>
              </a:pPr>
              <a:t>‹#›</a:t>
            </a:fld>
            <a:endParaRPr lang="de-DE">
              <a:solidFill>
                <a:srgbClr val="000000"/>
              </a:solidFill>
            </a:endParaRPr>
          </a:p>
        </p:txBody>
      </p:sp>
    </p:spTree>
    <p:extLst>
      <p:ext uri="{BB962C8B-B14F-4D97-AF65-F5344CB8AC3E}">
        <p14:creationId xmlns:p14="http://schemas.microsoft.com/office/powerpoint/2010/main" val="231616731"/>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a:buNone/>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4"/>
          <p:cNvSpPr>
            <a:spLocks noGrp="1" noChangeArrowheads="1"/>
          </p:cNvSpPr>
          <p:nvPr>
            <p:ph type="dt" sz="half" idx="10"/>
          </p:nvPr>
        </p:nvSpPr>
        <p:spPr>
          <a:ln/>
        </p:spPr>
        <p:txBody>
          <a:bodyPr/>
          <a:lstStyle>
            <a:lvl1pPr>
              <a:defRPr/>
            </a:lvl1pPr>
          </a:lstStyle>
          <a:p>
            <a:pPr eaLnBrk="0" fontAlgn="base" hangingPunct="0">
              <a:spcBef>
                <a:spcPct val="0"/>
              </a:spcBef>
              <a:spcAft>
                <a:spcPct val="0"/>
              </a:spcAft>
              <a:defRPr/>
            </a:pPr>
            <a:fld id="{B0CBB37C-6DDA-499C-93A5-257B3DF7CB01}" type="datetime1">
              <a:rPr lang="en-US" smtClean="0">
                <a:solidFill>
                  <a:srgbClr val="000000"/>
                </a:solidFill>
              </a:rPr>
              <a:pPr eaLnBrk="0" fontAlgn="base" hangingPunct="0">
                <a:spcBef>
                  <a:spcPct val="0"/>
                </a:spcBef>
                <a:spcAft>
                  <a:spcPct val="0"/>
                </a:spcAft>
                <a:defRPr/>
              </a:pPr>
              <a:t>2/7/2018</a:t>
            </a:fld>
            <a:endParaRPr lang="de-DE">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eaLnBrk="0" fontAlgn="base" hangingPunct="0">
              <a:spcBef>
                <a:spcPct val="0"/>
              </a:spcBef>
              <a:spcAft>
                <a:spcPct val="0"/>
              </a:spcAft>
              <a:defRPr/>
            </a:pPr>
            <a:endParaRPr lang="de-DE">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eaLnBrk="0" fontAlgn="base" hangingPunct="0">
              <a:spcBef>
                <a:spcPct val="0"/>
              </a:spcBef>
              <a:spcAft>
                <a:spcPct val="0"/>
              </a:spcAft>
              <a:defRPr/>
            </a:pPr>
            <a:fld id="{05976146-0F99-4ACD-AAA6-A128995E3779}" type="slidenum">
              <a:rPr lang="de-DE" smtClean="0">
                <a:solidFill>
                  <a:srgbClr val="000000"/>
                </a:solidFill>
              </a:rPr>
              <a:pPr eaLnBrk="0" fontAlgn="base" hangingPunct="0">
                <a:spcBef>
                  <a:spcPct val="0"/>
                </a:spcBef>
                <a:spcAft>
                  <a:spcPct val="0"/>
                </a:spcAft>
                <a:defRPr/>
              </a:pPr>
              <a:t>‹#›</a:t>
            </a:fld>
            <a:endParaRPr lang="de-DE">
              <a:solidFill>
                <a:srgbClr val="000000"/>
              </a:solidFill>
            </a:endParaRPr>
          </a:p>
        </p:txBody>
      </p:sp>
    </p:spTree>
    <p:extLst>
      <p:ext uri="{BB962C8B-B14F-4D97-AF65-F5344CB8AC3E}">
        <p14:creationId xmlns:p14="http://schemas.microsoft.com/office/powerpoint/2010/main" val="368382514"/>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eaLnBrk="0" fontAlgn="base" hangingPunct="0">
              <a:spcBef>
                <a:spcPct val="0"/>
              </a:spcBef>
              <a:spcAft>
                <a:spcPct val="0"/>
              </a:spcAft>
              <a:defRPr/>
            </a:pPr>
            <a:fld id="{4595BCFA-63A4-498A-8574-7A5D5CDE2800}" type="datetime1">
              <a:rPr lang="en-US" smtClean="0">
                <a:solidFill>
                  <a:srgbClr val="000000"/>
                </a:solidFill>
              </a:rPr>
              <a:pPr eaLnBrk="0" fontAlgn="base" hangingPunct="0">
                <a:spcBef>
                  <a:spcPct val="0"/>
                </a:spcBef>
                <a:spcAft>
                  <a:spcPct val="0"/>
                </a:spcAft>
                <a:defRPr/>
              </a:pPr>
              <a:t>2/7/2018</a:t>
            </a:fld>
            <a:endParaRPr lang="de-DE">
              <a:solidFill>
                <a:srgbClr val="000000"/>
              </a:solidFill>
            </a:endParaRPr>
          </a:p>
        </p:txBody>
      </p:sp>
      <p:sp>
        <p:nvSpPr>
          <p:cNvPr id="3" name="Rectangle 5"/>
          <p:cNvSpPr>
            <a:spLocks noGrp="1" noChangeArrowheads="1"/>
          </p:cNvSpPr>
          <p:nvPr>
            <p:ph type="ftr" sz="quarter" idx="11"/>
          </p:nvPr>
        </p:nvSpPr>
        <p:spPr>
          <a:ln/>
        </p:spPr>
        <p:txBody>
          <a:bodyPr/>
          <a:lstStyle>
            <a:lvl1pPr>
              <a:defRPr/>
            </a:lvl1pPr>
          </a:lstStyle>
          <a:p>
            <a:pPr eaLnBrk="0" fontAlgn="base" hangingPunct="0">
              <a:spcBef>
                <a:spcPct val="0"/>
              </a:spcBef>
              <a:spcAft>
                <a:spcPct val="0"/>
              </a:spcAft>
              <a:defRPr/>
            </a:pPr>
            <a:endParaRPr lang="de-DE">
              <a:solidFill>
                <a:srgbClr val="000000"/>
              </a:solidFill>
            </a:endParaRPr>
          </a:p>
        </p:txBody>
      </p:sp>
      <p:sp>
        <p:nvSpPr>
          <p:cNvPr id="4" name="Rectangle 6"/>
          <p:cNvSpPr>
            <a:spLocks noGrp="1" noChangeArrowheads="1"/>
          </p:cNvSpPr>
          <p:nvPr>
            <p:ph type="sldNum" sz="quarter" idx="12"/>
          </p:nvPr>
        </p:nvSpPr>
        <p:spPr>
          <a:ln/>
        </p:spPr>
        <p:txBody>
          <a:bodyPr/>
          <a:lstStyle>
            <a:lvl1pPr>
              <a:defRPr/>
            </a:lvl1pPr>
          </a:lstStyle>
          <a:p>
            <a:pPr eaLnBrk="0" fontAlgn="base" hangingPunct="0">
              <a:spcBef>
                <a:spcPct val="0"/>
              </a:spcBef>
              <a:spcAft>
                <a:spcPct val="0"/>
              </a:spcAft>
              <a:defRPr/>
            </a:pPr>
            <a:fld id="{AD827176-6362-4FDF-B2DF-2E132C4CA519}" type="slidenum">
              <a:rPr lang="de-DE" smtClean="0">
                <a:solidFill>
                  <a:srgbClr val="000000"/>
                </a:solidFill>
              </a:rPr>
              <a:pPr eaLnBrk="0" fontAlgn="base" hangingPunct="0">
                <a:spcBef>
                  <a:spcPct val="0"/>
                </a:spcBef>
                <a:spcAft>
                  <a:spcPct val="0"/>
                </a:spcAft>
                <a:defRPr/>
              </a:pPr>
              <a:t>‹#›</a:t>
            </a:fld>
            <a:endParaRPr lang="de-DE">
              <a:solidFill>
                <a:srgbClr val="000000"/>
              </a:solidFill>
            </a:endParaRPr>
          </a:p>
        </p:txBody>
      </p:sp>
    </p:spTree>
    <p:extLst>
      <p:ext uri="{BB962C8B-B14F-4D97-AF65-F5344CB8AC3E}">
        <p14:creationId xmlns:p14="http://schemas.microsoft.com/office/powerpoint/2010/main" val="2467163376"/>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609600" y="274639"/>
            <a:ext cx="10972800" cy="5851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p:cNvSpPr>
            <a:spLocks noGrp="1" noChangeArrowheads="1"/>
          </p:cNvSpPr>
          <p:nvPr>
            <p:ph type="dt" sz="half" idx="10"/>
          </p:nvPr>
        </p:nvSpPr>
        <p:spPr>
          <a:ln/>
        </p:spPr>
        <p:txBody>
          <a:bodyPr/>
          <a:lstStyle>
            <a:lvl1pPr>
              <a:defRPr/>
            </a:lvl1pPr>
          </a:lstStyle>
          <a:p>
            <a:pPr eaLnBrk="0" fontAlgn="base" hangingPunct="0">
              <a:spcBef>
                <a:spcPct val="0"/>
              </a:spcBef>
              <a:spcAft>
                <a:spcPct val="0"/>
              </a:spcAft>
              <a:defRPr/>
            </a:pPr>
            <a:fld id="{229063A8-6EA5-46F7-BC98-7F4A825BB3EC}" type="datetime1">
              <a:rPr lang="en-US" smtClean="0">
                <a:solidFill>
                  <a:srgbClr val="000000"/>
                </a:solidFill>
              </a:rPr>
              <a:pPr eaLnBrk="0" fontAlgn="base" hangingPunct="0">
                <a:spcBef>
                  <a:spcPct val="0"/>
                </a:spcBef>
                <a:spcAft>
                  <a:spcPct val="0"/>
                </a:spcAft>
                <a:defRPr/>
              </a:pPr>
              <a:t>2/7/2018</a:t>
            </a:fld>
            <a:endParaRPr lang="de-DE">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eaLnBrk="0" fontAlgn="base" hangingPunct="0">
              <a:spcBef>
                <a:spcPct val="0"/>
              </a:spcBef>
              <a:spcAft>
                <a:spcPct val="0"/>
              </a:spcAft>
              <a:defRPr/>
            </a:pPr>
            <a:endParaRPr lang="de-DE">
              <a:solidFill>
                <a:srgbClr val="000000"/>
              </a:solidFill>
            </a:endParaRPr>
          </a:p>
        </p:txBody>
      </p:sp>
      <p:sp>
        <p:nvSpPr>
          <p:cNvPr id="5" name="Rectangle 6"/>
          <p:cNvSpPr>
            <a:spLocks noGrp="1" noChangeArrowheads="1"/>
          </p:cNvSpPr>
          <p:nvPr>
            <p:ph type="sldNum" sz="quarter" idx="12"/>
          </p:nvPr>
        </p:nvSpPr>
        <p:spPr>
          <a:ln/>
        </p:spPr>
        <p:txBody>
          <a:bodyPr/>
          <a:lstStyle>
            <a:lvl1pPr>
              <a:defRPr/>
            </a:lvl1pPr>
          </a:lstStyle>
          <a:p>
            <a:pPr eaLnBrk="0" fontAlgn="base" hangingPunct="0">
              <a:spcBef>
                <a:spcPct val="0"/>
              </a:spcBef>
              <a:spcAft>
                <a:spcPct val="0"/>
              </a:spcAft>
              <a:defRPr/>
            </a:pPr>
            <a:fld id="{7643C13B-549E-418B-8AF0-AFD8DD2EC7A7}" type="slidenum">
              <a:rPr lang="de-DE" smtClean="0">
                <a:solidFill>
                  <a:srgbClr val="000000"/>
                </a:solidFill>
              </a:rPr>
              <a:pPr eaLnBrk="0" fontAlgn="base" hangingPunct="0">
                <a:spcBef>
                  <a:spcPct val="0"/>
                </a:spcBef>
                <a:spcAft>
                  <a:spcPct val="0"/>
                </a:spcAft>
                <a:defRPr/>
              </a:pPr>
              <a:t>‹#›</a:t>
            </a:fld>
            <a:endParaRPr lang="de-DE">
              <a:solidFill>
                <a:srgbClr val="000000"/>
              </a:solidFill>
            </a:endParaRPr>
          </a:p>
        </p:txBody>
      </p:sp>
    </p:spTree>
    <p:extLst>
      <p:ext uri="{BB962C8B-B14F-4D97-AF65-F5344CB8AC3E}">
        <p14:creationId xmlns:p14="http://schemas.microsoft.com/office/powerpoint/2010/main" val="4226599830"/>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8"/>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4"/>
          <p:cNvSpPr>
            <a:spLocks noGrp="1" noChangeArrowheads="1"/>
          </p:cNvSpPr>
          <p:nvPr>
            <p:ph type="dt" sz="half" idx="10"/>
          </p:nvPr>
        </p:nvSpPr>
        <p:spPr/>
        <p:txBody>
          <a:bodyPr/>
          <a:lstStyle>
            <a:lvl1pPr>
              <a:defRPr/>
            </a:lvl1pPr>
          </a:lstStyle>
          <a:p>
            <a:pPr fontAlgn="base">
              <a:spcBef>
                <a:spcPct val="0"/>
              </a:spcBef>
              <a:spcAft>
                <a:spcPct val="0"/>
              </a:spcAft>
              <a:defRPr/>
            </a:pPr>
            <a:fld id="{60E35857-C11B-4CDB-B5DB-1DF4CEC5FF6F}" type="datetime1">
              <a:rPr lang="en-US" smtClean="0">
                <a:cs typeface="Arial" panose="020B0604020202020204" pitchFamily="34" charset="0"/>
              </a:rPr>
              <a:pPr fontAlgn="base">
                <a:spcBef>
                  <a:spcPct val="0"/>
                </a:spcBef>
                <a:spcAft>
                  <a:spcPct val="0"/>
                </a:spcAft>
                <a:defRPr/>
              </a:pPr>
              <a:t>2/7/2018</a:t>
            </a:fld>
            <a:endParaRPr lang="en-US" dirty="0">
              <a:cs typeface="Arial" panose="020B0604020202020204" pitchFamily="34" charset="0"/>
            </a:endParaRPr>
          </a:p>
        </p:txBody>
      </p:sp>
      <p:sp>
        <p:nvSpPr>
          <p:cNvPr id="5" name="Rectangle 5"/>
          <p:cNvSpPr>
            <a:spLocks noGrp="1" noChangeArrowheads="1"/>
          </p:cNvSpPr>
          <p:nvPr>
            <p:ph type="ftr" sz="quarter" idx="11"/>
          </p:nvPr>
        </p:nvSpPr>
        <p:spPr/>
        <p:txBody>
          <a:bodyPr/>
          <a:lstStyle>
            <a:lvl1pPr>
              <a:defRPr/>
            </a:lvl1pPr>
          </a:lstStyle>
          <a:p>
            <a:pPr fontAlgn="base">
              <a:spcBef>
                <a:spcPct val="0"/>
              </a:spcBef>
              <a:spcAft>
                <a:spcPct val="0"/>
              </a:spcAft>
              <a:defRPr/>
            </a:pPr>
            <a:endParaRPr lang="en-US" dirty="0">
              <a:cs typeface="Arial" panose="020B0604020202020204" pitchFamily="34" charset="0"/>
            </a:endParaRPr>
          </a:p>
        </p:txBody>
      </p:sp>
      <p:sp>
        <p:nvSpPr>
          <p:cNvPr id="6" name="Rectangle 6"/>
          <p:cNvSpPr>
            <a:spLocks noGrp="1" noChangeArrowheads="1"/>
          </p:cNvSpPr>
          <p:nvPr>
            <p:ph type="sldNum" sz="quarter" idx="12"/>
          </p:nvPr>
        </p:nvSpPr>
        <p:spPr>
          <a:xfrm>
            <a:off x="9144000" y="6324600"/>
            <a:ext cx="3048000" cy="533400"/>
          </a:xfrm>
        </p:spPr>
        <p:txBody>
          <a:bodyPr/>
          <a:lstStyle>
            <a:lvl1pPr>
              <a:defRPr sz="1800"/>
            </a:lvl1pPr>
          </a:lstStyle>
          <a:p>
            <a:pPr fontAlgn="base">
              <a:spcBef>
                <a:spcPct val="0"/>
              </a:spcBef>
              <a:spcAft>
                <a:spcPct val="0"/>
              </a:spcAft>
              <a:defRPr/>
            </a:pPr>
            <a:fld id="{482C252D-5ABD-40F8-8F38-7C19EA57DB12}" type="slidenum">
              <a:rPr lang="en-US" smtClean="0">
                <a:cs typeface="Arial" panose="020B0604020202020204" pitchFamily="34" charset="0"/>
              </a:rPr>
              <a:pPr fontAlgn="base">
                <a:spcBef>
                  <a:spcPct val="0"/>
                </a:spcBef>
                <a:spcAft>
                  <a:spcPct val="0"/>
                </a:spcAft>
                <a:defRPr/>
              </a:pPr>
              <a:t>‹#›</a:t>
            </a:fld>
            <a:endParaRPr lang="en-US" dirty="0">
              <a:cs typeface="Arial" panose="020B0604020202020204" pitchFamily="34" charset="0"/>
            </a:endParaRPr>
          </a:p>
        </p:txBody>
      </p:sp>
    </p:spTree>
    <p:extLst>
      <p:ext uri="{BB962C8B-B14F-4D97-AF65-F5344CB8AC3E}">
        <p14:creationId xmlns:p14="http://schemas.microsoft.com/office/powerpoint/2010/main" val="3117759744"/>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p:txBody>
          <a:bodyPr/>
          <a:lstStyle>
            <a:lvl1pPr>
              <a:defRPr/>
            </a:lvl1pPr>
          </a:lstStyle>
          <a:p>
            <a:pPr fontAlgn="base">
              <a:spcBef>
                <a:spcPct val="0"/>
              </a:spcBef>
              <a:spcAft>
                <a:spcPct val="0"/>
              </a:spcAft>
              <a:defRPr/>
            </a:pPr>
            <a:fld id="{BD1898CC-7D3F-4326-94B0-E4A0F18E75BE}" type="datetime1">
              <a:rPr lang="en-US" smtClean="0">
                <a:cs typeface="Arial" panose="020B0604020202020204" pitchFamily="34" charset="0"/>
              </a:rPr>
              <a:pPr fontAlgn="base">
                <a:spcBef>
                  <a:spcPct val="0"/>
                </a:spcBef>
                <a:spcAft>
                  <a:spcPct val="0"/>
                </a:spcAft>
                <a:defRPr/>
              </a:pPr>
              <a:t>2/7/2018</a:t>
            </a:fld>
            <a:endParaRPr lang="en-US" dirty="0">
              <a:cs typeface="Arial" panose="020B0604020202020204" pitchFamily="34" charset="0"/>
            </a:endParaRPr>
          </a:p>
        </p:txBody>
      </p:sp>
      <p:sp>
        <p:nvSpPr>
          <p:cNvPr id="5" name="Rectangle 5"/>
          <p:cNvSpPr>
            <a:spLocks noGrp="1" noChangeArrowheads="1"/>
          </p:cNvSpPr>
          <p:nvPr>
            <p:ph type="ftr" sz="quarter" idx="11"/>
          </p:nvPr>
        </p:nvSpPr>
        <p:spPr/>
        <p:txBody>
          <a:bodyPr/>
          <a:lstStyle>
            <a:lvl1pPr>
              <a:defRPr/>
            </a:lvl1pPr>
          </a:lstStyle>
          <a:p>
            <a:pPr fontAlgn="base">
              <a:spcBef>
                <a:spcPct val="0"/>
              </a:spcBef>
              <a:spcAft>
                <a:spcPct val="0"/>
              </a:spcAft>
              <a:defRPr/>
            </a:pPr>
            <a:endParaRPr lang="en-US" dirty="0">
              <a:cs typeface="Arial" panose="020B0604020202020204" pitchFamily="34" charset="0"/>
            </a:endParaRPr>
          </a:p>
        </p:txBody>
      </p:sp>
      <p:sp>
        <p:nvSpPr>
          <p:cNvPr id="6" name="Rectangle 6"/>
          <p:cNvSpPr>
            <a:spLocks noGrp="1" noChangeArrowheads="1"/>
          </p:cNvSpPr>
          <p:nvPr>
            <p:ph type="sldNum" sz="quarter" idx="12"/>
          </p:nvPr>
        </p:nvSpPr>
        <p:spPr>
          <a:xfrm>
            <a:off x="9347200" y="6324600"/>
            <a:ext cx="2844800" cy="533400"/>
          </a:xfrm>
        </p:spPr>
        <p:txBody>
          <a:bodyPr/>
          <a:lstStyle>
            <a:lvl1pPr>
              <a:defRPr sz="1800"/>
            </a:lvl1pPr>
          </a:lstStyle>
          <a:p>
            <a:pPr fontAlgn="base">
              <a:spcBef>
                <a:spcPct val="0"/>
              </a:spcBef>
              <a:spcAft>
                <a:spcPct val="0"/>
              </a:spcAft>
              <a:defRPr/>
            </a:pPr>
            <a:fld id="{7881AFA6-B682-4779-BFCF-F4E138CF2103}" type="slidenum">
              <a:rPr lang="en-US" smtClean="0">
                <a:cs typeface="Arial" panose="020B0604020202020204" pitchFamily="34" charset="0"/>
              </a:rPr>
              <a:pPr fontAlgn="base">
                <a:spcBef>
                  <a:spcPct val="0"/>
                </a:spcBef>
                <a:spcAft>
                  <a:spcPct val="0"/>
                </a:spcAft>
                <a:defRPr/>
              </a:pPr>
              <a:t>‹#›</a:t>
            </a:fld>
            <a:endParaRPr lang="en-US" dirty="0">
              <a:cs typeface="Arial" panose="020B0604020202020204" pitchFamily="34" charset="0"/>
            </a:endParaRPr>
          </a:p>
        </p:txBody>
      </p:sp>
    </p:spTree>
    <p:extLst>
      <p:ext uri="{BB962C8B-B14F-4D97-AF65-F5344CB8AC3E}">
        <p14:creationId xmlns:p14="http://schemas.microsoft.com/office/powerpoint/2010/main" val="3730043595"/>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p:txBody>
          <a:bodyPr/>
          <a:lstStyle>
            <a:lvl1pPr>
              <a:defRPr/>
            </a:lvl1pPr>
          </a:lstStyle>
          <a:p>
            <a:pPr fontAlgn="base">
              <a:spcBef>
                <a:spcPct val="0"/>
              </a:spcBef>
              <a:spcAft>
                <a:spcPct val="0"/>
              </a:spcAft>
              <a:defRPr/>
            </a:pPr>
            <a:fld id="{A89DE8D1-1F2F-423E-B49D-8680415C4B9D}" type="datetime1">
              <a:rPr lang="en-US" smtClean="0">
                <a:cs typeface="Arial" panose="020B0604020202020204" pitchFamily="34" charset="0"/>
              </a:rPr>
              <a:pPr fontAlgn="base">
                <a:spcBef>
                  <a:spcPct val="0"/>
                </a:spcBef>
                <a:spcAft>
                  <a:spcPct val="0"/>
                </a:spcAft>
                <a:defRPr/>
              </a:pPr>
              <a:t>2/7/2018</a:t>
            </a:fld>
            <a:endParaRPr lang="en-US" dirty="0">
              <a:cs typeface="Arial" panose="020B0604020202020204" pitchFamily="34" charset="0"/>
            </a:endParaRPr>
          </a:p>
        </p:txBody>
      </p:sp>
      <p:sp>
        <p:nvSpPr>
          <p:cNvPr id="4" name="Rectangle 5"/>
          <p:cNvSpPr>
            <a:spLocks noGrp="1" noChangeArrowheads="1"/>
          </p:cNvSpPr>
          <p:nvPr>
            <p:ph type="ftr" sz="quarter" idx="11"/>
          </p:nvPr>
        </p:nvSpPr>
        <p:spPr/>
        <p:txBody>
          <a:bodyPr/>
          <a:lstStyle>
            <a:lvl1pPr>
              <a:defRPr/>
            </a:lvl1pPr>
          </a:lstStyle>
          <a:p>
            <a:pPr fontAlgn="base">
              <a:spcBef>
                <a:spcPct val="0"/>
              </a:spcBef>
              <a:spcAft>
                <a:spcPct val="0"/>
              </a:spcAft>
              <a:defRPr/>
            </a:pPr>
            <a:endParaRPr lang="en-US" dirty="0">
              <a:cs typeface="Arial" panose="020B0604020202020204" pitchFamily="34" charset="0"/>
            </a:endParaRPr>
          </a:p>
        </p:txBody>
      </p:sp>
      <p:sp>
        <p:nvSpPr>
          <p:cNvPr id="5" name="Rectangle 6"/>
          <p:cNvSpPr>
            <a:spLocks noGrp="1" noChangeArrowheads="1"/>
          </p:cNvSpPr>
          <p:nvPr>
            <p:ph type="sldNum" sz="quarter" idx="12"/>
          </p:nvPr>
        </p:nvSpPr>
        <p:spPr>
          <a:xfrm>
            <a:off x="9347200" y="6400800"/>
            <a:ext cx="2844800" cy="457200"/>
          </a:xfrm>
        </p:spPr>
        <p:txBody>
          <a:bodyPr/>
          <a:lstStyle>
            <a:lvl1pPr>
              <a:defRPr sz="1800"/>
            </a:lvl1pPr>
          </a:lstStyle>
          <a:p>
            <a:pPr fontAlgn="base">
              <a:spcBef>
                <a:spcPct val="0"/>
              </a:spcBef>
              <a:spcAft>
                <a:spcPct val="0"/>
              </a:spcAft>
              <a:defRPr/>
            </a:pPr>
            <a:fld id="{3242C578-6E51-4E3A-BA60-9E4CED87690C}" type="slidenum">
              <a:rPr lang="en-US" smtClean="0">
                <a:cs typeface="Arial" panose="020B0604020202020204" pitchFamily="34" charset="0"/>
              </a:rPr>
              <a:pPr fontAlgn="base">
                <a:spcBef>
                  <a:spcPct val="0"/>
                </a:spcBef>
                <a:spcAft>
                  <a:spcPct val="0"/>
                </a:spcAft>
                <a:defRPr/>
              </a:pPr>
              <a:t>‹#›</a:t>
            </a:fld>
            <a:endParaRPr lang="en-US" dirty="0">
              <a:cs typeface="Arial" panose="020B0604020202020204" pitchFamily="34" charset="0"/>
            </a:endParaRPr>
          </a:p>
        </p:txBody>
      </p:sp>
    </p:spTree>
    <p:extLst>
      <p:ext uri="{BB962C8B-B14F-4D97-AF65-F5344CB8AC3E}">
        <p14:creationId xmlns:p14="http://schemas.microsoft.com/office/powerpoint/2010/main" val="2014998124"/>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lvl1pPr>
              <a:defRPr/>
            </a:lvl1pPr>
          </a:lstStyle>
          <a:p>
            <a:pPr fontAlgn="base">
              <a:spcBef>
                <a:spcPct val="0"/>
              </a:spcBef>
              <a:spcAft>
                <a:spcPct val="0"/>
              </a:spcAft>
              <a:defRPr/>
            </a:pPr>
            <a:fld id="{832A96AC-AF1D-45BC-93D4-D90CF0588BF3}" type="datetime1">
              <a:rPr lang="en-US" smtClean="0">
                <a:cs typeface="Arial" panose="020B0604020202020204" pitchFamily="34" charset="0"/>
              </a:rPr>
              <a:pPr fontAlgn="base">
                <a:spcBef>
                  <a:spcPct val="0"/>
                </a:spcBef>
                <a:spcAft>
                  <a:spcPct val="0"/>
                </a:spcAft>
                <a:defRPr/>
              </a:pPr>
              <a:t>2/7/2018</a:t>
            </a:fld>
            <a:endParaRPr lang="en-US" dirty="0">
              <a:cs typeface="Arial" panose="020B0604020202020204" pitchFamily="34" charset="0"/>
            </a:endParaRPr>
          </a:p>
        </p:txBody>
      </p:sp>
      <p:sp>
        <p:nvSpPr>
          <p:cNvPr id="3" name="Rectangle 5"/>
          <p:cNvSpPr>
            <a:spLocks noGrp="1" noChangeArrowheads="1"/>
          </p:cNvSpPr>
          <p:nvPr>
            <p:ph type="ftr" sz="quarter" idx="11"/>
          </p:nvPr>
        </p:nvSpPr>
        <p:spPr/>
        <p:txBody>
          <a:bodyPr/>
          <a:lstStyle>
            <a:lvl1pPr>
              <a:defRPr/>
            </a:lvl1pPr>
          </a:lstStyle>
          <a:p>
            <a:pPr fontAlgn="base">
              <a:spcBef>
                <a:spcPct val="0"/>
              </a:spcBef>
              <a:spcAft>
                <a:spcPct val="0"/>
              </a:spcAft>
              <a:defRPr/>
            </a:pPr>
            <a:endParaRPr lang="en-US" dirty="0">
              <a:cs typeface="Arial" panose="020B0604020202020204" pitchFamily="34" charset="0"/>
            </a:endParaRPr>
          </a:p>
        </p:txBody>
      </p:sp>
      <p:sp>
        <p:nvSpPr>
          <p:cNvPr id="4" name="Rectangle 6"/>
          <p:cNvSpPr>
            <a:spLocks noGrp="1" noChangeArrowheads="1"/>
          </p:cNvSpPr>
          <p:nvPr>
            <p:ph type="sldNum" sz="quarter" idx="12"/>
          </p:nvPr>
        </p:nvSpPr>
        <p:spPr/>
        <p:txBody>
          <a:bodyPr/>
          <a:lstStyle>
            <a:lvl1pPr>
              <a:defRPr sz="1800"/>
            </a:lvl1pPr>
          </a:lstStyle>
          <a:p>
            <a:pPr fontAlgn="base">
              <a:spcBef>
                <a:spcPct val="0"/>
              </a:spcBef>
              <a:spcAft>
                <a:spcPct val="0"/>
              </a:spcAft>
              <a:defRPr/>
            </a:pPr>
            <a:fld id="{172EB1DE-3A65-4A48-A303-675B062AC7B8}" type="slidenum">
              <a:rPr lang="en-US" smtClean="0">
                <a:cs typeface="Arial" panose="020B0604020202020204" pitchFamily="34" charset="0"/>
              </a:rPr>
              <a:pPr fontAlgn="base">
                <a:spcBef>
                  <a:spcPct val="0"/>
                </a:spcBef>
                <a:spcAft>
                  <a:spcPct val="0"/>
                </a:spcAft>
                <a:defRPr/>
              </a:pPr>
              <a:t>‹#›</a:t>
            </a:fld>
            <a:endParaRPr lang="en-US" dirty="0">
              <a:cs typeface="Arial" panose="020B0604020202020204" pitchFamily="34" charset="0"/>
            </a:endParaRPr>
          </a:p>
        </p:txBody>
      </p:sp>
    </p:spTree>
    <p:extLst>
      <p:ext uri="{BB962C8B-B14F-4D97-AF65-F5344CB8AC3E}">
        <p14:creationId xmlns:p14="http://schemas.microsoft.com/office/powerpoint/2010/main" val="420726517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FC78D75-6E92-484E-88E3-9EE4309A5EF2}" type="datetime1">
              <a:rPr lang="en-US" smtClean="0"/>
              <a:t>2/7/2018</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190CA34-1945-4751-9C46-CB4E1B950B3D}" type="slidenum">
              <a:rPr lang="en-US" smtClean="0"/>
              <a:pPr/>
              <a:t>‹#›</a:t>
            </a:fld>
            <a:endParaRPr lang="en-US"/>
          </a:p>
        </p:txBody>
      </p:sp>
    </p:spTree>
    <p:extLst>
      <p:ext uri="{BB962C8B-B14F-4D97-AF65-F5344CB8AC3E}">
        <p14:creationId xmlns:p14="http://schemas.microsoft.com/office/powerpoint/2010/main" val="2530210284"/>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1524000"/>
          </a:xfrm>
        </p:spPr>
        <p:txBody>
          <a:bodyPr/>
          <a:lstStyle/>
          <a:p>
            <a:r>
              <a:rPr lang="en-US"/>
              <a:t>Click to edit Master title style</a:t>
            </a:r>
          </a:p>
        </p:txBody>
      </p:sp>
      <p:sp>
        <p:nvSpPr>
          <p:cNvPr id="3" name="Text Placeholder 2"/>
          <p:cNvSpPr>
            <a:spLocks noGrp="1"/>
          </p:cNvSpPr>
          <p:nvPr>
            <p:ph type="body" sz="half" idx="1"/>
          </p:nvPr>
        </p:nvSpPr>
        <p:spPr>
          <a:xfrm>
            <a:off x="609600" y="1524003"/>
            <a:ext cx="5029200" cy="4602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842000" y="1524003"/>
            <a:ext cx="5029200" cy="4602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p:txBody>
          <a:bodyPr/>
          <a:lstStyle>
            <a:lvl1pPr>
              <a:defRPr/>
            </a:lvl1pPr>
          </a:lstStyle>
          <a:p>
            <a:pPr fontAlgn="base">
              <a:spcBef>
                <a:spcPct val="0"/>
              </a:spcBef>
              <a:spcAft>
                <a:spcPct val="0"/>
              </a:spcAft>
              <a:defRPr/>
            </a:pPr>
            <a:fld id="{6DB1842D-D1EB-4195-B93E-62A9D5E21DDE}" type="datetime1">
              <a:rPr lang="en-US" smtClean="0">
                <a:cs typeface="Arial" panose="020B0604020202020204" pitchFamily="34" charset="0"/>
              </a:rPr>
              <a:pPr fontAlgn="base">
                <a:spcBef>
                  <a:spcPct val="0"/>
                </a:spcBef>
                <a:spcAft>
                  <a:spcPct val="0"/>
                </a:spcAft>
                <a:defRPr/>
              </a:pPr>
              <a:t>2/7/2018</a:t>
            </a:fld>
            <a:endParaRPr lang="en-US" dirty="0">
              <a:cs typeface="Arial" panose="020B0604020202020204" pitchFamily="34" charset="0"/>
            </a:endParaRPr>
          </a:p>
        </p:txBody>
      </p:sp>
      <p:sp>
        <p:nvSpPr>
          <p:cNvPr id="6" name="Rectangle 5"/>
          <p:cNvSpPr>
            <a:spLocks noGrp="1" noChangeArrowheads="1"/>
          </p:cNvSpPr>
          <p:nvPr>
            <p:ph type="ftr" sz="quarter" idx="11"/>
          </p:nvPr>
        </p:nvSpPr>
        <p:spPr/>
        <p:txBody>
          <a:bodyPr/>
          <a:lstStyle>
            <a:lvl1pPr>
              <a:defRPr/>
            </a:lvl1pPr>
          </a:lstStyle>
          <a:p>
            <a:pPr fontAlgn="base">
              <a:spcBef>
                <a:spcPct val="0"/>
              </a:spcBef>
              <a:spcAft>
                <a:spcPct val="0"/>
              </a:spcAft>
              <a:defRPr/>
            </a:pPr>
            <a:endParaRPr lang="en-US" dirty="0">
              <a:cs typeface="Arial" panose="020B0604020202020204" pitchFamily="34" charset="0"/>
            </a:endParaRPr>
          </a:p>
        </p:txBody>
      </p:sp>
      <p:sp>
        <p:nvSpPr>
          <p:cNvPr id="7" name="Rectangle 6"/>
          <p:cNvSpPr>
            <a:spLocks noGrp="1" noChangeArrowheads="1"/>
          </p:cNvSpPr>
          <p:nvPr>
            <p:ph type="sldNum" sz="quarter" idx="12"/>
          </p:nvPr>
        </p:nvSpPr>
        <p:spPr/>
        <p:txBody>
          <a:bodyPr/>
          <a:lstStyle>
            <a:lvl1pPr>
              <a:defRPr sz="1800"/>
            </a:lvl1pPr>
          </a:lstStyle>
          <a:p>
            <a:pPr fontAlgn="base">
              <a:spcBef>
                <a:spcPct val="0"/>
              </a:spcBef>
              <a:spcAft>
                <a:spcPct val="0"/>
              </a:spcAft>
              <a:defRPr/>
            </a:pPr>
            <a:fld id="{F1D59840-43AC-4664-9721-F3D324378642}" type="slidenum">
              <a:rPr lang="en-US" smtClean="0">
                <a:cs typeface="Arial" panose="020B0604020202020204" pitchFamily="34" charset="0"/>
              </a:rPr>
              <a:pPr fontAlgn="base">
                <a:spcBef>
                  <a:spcPct val="0"/>
                </a:spcBef>
                <a:spcAft>
                  <a:spcPct val="0"/>
                </a:spcAft>
                <a:defRPr/>
              </a:pPr>
              <a:t>‹#›</a:t>
            </a:fld>
            <a:endParaRPr lang="en-US" dirty="0">
              <a:cs typeface="Arial" panose="020B0604020202020204" pitchFamily="34" charset="0"/>
            </a:endParaRPr>
          </a:p>
        </p:txBody>
      </p:sp>
    </p:spTree>
    <p:extLst>
      <p:ext uri="{BB962C8B-B14F-4D97-AF65-F5344CB8AC3E}">
        <p14:creationId xmlns:p14="http://schemas.microsoft.com/office/powerpoint/2010/main" val="3973218332"/>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1524000"/>
          </a:xfrm>
        </p:spPr>
        <p:txBody>
          <a:bodyPr/>
          <a:lstStyle/>
          <a:p>
            <a:r>
              <a:rPr lang="en-US"/>
              <a:t>Click to edit Master title style</a:t>
            </a:r>
          </a:p>
        </p:txBody>
      </p:sp>
      <p:sp>
        <p:nvSpPr>
          <p:cNvPr id="3" name="Table Placeholder 2"/>
          <p:cNvSpPr>
            <a:spLocks noGrp="1"/>
          </p:cNvSpPr>
          <p:nvPr>
            <p:ph type="tbl" idx="1"/>
          </p:nvPr>
        </p:nvSpPr>
        <p:spPr>
          <a:xfrm>
            <a:off x="609600" y="1524003"/>
            <a:ext cx="10261600" cy="4602163"/>
          </a:xfrm>
        </p:spPr>
        <p:txBody>
          <a:bodyPr/>
          <a:lstStyle/>
          <a:p>
            <a:pPr lvl="0"/>
            <a:endParaRPr lang="en-US" noProof="0" dirty="0"/>
          </a:p>
        </p:txBody>
      </p:sp>
      <p:sp>
        <p:nvSpPr>
          <p:cNvPr id="4" name="Rectangle 4"/>
          <p:cNvSpPr>
            <a:spLocks noGrp="1" noChangeArrowheads="1"/>
          </p:cNvSpPr>
          <p:nvPr>
            <p:ph type="dt" sz="half" idx="10"/>
          </p:nvPr>
        </p:nvSpPr>
        <p:spPr/>
        <p:txBody>
          <a:bodyPr/>
          <a:lstStyle>
            <a:lvl1pPr>
              <a:defRPr/>
            </a:lvl1pPr>
          </a:lstStyle>
          <a:p>
            <a:pPr fontAlgn="base">
              <a:spcBef>
                <a:spcPct val="0"/>
              </a:spcBef>
              <a:spcAft>
                <a:spcPct val="0"/>
              </a:spcAft>
              <a:defRPr/>
            </a:pPr>
            <a:fld id="{9D21E999-904A-42BE-B552-5D470F5C2ABB}" type="datetime1">
              <a:rPr lang="en-US" smtClean="0">
                <a:cs typeface="Arial" panose="020B0604020202020204" pitchFamily="34" charset="0"/>
              </a:rPr>
              <a:pPr fontAlgn="base">
                <a:spcBef>
                  <a:spcPct val="0"/>
                </a:spcBef>
                <a:spcAft>
                  <a:spcPct val="0"/>
                </a:spcAft>
                <a:defRPr/>
              </a:pPr>
              <a:t>2/7/2018</a:t>
            </a:fld>
            <a:endParaRPr lang="en-US" dirty="0">
              <a:cs typeface="Arial" panose="020B0604020202020204" pitchFamily="34" charset="0"/>
            </a:endParaRPr>
          </a:p>
        </p:txBody>
      </p:sp>
      <p:sp>
        <p:nvSpPr>
          <p:cNvPr id="5" name="Rectangle 5"/>
          <p:cNvSpPr>
            <a:spLocks noGrp="1" noChangeArrowheads="1"/>
          </p:cNvSpPr>
          <p:nvPr>
            <p:ph type="ftr" sz="quarter" idx="11"/>
          </p:nvPr>
        </p:nvSpPr>
        <p:spPr/>
        <p:txBody>
          <a:bodyPr/>
          <a:lstStyle>
            <a:lvl1pPr>
              <a:defRPr/>
            </a:lvl1pPr>
          </a:lstStyle>
          <a:p>
            <a:pPr fontAlgn="base">
              <a:spcBef>
                <a:spcPct val="0"/>
              </a:spcBef>
              <a:spcAft>
                <a:spcPct val="0"/>
              </a:spcAft>
              <a:defRPr/>
            </a:pPr>
            <a:endParaRPr lang="en-US" dirty="0">
              <a:cs typeface="Arial" panose="020B0604020202020204" pitchFamily="34" charset="0"/>
            </a:endParaRPr>
          </a:p>
        </p:txBody>
      </p:sp>
      <p:sp>
        <p:nvSpPr>
          <p:cNvPr id="6" name="Rectangle 6"/>
          <p:cNvSpPr>
            <a:spLocks noGrp="1" noChangeArrowheads="1"/>
          </p:cNvSpPr>
          <p:nvPr>
            <p:ph type="sldNum" sz="quarter" idx="12"/>
          </p:nvPr>
        </p:nvSpPr>
        <p:spPr>
          <a:xfrm>
            <a:off x="9347200" y="6324600"/>
            <a:ext cx="2844800" cy="533400"/>
          </a:xfrm>
        </p:spPr>
        <p:txBody>
          <a:bodyPr/>
          <a:lstStyle>
            <a:lvl1pPr>
              <a:defRPr sz="1800"/>
            </a:lvl1pPr>
          </a:lstStyle>
          <a:p>
            <a:pPr fontAlgn="base">
              <a:spcBef>
                <a:spcPct val="0"/>
              </a:spcBef>
              <a:spcAft>
                <a:spcPct val="0"/>
              </a:spcAft>
              <a:defRPr/>
            </a:pPr>
            <a:fld id="{CE29D6A8-3180-4A9C-A0B1-1987352C328D}" type="slidenum">
              <a:rPr lang="en-US" smtClean="0">
                <a:cs typeface="Arial" panose="020B0604020202020204" pitchFamily="34" charset="0"/>
              </a:rPr>
              <a:pPr fontAlgn="base">
                <a:spcBef>
                  <a:spcPct val="0"/>
                </a:spcBef>
                <a:spcAft>
                  <a:spcPct val="0"/>
                </a:spcAft>
                <a:defRPr/>
              </a:pPr>
              <a:t>‹#›</a:t>
            </a:fld>
            <a:endParaRPr lang="en-US" dirty="0">
              <a:cs typeface="Arial" panose="020B0604020202020204" pitchFamily="34" charset="0"/>
            </a:endParaRPr>
          </a:p>
        </p:txBody>
      </p:sp>
    </p:spTree>
    <p:extLst>
      <p:ext uri="{BB962C8B-B14F-4D97-AF65-F5344CB8AC3E}">
        <p14:creationId xmlns:p14="http://schemas.microsoft.com/office/powerpoint/2010/main" val="470476377"/>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objAndTwoObj">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609600"/>
            <a:ext cx="10972800" cy="1143000"/>
          </a:xfrm>
        </p:spPr>
        <p:txBody>
          <a:bodyPr/>
          <a:lstStyle/>
          <a:p>
            <a:r>
              <a:rPr lang="en-US"/>
              <a:t>Click to edit Master title style</a:t>
            </a:r>
          </a:p>
        </p:txBody>
      </p:sp>
      <p:sp>
        <p:nvSpPr>
          <p:cNvPr id="3" name="Content Placeholder 2"/>
          <p:cNvSpPr>
            <a:spLocks noGrp="1"/>
          </p:cNvSpPr>
          <p:nvPr>
            <p:ph sz="half" idx="1"/>
          </p:nvPr>
        </p:nvSpPr>
        <p:spPr>
          <a:xfrm>
            <a:off x="609600" y="2133603"/>
            <a:ext cx="5384800" cy="3992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6197600" y="2133600"/>
            <a:ext cx="5384800" cy="1919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6197600" y="4205291"/>
            <a:ext cx="5384800" cy="1920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p:cNvSpPr>
            <a:spLocks noGrp="1" noChangeArrowheads="1"/>
          </p:cNvSpPr>
          <p:nvPr>
            <p:ph type="dt" sz="half" idx="10"/>
          </p:nvPr>
        </p:nvSpPr>
        <p:spPr/>
        <p:txBody>
          <a:bodyPr/>
          <a:lstStyle>
            <a:lvl1pPr>
              <a:defRPr/>
            </a:lvl1pPr>
          </a:lstStyle>
          <a:p>
            <a:pPr fontAlgn="base">
              <a:spcBef>
                <a:spcPct val="0"/>
              </a:spcBef>
              <a:spcAft>
                <a:spcPct val="0"/>
              </a:spcAft>
              <a:defRPr/>
            </a:pPr>
            <a:fld id="{F400676A-A3A1-476C-ABB4-BF5AA87D54D3}" type="datetime1">
              <a:rPr lang="en-US" smtClean="0">
                <a:cs typeface="Arial" panose="020B0604020202020204" pitchFamily="34" charset="0"/>
              </a:rPr>
              <a:pPr fontAlgn="base">
                <a:spcBef>
                  <a:spcPct val="0"/>
                </a:spcBef>
                <a:spcAft>
                  <a:spcPct val="0"/>
                </a:spcAft>
                <a:defRPr/>
              </a:pPr>
              <a:t>2/7/2018</a:t>
            </a:fld>
            <a:endParaRPr lang="en-US" dirty="0">
              <a:cs typeface="Arial" panose="020B0604020202020204" pitchFamily="34" charset="0"/>
            </a:endParaRPr>
          </a:p>
        </p:txBody>
      </p:sp>
      <p:sp>
        <p:nvSpPr>
          <p:cNvPr id="7" name="Rectangle 5"/>
          <p:cNvSpPr>
            <a:spLocks noGrp="1" noChangeArrowheads="1"/>
          </p:cNvSpPr>
          <p:nvPr>
            <p:ph type="ftr" sz="quarter" idx="11"/>
          </p:nvPr>
        </p:nvSpPr>
        <p:spPr/>
        <p:txBody>
          <a:bodyPr/>
          <a:lstStyle>
            <a:lvl1pPr>
              <a:defRPr/>
            </a:lvl1pPr>
          </a:lstStyle>
          <a:p>
            <a:pPr fontAlgn="base">
              <a:spcBef>
                <a:spcPct val="0"/>
              </a:spcBef>
              <a:spcAft>
                <a:spcPct val="0"/>
              </a:spcAft>
              <a:defRPr/>
            </a:pPr>
            <a:endParaRPr lang="en-US" dirty="0">
              <a:cs typeface="Arial" panose="020B0604020202020204" pitchFamily="34" charset="0"/>
            </a:endParaRPr>
          </a:p>
        </p:txBody>
      </p:sp>
      <p:sp>
        <p:nvSpPr>
          <p:cNvPr id="8" name="Rectangle 6"/>
          <p:cNvSpPr>
            <a:spLocks noGrp="1" noChangeArrowheads="1"/>
          </p:cNvSpPr>
          <p:nvPr>
            <p:ph type="sldNum" sz="quarter" idx="12"/>
          </p:nvPr>
        </p:nvSpPr>
        <p:spPr>
          <a:xfrm>
            <a:off x="9245600" y="6381750"/>
            <a:ext cx="2946400" cy="476250"/>
          </a:xfrm>
        </p:spPr>
        <p:txBody>
          <a:bodyPr/>
          <a:lstStyle>
            <a:lvl1pPr>
              <a:defRPr sz="1800"/>
            </a:lvl1pPr>
          </a:lstStyle>
          <a:p>
            <a:pPr fontAlgn="base">
              <a:spcBef>
                <a:spcPct val="0"/>
              </a:spcBef>
              <a:spcAft>
                <a:spcPct val="0"/>
              </a:spcAft>
              <a:defRPr/>
            </a:pPr>
            <a:fld id="{BC43B533-119D-4196-B6E0-8AB2664F2297}" type="slidenum">
              <a:rPr lang="en-US" smtClean="0">
                <a:cs typeface="Arial" panose="020B0604020202020204" pitchFamily="34" charset="0"/>
              </a:rPr>
              <a:pPr fontAlgn="base">
                <a:spcBef>
                  <a:spcPct val="0"/>
                </a:spcBef>
                <a:spcAft>
                  <a:spcPct val="0"/>
                </a:spcAft>
                <a:defRPr/>
              </a:pPr>
              <a:t>‹#›</a:t>
            </a:fld>
            <a:endParaRPr lang="en-US" dirty="0">
              <a:cs typeface="Arial" panose="020B0604020202020204" pitchFamily="34" charset="0"/>
            </a:endParaRPr>
          </a:p>
        </p:txBody>
      </p:sp>
    </p:spTree>
    <p:extLst>
      <p:ext uri="{BB962C8B-B14F-4D97-AF65-F5344CB8AC3E}">
        <p14:creationId xmlns:p14="http://schemas.microsoft.com/office/powerpoint/2010/main" val="795979856"/>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userDrawn="1">
  <p:cSld name="15_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914400"/>
            <a:ext cx="12192000" cy="1143000"/>
          </a:xfrm>
        </p:spPr>
        <p:txBody>
          <a:bodyPr/>
          <a:lstStyle/>
          <a:p>
            <a:r>
              <a:rPr lang="en-US" dirty="0"/>
              <a:t>Click to edit Master title style</a:t>
            </a:r>
          </a:p>
        </p:txBody>
      </p:sp>
      <p:sp>
        <p:nvSpPr>
          <p:cNvPr id="3" name="Text Placeholder 2"/>
          <p:cNvSpPr>
            <a:spLocks noGrp="1"/>
          </p:cNvSpPr>
          <p:nvPr>
            <p:ph type="body" sz="half" idx="1"/>
          </p:nvPr>
        </p:nvSpPr>
        <p:spPr>
          <a:xfrm>
            <a:off x="508000" y="2057400"/>
            <a:ext cx="11277600" cy="4343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p:cNvSpPr>
            <a:spLocks noGrp="1" noChangeArrowheads="1"/>
          </p:cNvSpPr>
          <p:nvPr>
            <p:ph type="sldNum" sz="quarter" idx="10"/>
          </p:nvPr>
        </p:nvSpPr>
        <p:spPr>
          <a:xfrm>
            <a:off x="9855200" y="6400800"/>
            <a:ext cx="2336800" cy="457200"/>
          </a:xfrm>
        </p:spPr>
        <p:txBody>
          <a:bodyPr/>
          <a:lstStyle>
            <a:lvl3pPr lvl="2">
              <a:defRPr sz="1800">
                <a:solidFill>
                  <a:srgbClr val="000000"/>
                </a:solidFill>
                <a:latin typeface="Arial" pitchFamily="34" charset="0"/>
              </a:defRPr>
            </a:lvl3pPr>
          </a:lstStyle>
          <a:p>
            <a:pPr lvl="2" eaLnBrk="0" fontAlgn="base" hangingPunct="0">
              <a:spcBef>
                <a:spcPct val="0"/>
              </a:spcBef>
              <a:spcAft>
                <a:spcPct val="0"/>
              </a:spcAft>
              <a:defRPr/>
            </a:pPr>
            <a:fld id="{257B180C-7007-4936-BDA5-13258B1BE7E3}" type="slidenum">
              <a:rPr lang="en-US" smtClean="0">
                <a:cs typeface="Arial" panose="020B0604020202020204" pitchFamily="34" charset="0"/>
              </a:rPr>
              <a:pPr lvl="2" eaLnBrk="0" fontAlgn="base" hangingPunct="0">
                <a:spcBef>
                  <a:spcPct val="0"/>
                </a:spcBef>
                <a:spcAft>
                  <a:spcPct val="0"/>
                </a:spcAft>
                <a:defRPr/>
              </a:pPr>
              <a:t>‹#›</a:t>
            </a:fld>
            <a:endParaRPr lang="en-US" dirty="0">
              <a:cs typeface="Arial" panose="020B0604020202020204" pitchFamily="34" charset="0"/>
            </a:endParaRPr>
          </a:p>
        </p:txBody>
      </p:sp>
    </p:spTree>
    <p:extLst>
      <p:ext uri="{BB962C8B-B14F-4D97-AF65-F5344CB8AC3E}">
        <p14:creationId xmlns:p14="http://schemas.microsoft.com/office/powerpoint/2010/main" val="444534965"/>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userDrawn="1">
  <p:cSld name="3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08000" y="2057400"/>
            <a:ext cx="11379200" cy="4343400"/>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p:cNvSpPr>
            <a:spLocks noGrp="1" noChangeArrowheads="1"/>
          </p:cNvSpPr>
          <p:nvPr>
            <p:ph type="sldNum" sz="quarter" idx="10"/>
          </p:nvPr>
        </p:nvSpPr>
        <p:spPr/>
        <p:txBody>
          <a:bodyPr/>
          <a:lstStyle>
            <a:lvl3pPr lvl="2">
              <a:defRPr>
                <a:solidFill>
                  <a:srgbClr val="000000"/>
                </a:solidFill>
              </a:defRPr>
            </a:lvl3pPr>
          </a:lstStyle>
          <a:p>
            <a:pPr lvl="2" eaLnBrk="0" fontAlgn="base" hangingPunct="0">
              <a:spcBef>
                <a:spcPct val="0"/>
              </a:spcBef>
              <a:spcAft>
                <a:spcPct val="0"/>
              </a:spcAft>
              <a:defRPr/>
            </a:pPr>
            <a:fld id="{F072ACE9-BF02-4A58-A723-BDB0CEC56116}" type="slidenum">
              <a:rPr lang="en-US" smtClean="0">
                <a:cs typeface="Arial" panose="020B0604020202020204" pitchFamily="34" charset="0"/>
              </a:rPr>
              <a:pPr lvl="2" eaLnBrk="0" fontAlgn="base" hangingPunct="0">
                <a:spcBef>
                  <a:spcPct val="0"/>
                </a:spcBef>
                <a:spcAft>
                  <a:spcPct val="0"/>
                </a:spcAft>
                <a:defRPr/>
              </a:pPr>
              <a:t>‹#›</a:t>
            </a:fld>
            <a:endParaRPr lang="en-US" dirty="0">
              <a:cs typeface="Arial" panose="020B0604020202020204" pitchFamily="34" charset="0"/>
            </a:endParaRPr>
          </a:p>
        </p:txBody>
      </p:sp>
    </p:spTree>
    <p:extLst>
      <p:ext uri="{BB962C8B-B14F-4D97-AF65-F5344CB8AC3E}">
        <p14:creationId xmlns:p14="http://schemas.microsoft.com/office/powerpoint/2010/main" val="1199995778"/>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524003"/>
            <a:ext cx="5029200" cy="46021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842000" y="1524003"/>
            <a:ext cx="5029200" cy="46021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pPr fontAlgn="base">
              <a:spcBef>
                <a:spcPct val="0"/>
              </a:spcBef>
              <a:spcAft>
                <a:spcPct val="0"/>
              </a:spcAft>
              <a:defRPr/>
            </a:pPr>
            <a:fld id="{F738A66D-CACC-4988-B93B-04538B4BA678}" type="datetime1">
              <a:rPr lang="en-US" smtClean="0">
                <a:cs typeface="Arial" panose="020B0604020202020204" pitchFamily="34" charset="0"/>
              </a:rPr>
              <a:pPr fontAlgn="base">
                <a:spcBef>
                  <a:spcPct val="0"/>
                </a:spcBef>
                <a:spcAft>
                  <a:spcPct val="0"/>
                </a:spcAft>
                <a:defRPr/>
              </a:pPr>
              <a:t>2/7/2018</a:t>
            </a:fld>
            <a:endParaRPr lang="en-US" dirty="0">
              <a:cs typeface="Arial" panose="020B0604020202020204" pitchFamily="34" charset="0"/>
            </a:endParaRPr>
          </a:p>
        </p:txBody>
      </p:sp>
      <p:sp>
        <p:nvSpPr>
          <p:cNvPr id="6" name="Footer Placeholder 5"/>
          <p:cNvSpPr>
            <a:spLocks noGrp="1"/>
          </p:cNvSpPr>
          <p:nvPr>
            <p:ph type="ftr" sz="quarter" idx="11"/>
          </p:nvPr>
        </p:nvSpPr>
        <p:spPr/>
        <p:txBody>
          <a:bodyPr/>
          <a:lstStyle>
            <a:lvl1pPr>
              <a:defRPr>
                <a:latin typeface="Arial" charset="0"/>
              </a:defRPr>
            </a:lvl1pPr>
          </a:lstStyle>
          <a:p>
            <a:pPr fontAlgn="base">
              <a:spcBef>
                <a:spcPct val="0"/>
              </a:spcBef>
              <a:spcAft>
                <a:spcPct val="0"/>
              </a:spcAft>
              <a:defRPr/>
            </a:pPr>
            <a:endParaRPr lang="en-US" dirty="0">
              <a:cs typeface="Arial" panose="020B0604020202020204" pitchFamily="34" charset="0"/>
            </a:endParaRPr>
          </a:p>
        </p:txBody>
      </p:sp>
      <p:sp>
        <p:nvSpPr>
          <p:cNvPr id="7" name="Slide Number Placeholder 6"/>
          <p:cNvSpPr>
            <a:spLocks noGrp="1"/>
          </p:cNvSpPr>
          <p:nvPr>
            <p:ph type="sldNum" sz="quarter" idx="12"/>
          </p:nvPr>
        </p:nvSpPr>
        <p:spPr>
          <a:xfrm>
            <a:off x="9347200" y="6400800"/>
            <a:ext cx="2844800" cy="457200"/>
          </a:xfrm>
        </p:spPr>
        <p:txBody>
          <a:bodyPr/>
          <a:lstStyle>
            <a:lvl1pPr>
              <a:defRPr sz="1800"/>
            </a:lvl1pPr>
          </a:lstStyle>
          <a:p>
            <a:pPr fontAlgn="base">
              <a:spcBef>
                <a:spcPct val="0"/>
              </a:spcBef>
              <a:spcAft>
                <a:spcPct val="0"/>
              </a:spcAft>
              <a:defRPr/>
            </a:pPr>
            <a:fld id="{4308F271-D5AF-4188-8213-7A631CE9D9BA}" type="slidenum">
              <a:rPr lang="en-US" smtClean="0">
                <a:cs typeface="Arial" panose="020B0604020202020204" pitchFamily="34" charset="0"/>
              </a:rPr>
              <a:pPr fontAlgn="base">
                <a:spcBef>
                  <a:spcPct val="0"/>
                </a:spcBef>
                <a:spcAft>
                  <a:spcPct val="0"/>
                </a:spcAft>
                <a:defRPr/>
              </a:pPr>
              <a:t>‹#›</a:t>
            </a:fld>
            <a:endParaRPr lang="en-US" dirty="0">
              <a:cs typeface="Arial" panose="020B0604020202020204" pitchFamily="34" charset="0"/>
            </a:endParaRPr>
          </a:p>
        </p:txBody>
      </p:sp>
    </p:spTree>
    <p:extLst>
      <p:ext uri="{BB962C8B-B14F-4D97-AF65-F5344CB8AC3E}">
        <p14:creationId xmlns:p14="http://schemas.microsoft.com/office/powerpoint/2010/main" val="486221203"/>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userDrawn="1">
  <p:cSld name="1_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1524000"/>
          </a:xfrm>
        </p:spPr>
        <p:txBody>
          <a:bodyPr/>
          <a:lstStyle/>
          <a:p>
            <a:r>
              <a:rPr lang="en-US"/>
              <a:t>Click to edit Master title style</a:t>
            </a:r>
          </a:p>
        </p:txBody>
      </p:sp>
      <p:sp>
        <p:nvSpPr>
          <p:cNvPr id="3" name="Text Placeholder 2"/>
          <p:cNvSpPr>
            <a:spLocks noGrp="1"/>
          </p:cNvSpPr>
          <p:nvPr>
            <p:ph type="body" sz="half" idx="1"/>
          </p:nvPr>
        </p:nvSpPr>
        <p:spPr>
          <a:xfrm>
            <a:off x="609600" y="1524003"/>
            <a:ext cx="10972800" cy="4602163"/>
          </a:xfrm>
        </p:spPr>
        <p:txBody>
          <a:bodyPr/>
          <a:lstStyle>
            <a:lvl1pPr>
              <a:buNone/>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4"/>
          <p:cNvSpPr>
            <a:spLocks noGrp="1" noChangeArrowheads="1"/>
          </p:cNvSpPr>
          <p:nvPr>
            <p:ph type="dt" sz="half" idx="10"/>
          </p:nvPr>
        </p:nvSpPr>
        <p:spPr>
          <a:ln/>
        </p:spPr>
        <p:txBody>
          <a:bodyPr/>
          <a:lstStyle>
            <a:lvl1pPr>
              <a:defRPr/>
            </a:lvl1pPr>
          </a:lstStyle>
          <a:p>
            <a:pPr fontAlgn="base">
              <a:spcBef>
                <a:spcPct val="0"/>
              </a:spcBef>
              <a:spcAft>
                <a:spcPct val="0"/>
              </a:spcAft>
              <a:defRPr/>
            </a:pPr>
            <a:fld id="{82D1BDAF-448A-455B-AD0E-60EE441C12E6}" type="datetime1">
              <a:rPr lang="en-US" smtClean="0">
                <a:cs typeface="Arial" panose="020B0604020202020204" pitchFamily="34" charset="0"/>
              </a:rPr>
              <a:pPr fontAlgn="base">
                <a:spcBef>
                  <a:spcPct val="0"/>
                </a:spcBef>
                <a:spcAft>
                  <a:spcPct val="0"/>
                </a:spcAft>
                <a:defRPr/>
              </a:pPr>
              <a:t>2/7/2018</a:t>
            </a:fld>
            <a:endParaRPr lang="en-US" dirty="0">
              <a:cs typeface="Arial" panose="020B0604020202020204" pitchFamily="34" charset="0"/>
            </a:endParaRPr>
          </a:p>
        </p:txBody>
      </p:sp>
      <p:sp>
        <p:nvSpPr>
          <p:cNvPr id="5" name="Rectangle 5"/>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en-US" dirty="0">
              <a:cs typeface="Arial" panose="020B0604020202020204" pitchFamily="34" charset="0"/>
            </a:endParaRPr>
          </a:p>
        </p:txBody>
      </p:sp>
      <p:sp>
        <p:nvSpPr>
          <p:cNvPr id="6" name="Rectangle 6"/>
          <p:cNvSpPr>
            <a:spLocks noGrp="1" noChangeArrowheads="1"/>
          </p:cNvSpPr>
          <p:nvPr>
            <p:ph type="sldNum" sz="quarter" idx="12"/>
          </p:nvPr>
        </p:nvSpPr>
        <p:spPr>
          <a:ln/>
        </p:spPr>
        <p:txBody>
          <a:bodyPr/>
          <a:lstStyle>
            <a:lvl1pPr>
              <a:defRPr/>
            </a:lvl1pPr>
          </a:lstStyle>
          <a:p>
            <a:pPr fontAlgn="base">
              <a:spcBef>
                <a:spcPct val="0"/>
              </a:spcBef>
              <a:spcAft>
                <a:spcPct val="0"/>
              </a:spcAft>
              <a:defRPr/>
            </a:pPr>
            <a:fld id="{CA0F5ADA-91E0-4147-951F-599063146AD0}" type="slidenum">
              <a:rPr lang="en-US" smtClean="0">
                <a:cs typeface="Arial" panose="020B0604020202020204" pitchFamily="34" charset="0"/>
              </a:rPr>
              <a:pPr fontAlgn="base">
                <a:spcBef>
                  <a:spcPct val="0"/>
                </a:spcBef>
                <a:spcAft>
                  <a:spcPct val="0"/>
                </a:spcAft>
                <a:defRPr/>
              </a:pPr>
              <a:t>‹#›</a:t>
            </a:fld>
            <a:endParaRPr lang="en-US" dirty="0">
              <a:cs typeface="Arial" panose="020B0604020202020204" pitchFamily="34" charset="0"/>
            </a:endParaRPr>
          </a:p>
        </p:txBody>
      </p:sp>
    </p:spTree>
    <p:extLst>
      <p:ext uri="{BB962C8B-B14F-4D97-AF65-F5344CB8AC3E}">
        <p14:creationId xmlns:p14="http://schemas.microsoft.com/office/powerpoint/2010/main" val="2303974939"/>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userDrawn="1">
  <p:cSld name="4_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1524000"/>
          </a:xfrm>
        </p:spPr>
        <p:txBody>
          <a:bodyPr/>
          <a:lstStyle>
            <a:lvl1pPr>
              <a:defRPr>
                <a:latin typeface="Arial" pitchFamily="34" charset="0"/>
                <a:cs typeface="Arial" pitchFamily="34" charset="0"/>
              </a:defRPr>
            </a:lvl1pPr>
          </a:lstStyle>
          <a:p>
            <a:r>
              <a:rPr lang="en-US" dirty="0"/>
              <a:t>Click to edit Master title style</a:t>
            </a:r>
          </a:p>
        </p:txBody>
      </p:sp>
      <p:sp>
        <p:nvSpPr>
          <p:cNvPr id="3" name="Text Placeholder 2"/>
          <p:cNvSpPr>
            <a:spLocks noGrp="1"/>
          </p:cNvSpPr>
          <p:nvPr>
            <p:ph type="body" sz="half" idx="1"/>
          </p:nvPr>
        </p:nvSpPr>
        <p:spPr>
          <a:xfrm>
            <a:off x="609600" y="1524003"/>
            <a:ext cx="10972800" cy="4602163"/>
          </a:xfrm>
        </p:spPr>
        <p:txBody>
          <a:bodyPr/>
          <a:lstStyle>
            <a:lvl1pPr>
              <a:buNone/>
              <a:defRPr>
                <a:latin typeface="Arial" pitchFamily="34" charset="0"/>
                <a:cs typeface="Arial" pitchFamily="34" charset="0"/>
              </a:defRPr>
            </a:lvl1pPr>
            <a:lvl2pPr>
              <a:defRPr>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4"/>
          <p:cNvSpPr>
            <a:spLocks noGrp="1" noChangeArrowheads="1"/>
          </p:cNvSpPr>
          <p:nvPr>
            <p:ph type="dt" sz="half" idx="10"/>
          </p:nvPr>
        </p:nvSpPr>
        <p:spPr/>
        <p:txBody>
          <a:bodyPr/>
          <a:lstStyle>
            <a:lvl1pPr eaLnBrk="0" hangingPunct="0">
              <a:defRPr>
                <a:solidFill>
                  <a:srgbClr val="000000"/>
                </a:solidFill>
                <a:cs typeface="Arial" pitchFamily="34" charset="0"/>
              </a:defRPr>
            </a:lvl1pPr>
          </a:lstStyle>
          <a:p>
            <a:pPr fontAlgn="base">
              <a:spcBef>
                <a:spcPct val="0"/>
              </a:spcBef>
              <a:spcAft>
                <a:spcPct val="0"/>
              </a:spcAft>
              <a:defRPr/>
            </a:pPr>
            <a:fld id="{8AD3CCD5-6963-4F37-B212-7F5248360E7B}" type="datetime1">
              <a:rPr lang="en-US" smtClean="0"/>
              <a:pPr fontAlgn="base">
                <a:spcBef>
                  <a:spcPct val="0"/>
                </a:spcBef>
                <a:spcAft>
                  <a:spcPct val="0"/>
                </a:spcAft>
                <a:defRPr/>
              </a:pPr>
              <a:t>2/7/2018</a:t>
            </a:fld>
            <a:endParaRPr lang="en-US" dirty="0"/>
          </a:p>
        </p:txBody>
      </p:sp>
      <p:sp>
        <p:nvSpPr>
          <p:cNvPr id="5" name="Rectangle 5"/>
          <p:cNvSpPr>
            <a:spLocks noGrp="1" noChangeArrowheads="1"/>
          </p:cNvSpPr>
          <p:nvPr>
            <p:ph type="ftr" sz="quarter" idx="11"/>
          </p:nvPr>
        </p:nvSpPr>
        <p:spPr/>
        <p:txBody>
          <a:bodyPr/>
          <a:lstStyle>
            <a:lvl1pPr eaLnBrk="0" hangingPunct="0">
              <a:defRPr>
                <a:solidFill>
                  <a:srgbClr val="000000"/>
                </a:solidFill>
                <a:cs typeface="Arial" pitchFamily="34" charset="0"/>
              </a:defRPr>
            </a:lvl1pPr>
          </a:lstStyle>
          <a:p>
            <a:pPr fontAlgn="base">
              <a:spcBef>
                <a:spcPct val="0"/>
              </a:spcBef>
              <a:spcAft>
                <a:spcPct val="0"/>
              </a:spcAft>
              <a:defRPr/>
            </a:pPr>
            <a:endParaRPr lang="en-US" dirty="0"/>
          </a:p>
        </p:txBody>
      </p:sp>
      <p:sp>
        <p:nvSpPr>
          <p:cNvPr id="6" name="Rectangle 6"/>
          <p:cNvSpPr>
            <a:spLocks noGrp="1" noChangeArrowheads="1"/>
          </p:cNvSpPr>
          <p:nvPr>
            <p:ph type="sldNum" sz="quarter" idx="12"/>
          </p:nvPr>
        </p:nvSpPr>
        <p:spPr/>
        <p:txBody>
          <a:bodyPr/>
          <a:lstStyle>
            <a:lvl1pPr eaLnBrk="0" hangingPunct="0">
              <a:defRPr>
                <a:solidFill>
                  <a:srgbClr val="000000"/>
                </a:solidFill>
                <a:cs typeface="Arial" pitchFamily="34" charset="0"/>
              </a:defRPr>
            </a:lvl1pPr>
          </a:lstStyle>
          <a:p>
            <a:pPr fontAlgn="base">
              <a:spcBef>
                <a:spcPct val="0"/>
              </a:spcBef>
              <a:spcAft>
                <a:spcPct val="0"/>
              </a:spcAft>
              <a:defRPr/>
            </a:pPr>
            <a:fld id="{3733A9DC-3B1E-48FA-AACF-5BFA7AA257AF}" type="slidenum">
              <a:rPr lang="en-US" smtClean="0"/>
              <a:pPr fontAlgn="base">
                <a:spcBef>
                  <a:spcPct val="0"/>
                </a:spcBef>
                <a:spcAft>
                  <a:spcPct val="0"/>
                </a:spcAft>
                <a:defRPr/>
              </a:pPr>
              <a:t>‹#›</a:t>
            </a:fld>
            <a:endParaRPr lang="en-US" dirty="0"/>
          </a:p>
        </p:txBody>
      </p:sp>
    </p:spTree>
    <p:extLst>
      <p:ext uri="{BB962C8B-B14F-4D97-AF65-F5344CB8AC3E}">
        <p14:creationId xmlns:p14="http://schemas.microsoft.com/office/powerpoint/2010/main" val="1099262984"/>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fontAlgn="base">
              <a:spcBef>
                <a:spcPct val="0"/>
              </a:spcBef>
              <a:spcAft>
                <a:spcPct val="0"/>
              </a:spcAft>
              <a:defRPr/>
            </a:pPr>
            <a:endParaRPr lang="en-US"/>
          </a:p>
        </p:txBody>
      </p:sp>
      <p:sp>
        <p:nvSpPr>
          <p:cNvPr id="5" name="Rectangle 5"/>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fontAlgn="base">
              <a:spcBef>
                <a:spcPct val="0"/>
              </a:spcBef>
              <a:spcAft>
                <a:spcPct val="0"/>
              </a:spcAft>
              <a:defRPr/>
            </a:pPr>
            <a:fld id="{0C695ED1-A481-497F-B247-0BB17657DAFB}" type="slidenum">
              <a:rPr lang="en-US" smtClean="0"/>
              <a:pPr fontAlgn="base">
                <a:spcBef>
                  <a:spcPct val="0"/>
                </a:spcBef>
                <a:spcAft>
                  <a:spcPct val="0"/>
                </a:spcAft>
                <a:defRPr/>
              </a:pPr>
              <a:t>‹#›</a:t>
            </a:fld>
            <a:endParaRPr lang="en-US"/>
          </a:p>
        </p:txBody>
      </p:sp>
    </p:spTree>
    <p:extLst>
      <p:ext uri="{BB962C8B-B14F-4D97-AF65-F5344CB8AC3E}">
        <p14:creationId xmlns:p14="http://schemas.microsoft.com/office/powerpoint/2010/main" val="4193730119"/>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1524000"/>
          </a:xfrm>
        </p:spPr>
        <p:txBody>
          <a:bodyPr/>
          <a:lstStyle/>
          <a:p>
            <a:r>
              <a:rPr lang="en-US"/>
              <a:t>Click to edit Master title style</a:t>
            </a:r>
          </a:p>
        </p:txBody>
      </p:sp>
      <p:sp>
        <p:nvSpPr>
          <p:cNvPr id="3" name="Text Placeholder 2"/>
          <p:cNvSpPr>
            <a:spLocks noGrp="1"/>
          </p:cNvSpPr>
          <p:nvPr>
            <p:ph type="body" sz="half" idx="1"/>
          </p:nvPr>
        </p:nvSpPr>
        <p:spPr>
          <a:xfrm>
            <a:off x="609600" y="1524001"/>
            <a:ext cx="10972800" cy="4602163"/>
          </a:xfrm>
        </p:spPr>
        <p:txBody>
          <a:bodyPr/>
          <a:lstStyle>
            <a:lvl1pPr>
              <a:buNone/>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4"/>
          <p:cNvSpPr>
            <a:spLocks noGrp="1" noChangeArrowheads="1"/>
          </p:cNvSpPr>
          <p:nvPr>
            <p:ph type="dt" sz="half" idx="10"/>
          </p:nvPr>
        </p:nvSpPr>
        <p:spPr>
          <a:ln/>
        </p:spPr>
        <p:txBody>
          <a:bodyPr/>
          <a:lstStyle>
            <a:lvl1pPr>
              <a:defRPr/>
            </a:lvl1pPr>
          </a:lstStyle>
          <a:p>
            <a:pPr fontAlgn="base">
              <a:spcBef>
                <a:spcPct val="0"/>
              </a:spcBef>
              <a:spcAft>
                <a:spcPct val="0"/>
              </a:spcAft>
              <a:defRPr/>
            </a:pPr>
            <a:endParaRPr lang="en-US"/>
          </a:p>
        </p:txBody>
      </p:sp>
      <p:sp>
        <p:nvSpPr>
          <p:cNvPr id="5" name="Rectangle 5"/>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fontAlgn="base">
              <a:spcBef>
                <a:spcPct val="0"/>
              </a:spcBef>
              <a:spcAft>
                <a:spcPct val="0"/>
              </a:spcAft>
              <a:defRPr/>
            </a:pPr>
            <a:fld id="{6BFB4721-B809-40BF-9199-D6819257A8AC}" type="slidenum">
              <a:rPr lang="en-US" smtClean="0"/>
              <a:pPr fontAlgn="base">
                <a:spcBef>
                  <a:spcPct val="0"/>
                </a:spcBef>
                <a:spcAft>
                  <a:spcPct val="0"/>
                </a:spcAft>
                <a:defRPr/>
              </a:pPr>
              <a:t>‹#›</a:t>
            </a:fld>
            <a:endParaRPr lang="en-US"/>
          </a:p>
        </p:txBody>
      </p:sp>
    </p:spTree>
    <p:extLst>
      <p:ext uri="{BB962C8B-B14F-4D97-AF65-F5344CB8AC3E}">
        <p14:creationId xmlns:p14="http://schemas.microsoft.com/office/powerpoint/2010/main" val="418721427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569D18A-7F36-44FD-9C55-3F5C93A17CE5}" type="datetime1">
              <a:rPr lang="en-US" smtClean="0"/>
              <a:t>2/7/2018</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190CA34-1945-4751-9C46-CB4E1B950B3D}" type="slidenum">
              <a:rPr lang="en-US" smtClean="0"/>
              <a:pPr/>
              <a:t>‹#›</a:t>
            </a:fld>
            <a:endParaRPr lang="en-US"/>
          </a:p>
        </p:txBody>
      </p:sp>
    </p:spTree>
    <p:extLst>
      <p:ext uri="{BB962C8B-B14F-4D97-AF65-F5344CB8AC3E}">
        <p14:creationId xmlns:p14="http://schemas.microsoft.com/office/powerpoint/2010/main" val="2993601668"/>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lvl1pPr>
              <a:defRPr>
                <a:solidFill>
                  <a:srgbClr val="000000"/>
                </a:solidFill>
              </a:defRPr>
            </a:lvl1pPr>
          </a:lstStyle>
          <a:p>
            <a:pPr fontAlgn="base">
              <a:spcBef>
                <a:spcPct val="0"/>
              </a:spcBef>
              <a:spcAft>
                <a:spcPct val="0"/>
              </a:spcAft>
              <a:defRPr/>
            </a:pPr>
            <a:endParaRPr lang="en-GB"/>
          </a:p>
        </p:txBody>
      </p:sp>
      <p:sp>
        <p:nvSpPr>
          <p:cNvPr id="3" name="Rectangle 5"/>
          <p:cNvSpPr>
            <a:spLocks noGrp="1" noChangeArrowheads="1"/>
          </p:cNvSpPr>
          <p:nvPr>
            <p:ph type="ftr" sz="quarter" idx="11"/>
          </p:nvPr>
        </p:nvSpPr>
        <p:spPr/>
        <p:txBody>
          <a:bodyPr/>
          <a:lstStyle>
            <a:lvl1pPr>
              <a:defRPr>
                <a:solidFill>
                  <a:srgbClr val="000000"/>
                </a:solidFill>
              </a:defRPr>
            </a:lvl1pPr>
          </a:lstStyle>
          <a:p>
            <a:pPr fontAlgn="base">
              <a:spcBef>
                <a:spcPct val="0"/>
              </a:spcBef>
              <a:spcAft>
                <a:spcPct val="0"/>
              </a:spcAft>
              <a:defRPr/>
            </a:pPr>
            <a:endParaRPr lang="en-US"/>
          </a:p>
        </p:txBody>
      </p:sp>
      <p:sp>
        <p:nvSpPr>
          <p:cNvPr id="4" name="Rectangle 6"/>
          <p:cNvSpPr>
            <a:spLocks noGrp="1" noChangeArrowheads="1"/>
          </p:cNvSpPr>
          <p:nvPr>
            <p:ph type="sldNum" sz="quarter" idx="12"/>
          </p:nvPr>
        </p:nvSpPr>
        <p:spPr/>
        <p:txBody>
          <a:bodyPr/>
          <a:lstStyle>
            <a:lvl1pPr>
              <a:defRPr>
                <a:solidFill>
                  <a:srgbClr val="000000"/>
                </a:solidFill>
              </a:defRPr>
            </a:lvl1pPr>
          </a:lstStyle>
          <a:p>
            <a:pPr fontAlgn="base">
              <a:spcBef>
                <a:spcPct val="0"/>
              </a:spcBef>
              <a:spcAft>
                <a:spcPct val="0"/>
              </a:spcAft>
              <a:defRPr/>
            </a:pPr>
            <a:fld id="{C10405BB-CA4F-43E6-81A7-141507E7DB59}" type="slidenum">
              <a:rPr lang="en-GB" smtClean="0"/>
              <a:pPr fontAlgn="base">
                <a:spcBef>
                  <a:spcPct val="0"/>
                </a:spcBef>
                <a:spcAft>
                  <a:spcPct val="0"/>
                </a:spcAft>
                <a:defRPr/>
              </a:pPr>
              <a:t>‹#›</a:t>
            </a:fld>
            <a:endParaRPr lang="en-GB"/>
          </a:p>
        </p:txBody>
      </p:sp>
    </p:spTree>
    <p:extLst>
      <p:ext uri="{BB962C8B-B14F-4D97-AF65-F5344CB8AC3E}">
        <p14:creationId xmlns:p14="http://schemas.microsoft.com/office/powerpoint/2010/main" val="57410831"/>
      </p:ext>
    </p:extLst>
  </p:cSld>
  <p:clrMapOvr>
    <a:masterClrMapping/>
  </p:clrMapOvr>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userDrawn="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1524000"/>
          </a:xfrm>
        </p:spPr>
        <p:txBody>
          <a:bodyPr/>
          <a:lstStyle/>
          <a:p>
            <a:r>
              <a:rPr lang="en-US"/>
              <a:t>Click to edit Master title style</a:t>
            </a:r>
          </a:p>
        </p:txBody>
      </p:sp>
      <p:sp>
        <p:nvSpPr>
          <p:cNvPr id="3" name="Content Placeholder 2"/>
          <p:cNvSpPr>
            <a:spLocks noGrp="1"/>
          </p:cNvSpPr>
          <p:nvPr>
            <p:ph sz="half" idx="1"/>
          </p:nvPr>
        </p:nvSpPr>
        <p:spPr>
          <a:xfrm>
            <a:off x="609600" y="1524001"/>
            <a:ext cx="10769600" cy="460216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4"/>
          <p:cNvSpPr>
            <a:spLocks noGrp="1" noChangeArrowheads="1"/>
          </p:cNvSpPr>
          <p:nvPr>
            <p:ph type="dt" sz="half" idx="10"/>
          </p:nvPr>
        </p:nvSpPr>
        <p:spPr/>
        <p:txBody>
          <a:bodyPr/>
          <a:lstStyle>
            <a:lvl1pPr eaLnBrk="1" fontAlgn="auto" hangingPunct="1">
              <a:spcBef>
                <a:spcPts val="0"/>
              </a:spcBef>
              <a:spcAft>
                <a:spcPts val="0"/>
              </a:spcAft>
              <a:defRPr>
                <a:solidFill>
                  <a:prstClr val="black"/>
                </a:solidFill>
                <a:latin typeface="Calibri"/>
                <a:cs typeface="+mn-cs"/>
              </a:defRPr>
            </a:lvl1pPr>
          </a:lstStyle>
          <a:p>
            <a:pPr>
              <a:defRPr/>
            </a:pPr>
            <a:endParaRPr lang="en-US"/>
          </a:p>
        </p:txBody>
      </p:sp>
      <p:sp>
        <p:nvSpPr>
          <p:cNvPr id="5" name="Rectangle 5"/>
          <p:cNvSpPr>
            <a:spLocks noGrp="1" noChangeArrowheads="1"/>
          </p:cNvSpPr>
          <p:nvPr>
            <p:ph type="ftr" sz="quarter" idx="11"/>
          </p:nvPr>
        </p:nvSpPr>
        <p:spPr/>
        <p:txBody>
          <a:bodyPr/>
          <a:lstStyle>
            <a:lvl1pPr eaLnBrk="0" fontAlgn="base" hangingPunct="0">
              <a:spcBef>
                <a:spcPct val="0"/>
              </a:spcBef>
              <a:spcAft>
                <a:spcPct val="0"/>
              </a:spcAft>
              <a:defRPr>
                <a:latin typeface="Arial" pitchFamily="34" charset="0"/>
                <a:cs typeface="Arial" pitchFamily="34" charset="0"/>
              </a:defRPr>
            </a:lvl1pPr>
          </a:lstStyle>
          <a:p>
            <a:pPr>
              <a:defRPr/>
            </a:pPr>
            <a:endParaRPr lang="en-US"/>
          </a:p>
        </p:txBody>
      </p:sp>
      <p:sp>
        <p:nvSpPr>
          <p:cNvPr id="6" name="Rectangle 6"/>
          <p:cNvSpPr>
            <a:spLocks noGrp="1" noChangeArrowheads="1"/>
          </p:cNvSpPr>
          <p:nvPr>
            <p:ph type="sldNum" sz="quarter" idx="12"/>
          </p:nvPr>
        </p:nvSpPr>
        <p:spPr/>
        <p:txBody>
          <a:bodyPr/>
          <a:lstStyle>
            <a:lvl1pPr eaLnBrk="1" fontAlgn="auto" hangingPunct="1">
              <a:spcBef>
                <a:spcPts val="0"/>
              </a:spcBef>
              <a:spcAft>
                <a:spcPts val="0"/>
              </a:spcAft>
              <a:defRPr>
                <a:solidFill>
                  <a:prstClr val="black"/>
                </a:solidFill>
                <a:latin typeface="Calibri"/>
                <a:cs typeface="+mn-cs"/>
              </a:defRPr>
            </a:lvl1pPr>
          </a:lstStyle>
          <a:p>
            <a:pPr>
              <a:defRPr/>
            </a:pPr>
            <a:fld id="{CA1539E6-1669-437D-80B3-A03A9BE9EADF}" type="slidenum">
              <a:rPr lang="en-US" smtClean="0"/>
              <a:pPr>
                <a:defRPr/>
              </a:pPr>
              <a:t>‹#›</a:t>
            </a:fld>
            <a:endParaRPr lang="en-US"/>
          </a:p>
        </p:txBody>
      </p:sp>
    </p:spTree>
    <p:extLst>
      <p:ext uri="{BB962C8B-B14F-4D97-AF65-F5344CB8AC3E}">
        <p14:creationId xmlns:p14="http://schemas.microsoft.com/office/powerpoint/2010/main" val="723667859"/>
      </p:ext>
    </p:extLst>
  </p:cSld>
  <p:clrMapOvr>
    <a:masterClrMapping/>
  </p:clrMapOvr>
  <p:transition spd="slow"/>
</p:sldLayout>
</file>

<file path=ppt/slideLayouts/slideLayout22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pPr eaLnBrk="0" hangingPunct="0">
              <a:defRPr/>
            </a:pPr>
            <a:fld id="{4647ECA9-D7C3-4F96-ADC7-C21827411EFF}" type="datetime1">
              <a:rPr lang="en-US" smtClean="0">
                <a:solidFill>
                  <a:prstClr val="black">
                    <a:tint val="75000"/>
                  </a:prstClr>
                </a:solidFill>
              </a:rPr>
              <a:pPr eaLnBrk="0" hangingPunct="0">
                <a:defRPr/>
              </a:pPr>
              <a:t>2/7/2018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eaLnBrk="0" hangingPunct="0">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eaLnBrk="0" hangingPunct="0">
              <a:defRPr/>
            </a:pPr>
            <a:fld id="{7F638746-0F53-45B1-8D1A-570B0CDE3FE1}" type="slidenum">
              <a:rPr lang="en-US" smtClean="0">
                <a:solidFill>
                  <a:prstClr val="black">
                    <a:tint val="75000"/>
                  </a:prstClr>
                </a:solidFill>
              </a:rPr>
              <a:pPr eaLnBrk="0" hangingPunct="0">
                <a:defRPr/>
              </a:pPr>
              <a:t>‹#›</a:t>
            </a:fld>
            <a:endParaRPr lang="en-US">
              <a:solidFill>
                <a:prstClr val="black">
                  <a:tint val="75000"/>
                </a:prstClr>
              </a:solidFill>
            </a:endParaRPr>
          </a:p>
        </p:txBody>
      </p:sp>
    </p:spTree>
    <p:extLst>
      <p:ext uri="{BB962C8B-B14F-4D97-AF65-F5344CB8AC3E}">
        <p14:creationId xmlns:p14="http://schemas.microsoft.com/office/powerpoint/2010/main" val="3869615008"/>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eaLnBrk="0" hangingPunct="0">
              <a:defRPr/>
            </a:pPr>
            <a:fld id="{1F843681-111A-48B2-8F2B-0DE7F2529D8F}" type="datetime1">
              <a:rPr lang="en-US" smtClean="0">
                <a:solidFill>
                  <a:prstClr val="black">
                    <a:tint val="75000"/>
                  </a:prstClr>
                </a:solidFill>
              </a:rPr>
              <a:pPr eaLnBrk="0" hangingPunct="0">
                <a:defRPr/>
              </a:pPr>
              <a:t>2/7/2018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eaLnBrk="0" hangingPunct="0">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eaLnBrk="0" hangingPunct="0">
              <a:defRPr/>
            </a:pPr>
            <a:fld id="{7B7E7B0C-DECE-4D1B-B4C1-8954E6EFDAB4}" type="slidenum">
              <a:rPr lang="en-US" smtClean="0">
                <a:solidFill>
                  <a:prstClr val="black">
                    <a:tint val="75000"/>
                  </a:prstClr>
                </a:solidFill>
              </a:rPr>
              <a:pPr eaLnBrk="0" hangingPunct="0">
                <a:defRPr/>
              </a:pPr>
              <a:t>‹#›</a:t>
            </a:fld>
            <a:endParaRPr lang="en-US">
              <a:solidFill>
                <a:prstClr val="black">
                  <a:tint val="75000"/>
                </a:prstClr>
              </a:solidFill>
            </a:endParaRPr>
          </a:p>
        </p:txBody>
      </p:sp>
    </p:spTree>
    <p:extLst>
      <p:ext uri="{BB962C8B-B14F-4D97-AF65-F5344CB8AC3E}">
        <p14:creationId xmlns:p14="http://schemas.microsoft.com/office/powerpoint/2010/main" val="4250395482"/>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eaLnBrk="0" hangingPunct="0">
              <a:defRPr/>
            </a:pPr>
            <a:fld id="{E1A34CF1-FFA6-4524-8E02-3BC9B541BF72}" type="datetime1">
              <a:rPr lang="en-US" smtClean="0">
                <a:solidFill>
                  <a:prstClr val="black">
                    <a:tint val="75000"/>
                  </a:prstClr>
                </a:solidFill>
              </a:rPr>
              <a:pPr eaLnBrk="0" hangingPunct="0">
                <a:defRPr/>
              </a:pPr>
              <a:t>2/7/2018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eaLnBrk="0" hangingPunct="0">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eaLnBrk="0" hangingPunct="0">
              <a:defRPr/>
            </a:pPr>
            <a:fld id="{F5FD21B2-E915-4708-BEF6-C5DB5F1C1E9D}" type="slidenum">
              <a:rPr lang="en-US" smtClean="0">
                <a:solidFill>
                  <a:prstClr val="black">
                    <a:tint val="75000"/>
                  </a:prstClr>
                </a:solidFill>
              </a:rPr>
              <a:pPr eaLnBrk="0" hangingPunct="0">
                <a:defRPr/>
              </a:pPr>
              <a:t>‹#›</a:t>
            </a:fld>
            <a:endParaRPr lang="en-US">
              <a:solidFill>
                <a:prstClr val="black">
                  <a:tint val="75000"/>
                </a:prstClr>
              </a:solidFill>
            </a:endParaRPr>
          </a:p>
        </p:txBody>
      </p:sp>
    </p:spTree>
    <p:extLst>
      <p:ext uri="{BB962C8B-B14F-4D97-AF65-F5344CB8AC3E}">
        <p14:creationId xmlns:p14="http://schemas.microsoft.com/office/powerpoint/2010/main" val="3400261898"/>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pPr eaLnBrk="0" hangingPunct="0">
              <a:defRPr/>
            </a:pPr>
            <a:fld id="{BE5E71C1-B013-4C40-9AE5-D8D13C27F9C3}" type="datetime1">
              <a:rPr lang="en-US" smtClean="0">
                <a:solidFill>
                  <a:prstClr val="black">
                    <a:tint val="75000"/>
                  </a:prstClr>
                </a:solidFill>
              </a:rPr>
              <a:pPr eaLnBrk="0" hangingPunct="0">
                <a:defRPr/>
              </a:pPr>
              <a:t>2/7/2018</a:t>
            </a:fld>
            <a:endParaRPr lang="en-US">
              <a:solidFill>
                <a:prstClr val="black">
                  <a:tint val="75000"/>
                </a:prstClr>
              </a:solidFill>
            </a:endParaRPr>
          </a:p>
        </p:txBody>
      </p:sp>
      <p:sp>
        <p:nvSpPr>
          <p:cNvPr id="6" name="Footer Placeholder 4"/>
          <p:cNvSpPr>
            <a:spLocks noGrp="1"/>
          </p:cNvSpPr>
          <p:nvPr>
            <p:ph type="ftr" sz="quarter" idx="11"/>
          </p:nvPr>
        </p:nvSpPr>
        <p:spPr/>
        <p:txBody>
          <a:bodyPr/>
          <a:lstStyle>
            <a:lvl1pPr>
              <a:defRPr/>
            </a:lvl1pPr>
          </a:lstStyle>
          <a:p>
            <a:pPr eaLnBrk="0" hangingPunct="0">
              <a:defRPr/>
            </a:pPr>
            <a:endParaRPr lang="en-US">
              <a:solidFill>
                <a:prstClr val="black">
                  <a:tint val="75000"/>
                </a:prstClr>
              </a:solidFill>
            </a:endParaRPr>
          </a:p>
        </p:txBody>
      </p:sp>
      <p:sp>
        <p:nvSpPr>
          <p:cNvPr id="7" name="Slide Number Placeholder 5"/>
          <p:cNvSpPr>
            <a:spLocks noGrp="1"/>
          </p:cNvSpPr>
          <p:nvPr>
            <p:ph type="sldNum" sz="quarter" idx="12"/>
          </p:nvPr>
        </p:nvSpPr>
        <p:spPr/>
        <p:txBody>
          <a:bodyPr/>
          <a:lstStyle>
            <a:lvl1pPr>
              <a:defRPr/>
            </a:lvl1pPr>
          </a:lstStyle>
          <a:p>
            <a:pPr eaLnBrk="0" hangingPunct="0">
              <a:defRPr/>
            </a:pPr>
            <a:fld id="{45646B2F-A7A6-4BF1-961D-27D1C29D013C}" type="slidenum">
              <a:rPr lang="en-US" smtClean="0">
                <a:solidFill>
                  <a:prstClr val="black">
                    <a:tint val="75000"/>
                  </a:prstClr>
                </a:solidFill>
              </a:rPr>
              <a:pPr eaLnBrk="0" hangingPunct="0">
                <a:defRPr/>
              </a:pPr>
              <a:t>‹#›</a:t>
            </a:fld>
            <a:endParaRPr lang="en-US">
              <a:solidFill>
                <a:prstClr val="black">
                  <a:tint val="75000"/>
                </a:prstClr>
              </a:solidFill>
            </a:endParaRPr>
          </a:p>
        </p:txBody>
      </p:sp>
    </p:spTree>
    <p:extLst>
      <p:ext uri="{BB962C8B-B14F-4D97-AF65-F5344CB8AC3E}">
        <p14:creationId xmlns:p14="http://schemas.microsoft.com/office/powerpoint/2010/main" val="973600396"/>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pPr eaLnBrk="0" hangingPunct="0">
              <a:defRPr/>
            </a:pPr>
            <a:fld id="{1538CEAE-4106-478E-9C6E-12A4D05726BD}" type="datetime1">
              <a:rPr lang="en-US" smtClean="0">
                <a:solidFill>
                  <a:prstClr val="black">
                    <a:tint val="75000"/>
                  </a:prstClr>
                </a:solidFill>
              </a:rPr>
              <a:pPr eaLnBrk="0" hangingPunct="0">
                <a:defRPr/>
              </a:pPr>
              <a:t>2/7/2018</a:t>
            </a:fld>
            <a:endParaRPr lang="en-US">
              <a:solidFill>
                <a:prstClr val="black">
                  <a:tint val="75000"/>
                </a:prstClr>
              </a:solidFill>
            </a:endParaRPr>
          </a:p>
        </p:txBody>
      </p:sp>
      <p:sp>
        <p:nvSpPr>
          <p:cNvPr id="8" name="Footer Placeholder 4"/>
          <p:cNvSpPr>
            <a:spLocks noGrp="1"/>
          </p:cNvSpPr>
          <p:nvPr>
            <p:ph type="ftr" sz="quarter" idx="11"/>
          </p:nvPr>
        </p:nvSpPr>
        <p:spPr/>
        <p:txBody>
          <a:bodyPr/>
          <a:lstStyle>
            <a:lvl1pPr>
              <a:defRPr/>
            </a:lvl1pPr>
          </a:lstStyle>
          <a:p>
            <a:pPr eaLnBrk="0" hangingPunct="0">
              <a:defRPr/>
            </a:pPr>
            <a:endParaRPr lang="en-US">
              <a:solidFill>
                <a:prstClr val="black">
                  <a:tint val="75000"/>
                </a:prstClr>
              </a:solidFill>
            </a:endParaRPr>
          </a:p>
        </p:txBody>
      </p:sp>
      <p:sp>
        <p:nvSpPr>
          <p:cNvPr id="9" name="Slide Number Placeholder 5"/>
          <p:cNvSpPr>
            <a:spLocks noGrp="1"/>
          </p:cNvSpPr>
          <p:nvPr>
            <p:ph type="sldNum" sz="quarter" idx="12"/>
          </p:nvPr>
        </p:nvSpPr>
        <p:spPr/>
        <p:txBody>
          <a:bodyPr/>
          <a:lstStyle>
            <a:lvl1pPr>
              <a:defRPr/>
            </a:lvl1pPr>
          </a:lstStyle>
          <a:p>
            <a:pPr eaLnBrk="0" hangingPunct="0">
              <a:defRPr/>
            </a:pPr>
            <a:fld id="{763A9C1E-18F1-4E8F-B439-058C2673636F}" type="slidenum">
              <a:rPr lang="en-US" smtClean="0">
                <a:solidFill>
                  <a:prstClr val="black">
                    <a:tint val="75000"/>
                  </a:prstClr>
                </a:solidFill>
              </a:rPr>
              <a:pPr eaLnBrk="0" hangingPunct="0">
                <a:defRPr/>
              </a:pPr>
              <a:t>‹#›</a:t>
            </a:fld>
            <a:endParaRPr lang="en-US">
              <a:solidFill>
                <a:prstClr val="black">
                  <a:tint val="75000"/>
                </a:prstClr>
              </a:solidFill>
            </a:endParaRPr>
          </a:p>
        </p:txBody>
      </p:sp>
    </p:spTree>
    <p:extLst>
      <p:ext uri="{BB962C8B-B14F-4D97-AF65-F5344CB8AC3E}">
        <p14:creationId xmlns:p14="http://schemas.microsoft.com/office/powerpoint/2010/main" val="2175895770"/>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eaLnBrk="0" hangingPunct="0">
              <a:defRPr/>
            </a:pPr>
            <a:fld id="{D88D00A5-50CB-479D-ACA0-C748F89143F4}" type="datetime1">
              <a:rPr lang="en-US" smtClean="0">
                <a:solidFill>
                  <a:prstClr val="black">
                    <a:tint val="75000"/>
                  </a:prstClr>
                </a:solidFill>
              </a:rPr>
              <a:pPr eaLnBrk="0" hangingPunct="0">
                <a:defRPr/>
              </a:pPr>
              <a:t>2/7/2018</a:t>
            </a:fld>
            <a:endParaRPr lang="en-US">
              <a:solidFill>
                <a:prstClr val="black">
                  <a:tint val="75000"/>
                </a:prstClr>
              </a:solidFill>
            </a:endParaRPr>
          </a:p>
        </p:txBody>
      </p:sp>
      <p:sp>
        <p:nvSpPr>
          <p:cNvPr id="4" name="Footer Placeholder 4"/>
          <p:cNvSpPr>
            <a:spLocks noGrp="1"/>
          </p:cNvSpPr>
          <p:nvPr>
            <p:ph type="ftr" sz="quarter" idx="11"/>
          </p:nvPr>
        </p:nvSpPr>
        <p:spPr/>
        <p:txBody>
          <a:bodyPr/>
          <a:lstStyle>
            <a:lvl1pPr>
              <a:defRPr/>
            </a:lvl1pPr>
          </a:lstStyle>
          <a:p>
            <a:pPr eaLnBrk="0" hangingPunct="0">
              <a:defRPr/>
            </a:pPr>
            <a:endParaRPr lang="en-US">
              <a:solidFill>
                <a:prstClr val="black">
                  <a:tint val="75000"/>
                </a:prstClr>
              </a:solidFill>
            </a:endParaRPr>
          </a:p>
        </p:txBody>
      </p:sp>
      <p:sp>
        <p:nvSpPr>
          <p:cNvPr id="5" name="Slide Number Placeholder 5"/>
          <p:cNvSpPr>
            <a:spLocks noGrp="1"/>
          </p:cNvSpPr>
          <p:nvPr>
            <p:ph type="sldNum" sz="quarter" idx="12"/>
          </p:nvPr>
        </p:nvSpPr>
        <p:spPr/>
        <p:txBody>
          <a:bodyPr/>
          <a:lstStyle>
            <a:lvl1pPr>
              <a:defRPr/>
            </a:lvl1pPr>
          </a:lstStyle>
          <a:p>
            <a:pPr eaLnBrk="0" hangingPunct="0">
              <a:defRPr/>
            </a:pPr>
            <a:fld id="{4D9A1EB1-CD07-4BB6-92D7-0A3FA6C621DE}" type="slidenum">
              <a:rPr lang="en-US" smtClean="0">
                <a:solidFill>
                  <a:prstClr val="black">
                    <a:tint val="75000"/>
                  </a:prstClr>
                </a:solidFill>
              </a:rPr>
              <a:pPr eaLnBrk="0" hangingPunct="0">
                <a:defRPr/>
              </a:pPr>
              <a:t>‹#›</a:t>
            </a:fld>
            <a:endParaRPr lang="en-US">
              <a:solidFill>
                <a:prstClr val="black">
                  <a:tint val="75000"/>
                </a:prstClr>
              </a:solidFill>
            </a:endParaRPr>
          </a:p>
        </p:txBody>
      </p:sp>
    </p:spTree>
    <p:extLst>
      <p:ext uri="{BB962C8B-B14F-4D97-AF65-F5344CB8AC3E}">
        <p14:creationId xmlns:p14="http://schemas.microsoft.com/office/powerpoint/2010/main" val="1161266157"/>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eaLnBrk="0" hangingPunct="0">
              <a:defRPr/>
            </a:pPr>
            <a:fld id="{9A3BB9BC-DF66-446A-B010-46E1705E3BD6}" type="datetime1">
              <a:rPr lang="en-US" smtClean="0">
                <a:solidFill>
                  <a:prstClr val="black">
                    <a:tint val="75000"/>
                  </a:prstClr>
                </a:solidFill>
              </a:rPr>
              <a:pPr eaLnBrk="0" hangingPunct="0">
                <a:defRPr/>
              </a:pPr>
              <a:t>2/7/2018</a:t>
            </a:fld>
            <a:endParaRPr lang="en-US">
              <a:solidFill>
                <a:prstClr val="black">
                  <a:tint val="75000"/>
                </a:prstClr>
              </a:solidFill>
            </a:endParaRPr>
          </a:p>
        </p:txBody>
      </p:sp>
      <p:sp>
        <p:nvSpPr>
          <p:cNvPr id="3" name="Footer Placeholder 4"/>
          <p:cNvSpPr>
            <a:spLocks noGrp="1"/>
          </p:cNvSpPr>
          <p:nvPr>
            <p:ph type="ftr" sz="quarter" idx="11"/>
          </p:nvPr>
        </p:nvSpPr>
        <p:spPr/>
        <p:txBody>
          <a:bodyPr/>
          <a:lstStyle>
            <a:lvl1pPr>
              <a:defRPr/>
            </a:lvl1pPr>
          </a:lstStyle>
          <a:p>
            <a:pPr eaLnBrk="0" hangingPunct="0">
              <a:defRPr/>
            </a:pPr>
            <a:endParaRPr lang="en-US">
              <a:solidFill>
                <a:prstClr val="black">
                  <a:tint val="75000"/>
                </a:prstClr>
              </a:solidFill>
            </a:endParaRPr>
          </a:p>
        </p:txBody>
      </p:sp>
      <p:sp>
        <p:nvSpPr>
          <p:cNvPr id="4" name="Slide Number Placeholder 5"/>
          <p:cNvSpPr>
            <a:spLocks noGrp="1"/>
          </p:cNvSpPr>
          <p:nvPr>
            <p:ph type="sldNum" sz="quarter" idx="12"/>
          </p:nvPr>
        </p:nvSpPr>
        <p:spPr/>
        <p:txBody>
          <a:bodyPr/>
          <a:lstStyle>
            <a:lvl1pPr>
              <a:defRPr/>
            </a:lvl1pPr>
          </a:lstStyle>
          <a:p>
            <a:pPr eaLnBrk="0" hangingPunct="0">
              <a:defRPr/>
            </a:pPr>
            <a:fld id="{0B4D3FAA-5899-4B18-98C5-7FC23410CF38}" type="slidenum">
              <a:rPr lang="en-US" smtClean="0">
                <a:solidFill>
                  <a:prstClr val="black">
                    <a:tint val="75000"/>
                  </a:prstClr>
                </a:solidFill>
              </a:rPr>
              <a:pPr eaLnBrk="0" hangingPunct="0">
                <a:defRPr/>
              </a:pPr>
              <a:t>‹#›</a:t>
            </a:fld>
            <a:endParaRPr lang="en-US">
              <a:solidFill>
                <a:prstClr val="black">
                  <a:tint val="75000"/>
                </a:prstClr>
              </a:solidFill>
            </a:endParaRPr>
          </a:p>
        </p:txBody>
      </p:sp>
    </p:spTree>
    <p:extLst>
      <p:ext uri="{BB962C8B-B14F-4D97-AF65-F5344CB8AC3E}">
        <p14:creationId xmlns:p14="http://schemas.microsoft.com/office/powerpoint/2010/main" val="816840419"/>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eaLnBrk="0" hangingPunct="0">
              <a:defRPr/>
            </a:pPr>
            <a:fld id="{6B5F0E44-C1C7-43EE-AA41-93AEB0D98CFA}" type="datetime1">
              <a:rPr lang="en-US" smtClean="0">
                <a:solidFill>
                  <a:prstClr val="black">
                    <a:tint val="75000"/>
                  </a:prstClr>
                </a:solidFill>
              </a:rPr>
              <a:pPr eaLnBrk="0" hangingPunct="0">
                <a:defRPr/>
              </a:pPr>
              <a:t>2/7/2018</a:t>
            </a:fld>
            <a:endParaRPr lang="en-US">
              <a:solidFill>
                <a:prstClr val="black">
                  <a:tint val="75000"/>
                </a:prstClr>
              </a:solidFill>
            </a:endParaRPr>
          </a:p>
        </p:txBody>
      </p:sp>
      <p:sp>
        <p:nvSpPr>
          <p:cNvPr id="6" name="Footer Placeholder 4"/>
          <p:cNvSpPr>
            <a:spLocks noGrp="1"/>
          </p:cNvSpPr>
          <p:nvPr>
            <p:ph type="ftr" sz="quarter" idx="11"/>
          </p:nvPr>
        </p:nvSpPr>
        <p:spPr/>
        <p:txBody>
          <a:bodyPr/>
          <a:lstStyle>
            <a:lvl1pPr>
              <a:defRPr/>
            </a:lvl1pPr>
          </a:lstStyle>
          <a:p>
            <a:pPr eaLnBrk="0" hangingPunct="0">
              <a:defRPr/>
            </a:pPr>
            <a:endParaRPr lang="en-US">
              <a:solidFill>
                <a:prstClr val="black">
                  <a:tint val="75000"/>
                </a:prstClr>
              </a:solidFill>
            </a:endParaRPr>
          </a:p>
        </p:txBody>
      </p:sp>
      <p:sp>
        <p:nvSpPr>
          <p:cNvPr id="7" name="Slide Number Placeholder 5"/>
          <p:cNvSpPr>
            <a:spLocks noGrp="1"/>
          </p:cNvSpPr>
          <p:nvPr>
            <p:ph type="sldNum" sz="quarter" idx="12"/>
          </p:nvPr>
        </p:nvSpPr>
        <p:spPr/>
        <p:txBody>
          <a:bodyPr/>
          <a:lstStyle>
            <a:lvl1pPr>
              <a:defRPr/>
            </a:lvl1pPr>
          </a:lstStyle>
          <a:p>
            <a:pPr eaLnBrk="0" hangingPunct="0">
              <a:defRPr/>
            </a:pPr>
            <a:fld id="{57132176-F00D-40E7-A13B-3D981F58986F}" type="slidenum">
              <a:rPr lang="en-US" smtClean="0">
                <a:solidFill>
                  <a:prstClr val="black">
                    <a:tint val="75000"/>
                  </a:prstClr>
                </a:solidFill>
              </a:rPr>
              <a:pPr eaLnBrk="0" hangingPunct="0">
                <a:defRPr/>
              </a:pPr>
              <a:t>‹#›</a:t>
            </a:fld>
            <a:endParaRPr lang="en-US">
              <a:solidFill>
                <a:prstClr val="black">
                  <a:tint val="75000"/>
                </a:prstClr>
              </a:solidFill>
            </a:endParaRPr>
          </a:p>
        </p:txBody>
      </p:sp>
    </p:spTree>
    <p:extLst>
      <p:ext uri="{BB962C8B-B14F-4D97-AF65-F5344CB8AC3E}">
        <p14:creationId xmlns:p14="http://schemas.microsoft.com/office/powerpoint/2010/main" val="355510638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lvl1pPr>
              <a:defRPr baseline="0">
                <a:solidFill>
                  <a:schemeClr val="accent3">
                    <a:lumMod val="50000"/>
                  </a:schemeClr>
                </a:solidFill>
              </a:defRPr>
            </a:lvl1pPr>
          </a:lstStyle>
          <a:p>
            <a:r>
              <a:rPr lang="en-US" dirty="0"/>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0D66B3A7-5C7F-4BB2-9C01-14F847EAA203}" type="datetime1">
              <a:rPr lang="en-US" smtClean="0">
                <a:solidFill>
                  <a:prstClr val="black">
                    <a:tint val="75000"/>
                  </a:prstClr>
                </a:solidFill>
              </a:rPr>
              <a:t>2/7/2018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A4375F43-1317-4352-8E80-2F8772A4082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661364724"/>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eaLnBrk="0" hangingPunct="0">
              <a:defRPr/>
            </a:pPr>
            <a:fld id="{5E3A4AAF-DDF1-40CA-98FE-D8FEC5CDB3CC}" type="datetime1">
              <a:rPr lang="en-US" smtClean="0">
                <a:solidFill>
                  <a:prstClr val="black">
                    <a:tint val="75000"/>
                  </a:prstClr>
                </a:solidFill>
              </a:rPr>
              <a:pPr eaLnBrk="0" hangingPunct="0">
                <a:defRPr/>
              </a:pPr>
              <a:t>2/7/2018</a:t>
            </a:fld>
            <a:endParaRPr lang="en-US">
              <a:solidFill>
                <a:prstClr val="black">
                  <a:tint val="75000"/>
                </a:prstClr>
              </a:solidFill>
            </a:endParaRPr>
          </a:p>
        </p:txBody>
      </p:sp>
      <p:sp>
        <p:nvSpPr>
          <p:cNvPr id="6" name="Footer Placeholder 4"/>
          <p:cNvSpPr>
            <a:spLocks noGrp="1"/>
          </p:cNvSpPr>
          <p:nvPr>
            <p:ph type="ftr" sz="quarter" idx="11"/>
          </p:nvPr>
        </p:nvSpPr>
        <p:spPr/>
        <p:txBody>
          <a:bodyPr/>
          <a:lstStyle>
            <a:lvl1pPr>
              <a:defRPr/>
            </a:lvl1pPr>
          </a:lstStyle>
          <a:p>
            <a:pPr eaLnBrk="0" hangingPunct="0">
              <a:defRPr/>
            </a:pPr>
            <a:endParaRPr lang="en-US">
              <a:solidFill>
                <a:prstClr val="black">
                  <a:tint val="75000"/>
                </a:prstClr>
              </a:solidFill>
            </a:endParaRPr>
          </a:p>
        </p:txBody>
      </p:sp>
      <p:sp>
        <p:nvSpPr>
          <p:cNvPr id="7" name="Slide Number Placeholder 5"/>
          <p:cNvSpPr>
            <a:spLocks noGrp="1"/>
          </p:cNvSpPr>
          <p:nvPr>
            <p:ph type="sldNum" sz="quarter" idx="12"/>
          </p:nvPr>
        </p:nvSpPr>
        <p:spPr/>
        <p:txBody>
          <a:bodyPr/>
          <a:lstStyle>
            <a:lvl1pPr>
              <a:defRPr/>
            </a:lvl1pPr>
          </a:lstStyle>
          <a:p>
            <a:pPr eaLnBrk="0" hangingPunct="0">
              <a:defRPr/>
            </a:pPr>
            <a:fld id="{4C2E37AD-58BE-43CE-9996-D4BBEB272B6D}" type="slidenum">
              <a:rPr lang="en-US" smtClean="0">
                <a:solidFill>
                  <a:prstClr val="black">
                    <a:tint val="75000"/>
                  </a:prstClr>
                </a:solidFill>
              </a:rPr>
              <a:pPr eaLnBrk="0" hangingPunct="0">
                <a:defRPr/>
              </a:pPr>
              <a:t>‹#›</a:t>
            </a:fld>
            <a:endParaRPr lang="en-US">
              <a:solidFill>
                <a:prstClr val="black">
                  <a:tint val="75000"/>
                </a:prstClr>
              </a:solidFill>
            </a:endParaRPr>
          </a:p>
        </p:txBody>
      </p:sp>
    </p:spTree>
    <p:extLst>
      <p:ext uri="{BB962C8B-B14F-4D97-AF65-F5344CB8AC3E}">
        <p14:creationId xmlns:p14="http://schemas.microsoft.com/office/powerpoint/2010/main" val="101731580"/>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eaLnBrk="0" hangingPunct="0">
              <a:defRPr/>
            </a:pPr>
            <a:fld id="{03C87B3F-B001-4466-8268-C3C1BCE82697}" type="datetime1">
              <a:rPr lang="en-US" smtClean="0">
                <a:solidFill>
                  <a:prstClr val="black">
                    <a:tint val="75000"/>
                  </a:prstClr>
                </a:solidFill>
              </a:rPr>
              <a:pPr eaLnBrk="0" hangingPunct="0">
                <a:defRPr/>
              </a:pPr>
              <a:t>2/7/2018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eaLnBrk="0" hangingPunct="0">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eaLnBrk="0" hangingPunct="0">
              <a:defRPr/>
            </a:pPr>
            <a:fld id="{5C145067-908E-4F94-A1C9-9D99BAA0119D}" type="slidenum">
              <a:rPr lang="en-US" smtClean="0">
                <a:solidFill>
                  <a:prstClr val="black">
                    <a:tint val="75000"/>
                  </a:prstClr>
                </a:solidFill>
              </a:rPr>
              <a:pPr eaLnBrk="0" hangingPunct="0">
                <a:defRPr/>
              </a:pPr>
              <a:t>‹#›</a:t>
            </a:fld>
            <a:endParaRPr lang="en-US">
              <a:solidFill>
                <a:prstClr val="black">
                  <a:tint val="75000"/>
                </a:prstClr>
              </a:solidFill>
            </a:endParaRPr>
          </a:p>
        </p:txBody>
      </p:sp>
    </p:spTree>
    <p:extLst>
      <p:ext uri="{BB962C8B-B14F-4D97-AF65-F5344CB8AC3E}">
        <p14:creationId xmlns:p14="http://schemas.microsoft.com/office/powerpoint/2010/main" val="123716447"/>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eaLnBrk="0" hangingPunct="0">
              <a:defRPr/>
            </a:pPr>
            <a:fld id="{BDB84C50-E40D-4184-8676-F079A2925F55}" type="datetime1">
              <a:rPr lang="en-US" smtClean="0">
                <a:solidFill>
                  <a:prstClr val="black">
                    <a:tint val="75000"/>
                  </a:prstClr>
                </a:solidFill>
              </a:rPr>
              <a:pPr eaLnBrk="0" hangingPunct="0">
                <a:defRPr/>
              </a:pPr>
              <a:t>2/7/2018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eaLnBrk="0" hangingPunct="0">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eaLnBrk="0" hangingPunct="0">
              <a:defRPr/>
            </a:pPr>
            <a:fld id="{196F32BD-E1AD-4482-9E85-6396AA86EAB1}" type="slidenum">
              <a:rPr lang="en-US" smtClean="0">
                <a:solidFill>
                  <a:prstClr val="black">
                    <a:tint val="75000"/>
                  </a:prstClr>
                </a:solidFill>
              </a:rPr>
              <a:pPr eaLnBrk="0" hangingPunct="0">
                <a:defRPr/>
              </a:pPr>
              <a:t>‹#›</a:t>
            </a:fld>
            <a:endParaRPr lang="en-US">
              <a:solidFill>
                <a:prstClr val="black">
                  <a:tint val="75000"/>
                </a:prstClr>
              </a:solidFill>
            </a:endParaRPr>
          </a:p>
        </p:txBody>
      </p:sp>
    </p:spTree>
    <p:extLst>
      <p:ext uri="{BB962C8B-B14F-4D97-AF65-F5344CB8AC3E}">
        <p14:creationId xmlns:p14="http://schemas.microsoft.com/office/powerpoint/2010/main" val="919861009"/>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userDrawn="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1524000"/>
          </a:xfrm>
        </p:spPr>
        <p:txBody>
          <a:bodyPr/>
          <a:lstStyle/>
          <a:p>
            <a:r>
              <a:rPr lang="en-US"/>
              <a:t>Click to edit Master title style</a:t>
            </a:r>
          </a:p>
        </p:txBody>
      </p:sp>
      <p:sp>
        <p:nvSpPr>
          <p:cNvPr id="3" name="Content Placeholder 2"/>
          <p:cNvSpPr>
            <a:spLocks noGrp="1"/>
          </p:cNvSpPr>
          <p:nvPr>
            <p:ph sz="half" idx="1"/>
          </p:nvPr>
        </p:nvSpPr>
        <p:spPr>
          <a:xfrm>
            <a:off x="609600" y="1524001"/>
            <a:ext cx="10769600" cy="460216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lvl1pPr>
              <a:defRPr/>
            </a:lvl1pPr>
          </a:lstStyle>
          <a:p>
            <a:pPr eaLnBrk="0" hangingPunct="0">
              <a:defRPr/>
            </a:pPr>
            <a:fld id="{73B02F0D-0556-4BBE-97BE-85B53C99B9AA}" type="datetime1">
              <a:rPr lang="en-US" smtClean="0">
                <a:solidFill>
                  <a:prstClr val="black">
                    <a:tint val="75000"/>
                  </a:prstClr>
                </a:solidFill>
              </a:rPr>
              <a:pPr eaLnBrk="0" hangingPunct="0">
                <a:defRPr/>
              </a:pPr>
              <a:t>2/7/2018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eaLnBrk="0" hangingPunct="0">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eaLnBrk="0" hangingPunct="0">
              <a:defRPr/>
            </a:pPr>
            <a:fld id="{FFA85D57-0FD1-4F33-8CC6-5E1FFA215C43}" type="slidenum">
              <a:rPr lang="en-US" smtClean="0">
                <a:solidFill>
                  <a:prstClr val="black">
                    <a:tint val="75000"/>
                  </a:prstClr>
                </a:solidFill>
              </a:rPr>
              <a:pPr eaLnBrk="0" hangingPunct="0">
                <a:defRPr/>
              </a:pPr>
              <a:t>‹#›</a:t>
            </a:fld>
            <a:endParaRPr lang="en-US">
              <a:solidFill>
                <a:prstClr val="black">
                  <a:tint val="75000"/>
                </a:prstClr>
              </a:solidFill>
            </a:endParaRPr>
          </a:p>
        </p:txBody>
      </p:sp>
    </p:spTree>
    <p:extLst>
      <p:ext uri="{BB962C8B-B14F-4D97-AF65-F5344CB8AC3E}">
        <p14:creationId xmlns:p14="http://schemas.microsoft.com/office/powerpoint/2010/main" val="1942834653"/>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8"/>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pPr eaLnBrk="0" hangingPunct="0">
              <a:defRPr/>
            </a:pPr>
            <a:fld id="{24C8DE0D-C36A-4810-80C4-7FBD3CDDB08E}" type="datetime1">
              <a:rPr lang="en-US" smtClean="0">
                <a:solidFill>
                  <a:prstClr val="black">
                    <a:tint val="75000"/>
                  </a:prstClr>
                </a:solidFill>
              </a:rPr>
              <a:pPr eaLnBrk="0" hangingPunct="0">
                <a:defRPr/>
              </a:pPr>
              <a:t>2/7/2018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eaLnBrk="0" hangingPunct="0">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eaLnBrk="0" hangingPunct="0">
              <a:defRPr/>
            </a:pPr>
            <a:fld id="{BD1D44AC-56E8-4E3F-9774-6BC576859464}" type="slidenum">
              <a:rPr lang="en-US" smtClean="0">
                <a:solidFill>
                  <a:prstClr val="black">
                    <a:tint val="75000"/>
                  </a:prstClr>
                </a:solidFill>
              </a:rPr>
              <a:pPr eaLnBrk="0" hangingPunct="0">
                <a:defRPr/>
              </a:pPr>
              <a:t>‹#›</a:t>
            </a:fld>
            <a:endParaRPr lang="en-US">
              <a:solidFill>
                <a:prstClr val="black">
                  <a:tint val="75000"/>
                </a:prstClr>
              </a:solidFill>
            </a:endParaRPr>
          </a:p>
        </p:txBody>
      </p:sp>
    </p:spTree>
    <p:extLst>
      <p:ext uri="{BB962C8B-B14F-4D97-AF65-F5344CB8AC3E}">
        <p14:creationId xmlns:p14="http://schemas.microsoft.com/office/powerpoint/2010/main" val="2951459120"/>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eaLnBrk="0" hangingPunct="0">
              <a:defRPr/>
            </a:pPr>
            <a:fld id="{E21FAB33-C591-4941-B08B-31872F2D55E2}" type="datetime1">
              <a:rPr lang="en-US" smtClean="0">
                <a:solidFill>
                  <a:prstClr val="black">
                    <a:tint val="75000"/>
                  </a:prstClr>
                </a:solidFill>
              </a:rPr>
              <a:pPr eaLnBrk="0" hangingPunct="0">
                <a:defRPr/>
              </a:pPr>
              <a:t>2/7/2018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eaLnBrk="0" hangingPunct="0">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eaLnBrk="0" hangingPunct="0">
              <a:defRPr/>
            </a:pPr>
            <a:fld id="{2E6C8144-B4B9-4BC0-A0DC-63F4AE84402D}" type="slidenum">
              <a:rPr lang="en-US" smtClean="0">
                <a:solidFill>
                  <a:prstClr val="black">
                    <a:tint val="75000"/>
                  </a:prstClr>
                </a:solidFill>
              </a:rPr>
              <a:pPr eaLnBrk="0" hangingPunct="0">
                <a:defRPr/>
              </a:pPr>
              <a:t>‹#›</a:t>
            </a:fld>
            <a:endParaRPr lang="en-US">
              <a:solidFill>
                <a:prstClr val="black">
                  <a:tint val="75000"/>
                </a:prstClr>
              </a:solidFill>
            </a:endParaRPr>
          </a:p>
        </p:txBody>
      </p:sp>
    </p:spTree>
    <p:extLst>
      <p:ext uri="{BB962C8B-B14F-4D97-AF65-F5344CB8AC3E}">
        <p14:creationId xmlns:p14="http://schemas.microsoft.com/office/powerpoint/2010/main" val="2975428931"/>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5"/>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eaLnBrk="0" hangingPunct="0">
              <a:defRPr/>
            </a:pPr>
            <a:fld id="{F60C36D7-8EEA-4BD5-9069-1657F22F6872}" type="datetime1">
              <a:rPr lang="en-US" smtClean="0">
                <a:solidFill>
                  <a:prstClr val="black">
                    <a:tint val="75000"/>
                  </a:prstClr>
                </a:solidFill>
              </a:rPr>
              <a:pPr eaLnBrk="0" hangingPunct="0">
                <a:defRPr/>
              </a:pPr>
              <a:t>2/7/2018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eaLnBrk="0" hangingPunct="0">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eaLnBrk="0" hangingPunct="0">
              <a:defRPr/>
            </a:pPr>
            <a:fld id="{A5F1378F-5F2D-4535-B18F-9B7A4A1DF1AE}" type="slidenum">
              <a:rPr lang="en-US" smtClean="0">
                <a:solidFill>
                  <a:prstClr val="black">
                    <a:tint val="75000"/>
                  </a:prstClr>
                </a:solidFill>
              </a:rPr>
              <a:pPr eaLnBrk="0" hangingPunct="0">
                <a:defRPr/>
              </a:pPr>
              <a:t>‹#›</a:t>
            </a:fld>
            <a:endParaRPr lang="en-US">
              <a:solidFill>
                <a:prstClr val="black">
                  <a:tint val="75000"/>
                </a:prstClr>
              </a:solidFill>
            </a:endParaRPr>
          </a:p>
        </p:txBody>
      </p:sp>
    </p:spTree>
    <p:extLst>
      <p:ext uri="{BB962C8B-B14F-4D97-AF65-F5344CB8AC3E}">
        <p14:creationId xmlns:p14="http://schemas.microsoft.com/office/powerpoint/2010/main" val="190269246"/>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3"/>
            <a:ext cx="538480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3"/>
            <a:ext cx="538480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pPr eaLnBrk="0" hangingPunct="0">
              <a:defRPr/>
            </a:pPr>
            <a:fld id="{94786467-8FFA-44C0-B4B0-71B7BE7336F3}" type="datetime1">
              <a:rPr lang="en-US" smtClean="0">
                <a:solidFill>
                  <a:prstClr val="black">
                    <a:tint val="75000"/>
                  </a:prstClr>
                </a:solidFill>
              </a:rPr>
              <a:pPr eaLnBrk="0" hangingPunct="0">
                <a:defRPr/>
              </a:pPr>
              <a:t>2/7/2018</a:t>
            </a:fld>
            <a:endParaRPr lang="en-US">
              <a:solidFill>
                <a:prstClr val="black">
                  <a:tint val="75000"/>
                </a:prstClr>
              </a:solidFill>
            </a:endParaRPr>
          </a:p>
        </p:txBody>
      </p:sp>
      <p:sp>
        <p:nvSpPr>
          <p:cNvPr id="6" name="Footer Placeholder 4"/>
          <p:cNvSpPr>
            <a:spLocks noGrp="1"/>
          </p:cNvSpPr>
          <p:nvPr>
            <p:ph type="ftr" sz="quarter" idx="11"/>
          </p:nvPr>
        </p:nvSpPr>
        <p:spPr/>
        <p:txBody>
          <a:bodyPr/>
          <a:lstStyle>
            <a:lvl1pPr>
              <a:defRPr/>
            </a:lvl1pPr>
          </a:lstStyle>
          <a:p>
            <a:pPr eaLnBrk="0" hangingPunct="0">
              <a:defRPr/>
            </a:pPr>
            <a:endParaRPr lang="en-US">
              <a:solidFill>
                <a:prstClr val="black">
                  <a:tint val="75000"/>
                </a:prstClr>
              </a:solidFill>
            </a:endParaRPr>
          </a:p>
        </p:txBody>
      </p:sp>
      <p:sp>
        <p:nvSpPr>
          <p:cNvPr id="7" name="Slide Number Placeholder 5"/>
          <p:cNvSpPr>
            <a:spLocks noGrp="1"/>
          </p:cNvSpPr>
          <p:nvPr>
            <p:ph type="sldNum" sz="quarter" idx="12"/>
          </p:nvPr>
        </p:nvSpPr>
        <p:spPr/>
        <p:txBody>
          <a:bodyPr/>
          <a:lstStyle>
            <a:lvl1pPr>
              <a:defRPr/>
            </a:lvl1pPr>
          </a:lstStyle>
          <a:p>
            <a:pPr eaLnBrk="0" hangingPunct="0">
              <a:defRPr/>
            </a:pPr>
            <a:fld id="{0B2054AF-E941-46BF-8587-A0AA659610BD}" type="slidenum">
              <a:rPr lang="en-US" smtClean="0">
                <a:solidFill>
                  <a:prstClr val="black">
                    <a:tint val="75000"/>
                  </a:prstClr>
                </a:solidFill>
              </a:rPr>
              <a:pPr eaLnBrk="0" hangingPunct="0">
                <a:defRPr/>
              </a:pPr>
              <a:t>‹#›</a:t>
            </a:fld>
            <a:endParaRPr lang="en-US">
              <a:solidFill>
                <a:prstClr val="black">
                  <a:tint val="75000"/>
                </a:prstClr>
              </a:solidFill>
            </a:endParaRPr>
          </a:p>
        </p:txBody>
      </p:sp>
    </p:spTree>
    <p:extLst>
      <p:ext uri="{BB962C8B-B14F-4D97-AF65-F5344CB8AC3E}">
        <p14:creationId xmlns:p14="http://schemas.microsoft.com/office/powerpoint/2010/main" val="3793918191"/>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9" y="1535113"/>
            <a:ext cx="5389033"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6193369" y="2174875"/>
            <a:ext cx="5389033"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pPr eaLnBrk="0" hangingPunct="0">
              <a:defRPr/>
            </a:pPr>
            <a:fld id="{D747325B-F39B-43BA-B326-3B9AF3AB8CC1}" type="datetime1">
              <a:rPr lang="en-US" smtClean="0">
                <a:solidFill>
                  <a:prstClr val="black">
                    <a:tint val="75000"/>
                  </a:prstClr>
                </a:solidFill>
              </a:rPr>
              <a:pPr eaLnBrk="0" hangingPunct="0">
                <a:defRPr/>
              </a:pPr>
              <a:t>2/7/2018</a:t>
            </a:fld>
            <a:endParaRPr lang="en-US">
              <a:solidFill>
                <a:prstClr val="black">
                  <a:tint val="75000"/>
                </a:prstClr>
              </a:solidFill>
            </a:endParaRPr>
          </a:p>
        </p:txBody>
      </p:sp>
      <p:sp>
        <p:nvSpPr>
          <p:cNvPr id="8" name="Footer Placeholder 4"/>
          <p:cNvSpPr>
            <a:spLocks noGrp="1"/>
          </p:cNvSpPr>
          <p:nvPr>
            <p:ph type="ftr" sz="quarter" idx="11"/>
          </p:nvPr>
        </p:nvSpPr>
        <p:spPr/>
        <p:txBody>
          <a:bodyPr/>
          <a:lstStyle>
            <a:lvl1pPr>
              <a:defRPr/>
            </a:lvl1pPr>
          </a:lstStyle>
          <a:p>
            <a:pPr eaLnBrk="0" hangingPunct="0">
              <a:defRPr/>
            </a:pPr>
            <a:endParaRPr lang="en-US">
              <a:solidFill>
                <a:prstClr val="black">
                  <a:tint val="75000"/>
                </a:prstClr>
              </a:solidFill>
            </a:endParaRPr>
          </a:p>
        </p:txBody>
      </p:sp>
      <p:sp>
        <p:nvSpPr>
          <p:cNvPr id="9" name="Slide Number Placeholder 5"/>
          <p:cNvSpPr>
            <a:spLocks noGrp="1"/>
          </p:cNvSpPr>
          <p:nvPr>
            <p:ph type="sldNum" sz="quarter" idx="12"/>
          </p:nvPr>
        </p:nvSpPr>
        <p:spPr/>
        <p:txBody>
          <a:bodyPr/>
          <a:lstStyle>
            <a:lvl1pPr>
              <a:defRPr/>
            </a:lvl1pPr>
          </a:lstStyle>
          <a:p>
            <a:pPr eaLnBrk="0" hangingPunct="0">
              <a:defRPr/>
            </a:pPr>
            <a:fld id="{2F6A0F6E-6F3F-4E07-B527-FB5632806B9E}" type="slidenum">
              <a:rPr lang="en-US" smtClean="0">
                <a:solidFill>
                  <a:prstClr val="black">
                    <a:tint val="75000"/>
                  </a:prstClr>
                </a:solidFill>
              </a:rPr>
              <a:pPr eaLnBrk="0" hangingPunct="0">
                <a:defRPr/>
              </a:pPr>
              <a:t>‹#›</a:t>
            </a:fld>
            <a:endParaRPr lang="en-US">
              <a:solidFill>
                <a:prstClr val="black">
                  <a:tint val="75000"/>
                </a:prstClr>
              </a:solidFill>
            </a:endParaRPr>
          </a:p>
        </p:txBody>
      </p:sp>
    </p:spTree>
    <p:extLst>
      <p:ext uri="{BB962C8B-B14F-4D97-AF65-F5344CB8AC3E}">
        <p14:creationId xmlns:p14="http://schemas.microsoft.com/office/powerpoint/2010/main" val="962246952"/>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eaLnBrk="0" hangingPunct="0">
              <a:defRPr/>
            </a:pPr>
            <a:fld id="{6EFD9D84-1E7E-416A-9EAE-A266D983BC20}" type="datetime1">
              <a:rPr lang="en-US" smtClean="0">
                <a:solidFill>
                  <a:prstClr val="black">
                    <a:tint val="75000"/>
                  </a:prstClr>
                </a:solidFill>
              </a:rPr>
              <a:pPr eaLnBrk="0" hangingPunct="0">
                <a:defRPr/>
              </a:pPr>
              <a:t>2/7/2018</a:t>
            </a:fld>
            <a:endParaRPr lang="en-US">
              <a:solidFill>
                <a:prstClr val="black">
                  <a:tint val="75000"/>
                </a:prstClr>
              </a:solidFill>
            </a:endParaRPr>
          </a:p>
        </p:txBody>
      </p:sp>
      <p:sp>
        <p:nvSpPr>
          <p:cNvPr id="4" name="Footer Placeholder 4"/>
          <p:cNvSpPr>
            <a:spLocks noGrp="1"/>
          </p:cNvSpPr>
          <p:nvPr>
            <p:ph type="ftr" sz="quarter" idx="11"/>
          </p:nvPr>
        </p:nvSpPr>
        <p:spPr/>
        <p:txBody>
          <a:bodyPr/>
          <a:lstStyle>
            <a:lvl1pPr>
              <a:defRPr/>
            </a:lvl1pPr>
          </a:lstStyle>
          <a:p>
            <a:pPr eaLnBrk="0" hangingPunct="0">
              <a:defRPr/>
            </a:pPr>
            <a:endParaRPr lang="en-US">
              <a:solidFill>
                <a:prstClr val="black">
                  <a:tint val="75000"/>
                </a:prstClr>
              </a:solidFill>
            </a:endParaRPr>
          </a:p>
        </p:txBody>
      </p:sp>
      <p:sp>
        <p:nvSpPr>
          <p:cNvPr id="5" name="Slide Number Placeholder 5"/>
          <p:cNvSpPr>
            <a:spLocks noGrp="1"/>
          </p:cNvSpPr>
          <p:nvPr>
            <p:ph type="sldNum" sz="quarter" idx="12"/>
          </p:nvPr>
        </p:nvSpPr>
        <p:spPr/>
        <p:txBody>
          <a:bodyPr/>
          <a:lstStyle>
            <a:lvl1pPr>
              <a:defRPr/>
            </a:lvl1pPr>
          </a:lstStyle>
          <a:p>
            <a:pPr eaLnBrk="0" hangingPunct="0">
              <a:defRPr/>
            </a:pPr>
            <a:fld id="{9382500E-D5AE-4C51-B8E8-E13BFBA3A306}" type="slidenum">
              <a:rPr lang="en-US" smtClean="0">
                <a:solidFill>
                  <a:prstClr val="black">
                    <a:tint val="75000"/>
                  </a:prstClr>
                </a:solidFill>
              </a:rPr>
              <a:pPr eaLnBrk="0" hangingPunct="0">
                <a:defRPr/>
              </a:pPr>
              <a:t>‹#›</a:t>
            </a:fld>
            <a:endParaRPr lang="en-US">
              <a:solidFill>
                <a:prstClr val="black">
                  <a:tint val="75000"/>
                </a:prstClr>
              </a:solidFill>
            </a:endParaRPr>
          </a:p>
        </p:txBody>
      </p:sp>
    </p:spTree>
    <p:extLst>
      <p:ext uri="{BB962C8B-B14F-4D97-AF65-F5344CB8AC3E}">
        <p14:creationId xmlns:p14="http://schemas.microsoft.com/office/powerpoint/2010/main" val="18603215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pc="-100" baseline="0">
                <a:solidFill>
                  <a:schemeClr val="accent3">
                    <a:lumMod val="50000"/>
                  </a:schemeClr>
                </a:solidFill>
              </a:defRPr>
            </a:lvl1pPr>
          </a:lstStyle>
          <a:p>
            <a:r>
              <a:rPr lang="en-US" dirty="0"/>
              <a:t>Click to edit Master title style</a:t>
            </a:r>
          </a:p>
        </p:txBody>
      </p:sp>
      <p:sp>
        <p:nvSpPr>
          <p:cNvPr id="3" name="Content Placeholder 2"/>
          <p:cNvSpPr>
            <a:spLocks noGrp="1"/>
          </p:cNvSpPr>
          <p:nvPr>
            <p:ph idx="1"/>
          </p:nvPr>
        </p:nvSpPr>
        <p:spPr/>
        <p:txBody>
          <a:bodyPr/>
          <a:lstStyle>
            <a:lvl1pPr>
              <a:buClr>
                <a:schemeClr val="accent6">
                  <a:lumMod val="75000"/>
                </a:schemeClr>
              </a:buClr>
              <a:defRPr/>
            </a:lvl1pPr>
            <a:lvl2pPr>
              <a:buClr>
                <a:schemeClr val="accent3">
                  <a:lumMod val="50000"/>
                </a:schemeClr>
              </a:buClr>
              <a:defRPr/>
            </a:lvl2pPr>
            <a:lvl3pPr>
              <a:buClr>
                <a:schemeClr val="accent3">
                  <a:lumMod val="50000"/>
                </a:schemeClr>
              </a:buClr>
              <a:defRPr/>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338BAFF5-D81C-4F9D-A944-EA701F095057}" type="datetime1">
              <a:rPr lang="en-US" smtClean="0">
                <a:solidFill>
                  <a:prstClr val="black">
                    <a:tint val="75000"/>
                  </a:prstClr>
                </a:solidFill>
              </a:rPr>
              <a:t>2/7/2018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A4375F43-1317-4352-8E80-2F8772A4082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641181207"/>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eaLnBrk="0" hangingPunct="0">
              <a:defRPr/>
            </a:pPr>
            <a:fld id="{03A3E9AE-3877-43DB-829A-FE6C71A67560}" type="datetime1">
              <a:rPr lang="en-US" smtClean="0">
                <a:solidFill>
                  <a:prstClr val="black">
                    <a:tint val="75000"/>
                  </a:prstClr>
                </a:solidFill>
              </a:rPr>
              <a:pPr eaLnBrk="0" hangingPunct="0">
                <a:defRPr/>
              </a:pPr>
              <a:t>2/7/2018</a:t>
            </a:fld>
            <a:endParaRPr lang="en-US">
              <a:solidFill>
                <a:prstClr val="black">
                  <a:tint val="75000"/>
                </a:prstClr>
              </a:solidFill>
            </a:endParaRPr>
          </a:p>
        </p:txBody>
      </p:sp>
      <p:sp>
        <p:nvSpPr>
          <p:cNvPr id="3" name="Footer Placeholder 4"/>
          <p:cNvSpPr>
            <a:spLocks noGrp="1"/>
          </p:cNvSpPr>
          <p:nvPr>
            <p:ph type="ftr" sz="quarter" idx="11"/>
          </p:nvPr>
        </p:nvSpPr>
        <p:spPr/>
        <p:txBody>
          <a:bodyPr/>
          <a:lstStyle>
            <a:lvl1pPr>
              <a:defRPr/>
            </a:lvl1pPr>
          </a:lstStyle>
          <a:p>
            <a:pPr eaLnBrk="0" hangingPunct="0">
              <a:defRPr/>
            </a:pPr>
            <a:endParaRPr lang="en-US">
              <a:solidFill>
                <a:prstClr val="black">
                  <a:tint val="75000"/>
                </a:prstClr>
              </a:solidFill>
            </a:endParaRPr>
          </a:p>
        </p:txBody>
      </p:sp>
      <p:sp>
        <p:nvSpPr>
          <p:cNvPr id="4" name="Slide Number Placeholder 5"/>
          <p:cNvSpPr>
            <a:spLocks noGrp="1"/>
          </p:cNvSpPr>
          <p:nvPr>
            <p:ph type="sldNum" sz="quarter" idx="12"/>
          </p:nvPr>
        </p:nvSpPr>
        <p:spPr/>
        <p:txBody>
          <a:bodyPr/>
          <a:lstStyle>
            <a:lvl1pPr>
              <a:defRPr/>
            </a:lvl1pPr>
          </a:lstStyle>
          <a:p>
            <a:pPr eaLnBrk="0" hangingPunct="0">
              <a:defRPr/>
            </a:pPr>
            <a:fld id="{2A3155FF-23E9-4DC3-84B3-921AC3E391D3}" type="slidenum">
              <a:rPr lang="en-US" smtClean="0">
                <a:solidFill>
                  <a:prstClr val="black">
                    <a:tint val="75000"/>
                  </a:prstClr>
                </a:solidFill>
              </a:rPr>
              <a:pPr eaLnBrk="0" hangingPunct="0">
                <a:defRPr/>
              </a:pPr>
              <a:t>‹#›</a:t>
            </a:fld>
            <a:endParaRPr lang="en-US">
              <a:solidFill>
                <a:prstClr val="black">
                  <a:tint val="75000"/>
                </a:prstClr>
              </a:solidFill>
            </a:endParaRPr>
          </a:p>
        </p:txBody>
      </p:sp>
    </p:spTree>
    <p:extLst>
      <p:ext uri="{BB962C8B-B14F-4D97-AF65-F5344CB8AC3E}">
        <p14:creationId xmlns:p14="http://schemas.microsoft.com/office/powerpoint/2010/main" val="3960149684"/>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2" y="273050"/>
            <a:ext cx="4011084" cy="1162050"/>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4766733" y="273053"/>
            <a:ext cx="6815667" cy="5853113"/>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2" y="1435103"/>
            <a:ext cx="4011084" cy="4691063"/>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eaLnBrk="0" hangingPunct="0">
              <a:defRPr/>
            </a:pPr>
            <a:fld id="{6DDDFEDB-2880-4458-B7D6-27C37D631222}" type="datetime1">
              <a:rPr lang="en-US" smtClean="0">
                <a:solidFill>
                  <a:prstClr val="black">
                    <a:tint val="75000"/>
                  </a:prstClr>
                </a:solidFill>
              </a:rPr>
              <a:pPr eaLnBrk="0" hangingPunct="0">
                <a:defRPr/>
              </a:pPr>
              <a:t>2/7/2018</a:t>
            </a:fld>
            <a:endParaRPr lang="en-US">
              <a:solidFill>
                <a:prstClr val="black">
                  <a:tint val="75000"/>
                </a:prstClr>
              </a:solidFill>
            </a:endParaRPr>
          </a:p>
        </p:txBody>
      </p:sp>
      <p:sp>
        <p:nvSpPr>
          <p:cNvPr id="6" name="Footer Placeholder 4"/>
          <p:cNvSpPr>
            <a:spLocks noGrp="1"/>
          </p:cNvSpPr>
          <p:nvPr>
            <p:ph type="ftr" sz="quarter" idx="11"/>
          </p:nvPr>
        </p:nvSpPr>
        <p:spPr/>
        <p:txBody>
          <a:bodyPr/>
          <a:lstStyle>
            <a:lvl1pPr>
              <a:defRPr/>
            </a:lvl1pPr>
          </a:lstStyle>
          <a:p>
            <a:pPr eaLnBrk="0" hangingPunct="0">
              <a:defRPr/>
            </a:pPr>
            <a:endParaRPr lang="en-US">
              <a:solidFill>
                <a:prstClr val="black">
                  <a:tint val="75000"/>
                </a:prstClr>
              </a:solidFill>
            </a:endParaRPr>
          </a:p>
        </p:txBody>
      </p:sp>
      <p:sp>
        <p:nvSpPr>
          <p:cNvPr id="7" name="Slide Number Placeholder 5"/>
          <p:cNvSpPr>
            <a:spLocks noGrp="1"/>
          </p:cNvSpPr>
          <p:nvPr>
            <p:ph type="sldNum" sz="quarter" idx="12"/>
          </p:nvPr>
        </p:nvSpPr>
        <p:spPr/>
        <p:txBody>
          <a:bodyPr/>
          <a:lstStyle>
            <a:lvl1pPr>
              <a:defRPr/>
            </a:lvl1pPr>
          </a:lstStyle>
          <a:p>
            <a:pPr eaLnBrk="0" hangingPunct="0">
              <a:defRPr/>
            </a:pPr>
            <a:fld id="{C8B4EED6-8CD7-44C1-9747-7678AE636703}" type="slidenum">
              <a:rPr lang="en-US" smtClean="0">
                <a:solidFill>
                  <a:prstClr val="black">
                    <a:tint val="75000"/>
                  </a:prstClr>
                </a:solidFill>
              </a:rPr>
              <a:pPr eaLnBrk="0" hangingPunct="0">
                <a:defRPr/>
              </a:pPr>
              <a:t>‹#›</a:t>
            </a:fld>
            <a:endParaRPr lang="en-US">
              <a:solidFill>
                <a:prstClr val="black">
                  <a:tint val="75000"/>
                </a:prstClr>
              </a:solidFill>
            </a:endParaRPr>
          </a:p>
        </p:txBody>
      </p:sp>
    </p:spTree>
    <p:extLst>
      <p:ext uri="{BB962C8B-B14F-4D97-AF65-F5344CB8AC3E}">
        <p14:creationId xmlns:p14="http://schemas.microsoft.com/office/powerpoint/2010/main" val="2342827068"/>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rtlCol="0">
            <a:normAutofit/>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eaLnBrk="0" hangingPunct="0">
              <a:defRPr/>
            </a:pPr>
            <a:fld id="{621B168D-0B89-405B-B11B-384D95BBBEA3}" type="datetime1">
              <a:rPr lang="en-US" smtClean="0">
                <a:solidFill>
                  <a:prstClr val="black">
                    <a:tint val="75000"/>
                  </a:prstClr>
                </a:solidFill>
              </a:rPr>
              <a:pPr eaLnBrk="0" hangingPunct="0">
                <a:defRPr/>
              </a:pPr>
              <a:t>2/7/2018</a:t>
            </a:fld>
            <a:endParaRPr lang="en-US">
              <a:solidFill>
                <a:prstClr val="black">
                  <a:tint val="75000"/>
                </a:prstClr>
              </a:solidFill>
            </a:endParaRPr>
          </a:p>
        </p:txBody>
      </p:sp>
      <p:sp>
        <p:nvSpPr>
          <p:cNvPr id="6" name="Footer Placeholder 4"/>
          <p:cNvSpPr>
            <a:spLocks noGrp="1"/>
          </p:cNvSpPr>
          <p:nvPr>
            <p:ph type="ftr" sz="quarter" idx="11"/>
          </p:nvPr>
        </p:nvSpPr>
        <p:spPr/>
        <p:txBody>
          <a:bodyPr/>
          <a:lstStyle>
            <a:lvl1pPr>
              <a:defRPr/>
            </a:lvl1pPr>
          </a:lstStyle>
          <a:p>
            <a:pPr eaLnBrk="0" hangingPunct="0">
              <a:defRPr/>
            </a:pPr>
            <a:endParaRPr lang="en-US">
              <a:solidFill>
                <a:prstClr val="black">
                  <a:tint val="75000"/>
                </a:prstClr>
              </a:solidFill>
            </a:endParaRPr>
          </a:p>
        </p:txBody>
      </p:sp>
      <p:sp>
        <p:nvSpPr>
          <p:cNvPr id="7" name="Slide Number Placeholder 5"/>
          <p:cNvSpPr>
            <a:spLocks noGrp="1"/>
          </p:cNvSpPr>
          <p:nvPr>
            <p:ph type="sldNum" sz="quarter" idx="12"/>
          </p:nvPr>
        </p:nvSpPr>
        <p:spPr/>
        <p:txBody>
          <a:bodyPr/>
          <a:lstStyle>
            <a:lvl1pPr>
              <a:defRPr/>
            </a:lvl1pPr>
          </a:lstStyle>
          <a:p>
            <a:pPr eaLnBrk="0" hangingPunct="0">
              <a:defRPr/>
            </a:pPr>
            <a:fld id="{5F81A98B-A26C-49BE-B75E-BFC5667AFCCD}" type="slidenum">
              <a:rPr lang="en-US" smtClean="0">
                <a:solidFill>
                  <a:prstClr val="black">
                    <a:tint val="75000"/>
                  </a:prstClr>
                </a:solidFill>
              </a:rPr>
              <a:pPr eaLnBrk="0" hangingPunct="0">
                <a:defRPr/>
              </a:pPr>
              <a:t>‹#›</a:t>
            </a:fld>
            <a:endParaRPr lang="en-US">
              <a:solidFill>
                <a:prstClr val="black">
                  <a:tint val="75000"/>
                </a:prstClr>
              </a:solidFill>
            </a:endParaRPr>
          </a:p>
        </p:txBody>
      </p:sp>
    </p:spTree>
    <p:extLst>
      <p:ext uri="{BB962C8B-B14F-4D97-AF65-F5344CB8AC3E}">
        <p14:creationId xmlns:p14="http://schemas.microsoft.com/office/powerpoint/2010/main" val="184451826"/>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eaLnBrk="0" hangingPunct="0">
              <a:defRPr/>
            </a:pPr>
            <a:fld id="{41C0C5C9-E717-401A-94BA-F57D58B09D6A}" type="datetime1">
              <a:rPr lang="en-US" smtClean="0">
                <a:solidFill>
                  <a:prstClr val="black">
                    <a:tint val="75000"/>
                  </a:prstClr>
                </a:solidFill>
              </a:rPr>
              <a:pPr eaLnBrk="0" hangingPunct="0">
                <a:defRPr/>
              </a:pPr>
              <a:t>2/7/2018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eaLnBrk="0" hangingPunct="0">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eaLnBrk="0" hangingPunct="0">
              <a:defRPr/>
            </a:pPr>
            <a:fld id="{107F3C38-56D4-46C8-B32B-B52974862826}" type="slidenum">
              <a:rPr lang="en-US" smtClean="0">
                <a:solidFill>
                  <a:prstClr val="black">
                    <a:tint val="75000"/>
                  </a:prstClr>
                </a:solidFill>
              </a:rPr>
              <a:pPr eaLnBrk="0" hangingPunct="0">
                <a:defRPr/>
              </a:pPr>
              <a:t>‹#›</a:t>
            </a:fld>
            <a:endParaRPr lang="en-US">
              <a:solidFill>
                <a:prstClr val="black">
                  <a:tint val="75000"/>
                </a:prstClr>
              </a:solidFill>
            </a:endParaRPr>
          </a:p>
        </p:txBody>
      </p:sp>
    </p:spTree>
    <p:extLst>
      <p:ext uri="{BB962C8B-B14F-4D97-AF65-F5344CB8AC3E}">
        <p14:creationId xmlns:p14="http://schemas.microsoft.com/office/powerpoint/2010/main" val="388687354"/>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1"/>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41"/>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eaLnBrk="0" hangingPunct="0">
              <a:defRPr/>
            </a:pPr>
            <a:fld id="{D58589BC-6764-4025-BBC5-14A5CD9AE0F3}" type="datetime1">
              <a:rPr lang="en-US" smtClean="0">
                <a:solidFill>
                  <a:prstClr val="black">
                    <a:tint val="75000"/>
                  </a:prstClr>
                </a:solidFill>
              </a:rPr>
              <a:pPr eaLnBrk="0" hangingPunct="0">
                <a:defRPr/>
              </a:pPr>
              <a:t>2/7/2018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eaLnBrk="0" hangingPunct="0">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eaLnBrk="0" hangingPunct="0">
              <a:defRPr/>
            </a:pPr>
            <a:fld id="{7B9DADD5-A681-49C1-9D98-D162F07E517C}" type="slidenum">
              <a:rPr lang="en-US" smtClean="0">
                <a:solidFill>
                  <a:prstClr val="black">
                    <a:tint val="75000"/>
                  </a:prstClr>
                </a:solidFill>
              </a:rPr>
              <a:pPr eaLnBrk="0" hangingPunct="0">
                <a:defRPr/>
              </a:pPr>
              <a:t>‹#›</a:t>
            </a:fld>
            <a:endParaRPr lang="en-US">
              <a:solidFill>
                <a:prstClr val="black">
                  <a:tint val="75000"/>
                </a:prstClr>
              </a:solidFill>
            </a:endParaRPr>
          </a:p>
        </p:txBody>
      </p:sp>
    </p:spTree>
    <p:extLst>
      <p:ext uri="{BB962C8B-B14F-4D97-AF65-F5344CB8AC3E}">
        <p14:creationId xmlns:p14="http://schemas.microsoft.com/office/powerpoint/2010/main" val="36119866"/>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p>
            <a:pPr eaLnBrk="0" fontAlgn="base" hangingPunct="0">
              <a:spcBef>
                <a:spcPct val="0"/>
              </a:spcBef>
              <a:spcAft>
                <a:spcPct val="0"/>
              </a:spcAft>
              <a:defRPr/>
            </a:pPr>
            <a:fld id="{D3CB813D-9456-4B37-B2FD-F177B1DBB2CD}" type="datetime1">
              <a:rPr lang="en-US" smtClean="0">
                <a:solidFill>
                  <a:prstClr val="black">
                    <a:tint val="75000"/>
                  </a:prstClr>
                </a:solidFill>
                <a:latin typeface="Arial" panose="020B0604020202020204" pitchFamily="34" charset="0"/>
                <a:cs typeface="Arial" panose="020B0604020202020204" pitchFamily="34" charset="0"/>
              </a:rPr>
              <a:pPr eaLnBrk="0" fontAlgn="base" hangingPunct="0">
                <a:spcBef>
                  <a:spcPct val="0"/>
                </a:spcBef>
                <a:spcAft>
                  <a:spcPct val="0"/>
                </a:spcAft>
                <a:defRPr/>
              </a:pPr>
              <a:t>2/7/2018</a:t>
            </a:fld>
            <a:endParaRPr lang="en-US">
              <a:solidFill>
                <a:prstClr val="black">
                  <a:tint val="75000"/>
                </a:prstClr>
              </a:solidFill>
              <a:latin typeface="Arial" panose="020B0604020202020204" pitchFamily="34" charset="0"/>
              <a:cs typeface="Arial" panose="020B0604020202020204" pitchFamily="34" charset="0"/>
            </a:endParaRPr>
          </a:p>
        </p:txBody>
      </p:sp>
      <p:sp>
        <p:nvSpPr>
          <p:cNvPr id="5" name="Footer Placeholder 4"/>
          <p:cNvSpPr>
            <a:spLocks noGrp="1"/>
          </p:cNvSpPr>
          <p:nvPr>
            <p:ph type="ftr" sz="quarter" idx="11"/>
          </p:nvPr>
        </p:nvSpPr>
        <p:spPr/>
        <p:txBody>
          <a:bodyPr/>
          <a:lstStyle/>
          <a:p>
            <a:pPr eaLnBrk="0" fontAlgn="base" hangingPunct="0">
              <a:spcBef>
                <a:spcPct val="0"/>
              </a:spcBef>
              <a:spcAft>
                <a:spcPct val="0"/>
              </a:spcAft>
              <a:defRPr/>
            </a:pPr>
            <a:endParaRPr lang="en-US">
              <a:solidFill>
                <a:prstClr val="black">
                  <a:tint val="75000"/>
                </a:prstClr>
              </a:solidFill>
              <a:latin typeface="Arial" panose="020B0604020202020204" pitchFamily="34" charset="0"/>
              <a:cs typeface="Arial" panose="020B0604020202020204" pitchFamily="34" charset="0"/>
            </a:endParaRPr>
          </a:p>
        </p:txBody>
      </p:sp>
      <p:sp>
        <p:nvSpPr>
          <p:cNvPr id="6" name="Slide Number Placeholder 5"/>
          <p:cNvSpPr>
            <a:spLocks noGrp="1"/>
          </p:cNvSpPr>
          <p:nvPr>
            <p:ph type="sldNum" sz="quarter" idx="12"/>
          </p:nvPr>
        </p:nvSpPr>
        <p:spPr/>
        <p:txBody>
          <a:bodyPr/>
          <a:lstStyle/>
          <a:p>
            <a:pPr eaLnBrk="0" fontAlgn="base" hangingPunct="0">
              <a:spcBef>
                <a:spcPct val="0"/>
              </a:spcBef>
              <a:spcAft>
                <a:spcPct val="0"/>
              </a:spcAft>
              <a:defRPr/>
            </a:pPr>
            <a:fld id="{4B29381E-E8BD-4812-8E2B-069ED91F4B3D}" type="slidenum">
              <a:rPr lang="en-US" smtClean="0">
                <a:solidFill>
                  <a:prstClr val="black">
                    <a:tint val="75000"/>
                  </a:prstClr>
                </a:solidFill>
                <a:latin typeface="Arial" panose="020B0604020202020204" pitchFamily="34" charset="0"/>
                <a:cs typeface="Arial" panose="020B0604020202020204" pitchFamily="34" charset="0"/>
              </a:rPr>
              <a:pPr eaLnBrk="0" fontAlgn="base" hangingPunct="0">
                <a:spcBef>
                  <a:spcPct val="0"/>
                </a:spcBef>
                <a:spcAft>
                  <a:spcPct val="0"/>
                </a:spcAft>
                <a:defRPr/>
              </a:pPr>
              <a:t>‹#›</a:t>
            </a:fld>
            <a:endParaRPr lang="en-US">
              <a:solidFill>
                <a:prstClr val="black">
                  <a:tint val="75000"/>
                </a:prst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35661602"/>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eaLnBrk="0" fontAlgn="base" hangingPunct="0">
              <a:spcBef>
                <a:spcPct val="0"/>
              </a:spcBef>
              <a:spcAft>
                <a:spcPct val="0"/>
              </a:spcAft>
              <a:defRPr/>
            </a:pPr>
            <a:fld id="{E8A5EFDE-5D3A-4208-9A55-D87F63B16377}" type="datetime1">
              <a:rPr lang="en-US" smtClean="0">
                <a:solidFill>
                  <a:prstClr val="black">
                    <a:tint val="75000"/>
                  </a:prstClr>
                </a:solidFill>
                <a:latin typeface="Arial" panose="020B0604020202020204" pitchFamily="34" charset="0"/>
                <a:cs typeface="Arial" panose="020B0604020202020204" pitchFamily="34" charset="0"/>
              </a:rPr>
              <a:pPr eaLnBrk="0" fontAlgn="base" hangingPunct="0">
                <a:spcBef>
                  <a:spcPct val="0"/>
                </a:spcBef>
                <a:spcAft>
                  <a:spcPct val="0"/>
                </a:spcAft>
                <a:defRPr/>
              </a:pPr>
              <a:t>2/7/2018</a:t>
            </a:fld>
            <a:endParaRPr lang="en-US">
              <a:solidFill>
                <a:prstClr val="black">
                  <a:tint val="75000"/>
                </a:prstClr>
              </a:solidFill>
              <a:latin typeface="Arial" panose="020B0604020202020204" pitchFamily="34" charset="0"/>
              <a:cs typeface="Arial" panose="020B0604020202020204" pitchFamily="34" charset="0"/>
            </a:endParaRPr>
          </a:p>
        </p:txBody>
      </p:sp>
      <p:sp>
        <p:nvSpPr>
          <p:cNvPr id="5" name="Footer Placeholder 4"/>
          <p:cNvSpPr>
            <a:spLocks noGrp="1"/>
          </p:cNvSpPr>
          <p:nvPr>
            <p:ph type="ftr" sz="quarter" idx="11"/>
          </p:nvPr>
        </p:nvSpPr>
        <p:spPr/>
        <p:txBody>
          <a:bodyPr/>
          <a:lstStyle/>
          <a:p>
            <a:pPr eaLnBrk="0" fontAlgn="base" hangingPunct="0">
              <a:spcBef>
                <a:spcPct val="0"/>
              </a:spcBef>
              <a:spcAft>
                <a:spcPct val="0"/>
              </a:spcAft>
              <a:defRPr/>
            </a:pPr>
            <a:endParaRPr lang="en-US">
              <a:solidFill>
                <a:prstClr val="black">
                  <a:tint val="75000"/>
                </a:prstClr>
              </a:solidFill>
              <a:latin typeface="Arial" panose="020B0604020202020204" pitchFamily="34" charset="0"/>
              <a:cs typeface="Arial" panose="020B0604020202020204" pitchFamily="34" charset="0"/>
            </a:endParaRPr>
          </a:p>
        </p:txBody>
      </p:sp>
      <p:sp>
        <p:nvSpPr>
          <p:cNvPr id="6" name="Slide Number Placeholder 5"/>
          <p:cNvSpPr>
            <a:spLocks noGrp="1"/>
          </p:cNvSpPr>
          <p:nvPr>
            <p:ph type="sldNum" sz="quarter" idx="12"/>
          </p:nvPr>
        </p:nvSpPr>
        <p:spPr/>
        <p:txBody>
          <a:bodyPr/>
          <a:lstStyle/>
          <a:p>
            <a:pPr eaLnBrk="0" fontAlgn="base" hangingPunct="0">
              <a:spcBef>
                <a:spcPct val="0"/>
              </a:spcBef>
              <a:spcAft>
                <a:spcPct val="0"/>
              </a:spcAft>
              <a:defRPr/>
            </a:pPr>
            <a:fld id="{4B29381E-E8BD-4812-8E2B-069ED91F4B3D}" type="slidenum">
              <a:rPr lang="en-US" smtClean="0">
                <a:solidFill>
                  <a:prstClr val="black">
                    <a:tint val="75000"/>
                  </a:prstClr>
                </a:solidFill>
                <a:latin typeface="Arial" panose="020B0604020202020204" pitchFamily="34" charset="0"/>
                <a:cs typeface="Arial" panose="020B0604020202020204" pitchFamily="34" charset="0"/>
              </a:rPr>
              <a:pPr eaLnBrk="0" fontAlgn="base" hangingPunct="0">
                <a:spcBef>
                  <a:spcPct val="0"/>
                </a:spcBef>
                <a:spcAft>
                  <a:spcPct val="0"/>
                </a:spcAft>
                <a:defRPr/>
              </a:pPr>
              <a:t>‹#›</a:t>
            </a:fld>
            <a:endParaRPr lang="en-US">
              <a:solidFill>
                <a:prstClr val="black">
                  <a:tint val="75000"/>
                </a:prst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01033819"/>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831851" y="4589465"/>
            <a:ext cx="105156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eaLnBrk="0" fontAlgn="base" hangingPunct="0">
              <a:spcBef>
                <a:spcPct val="0"/>
              </a:spcBef>
              <a:spcAft>
                <a:spcPct val="0"/>
              </a:spcAft>
              <a:defRPr/>
            </a:pPr>
            <a:fld id="{61BF3564-7111-44CB-993E-C00241C64AF1}" type="datetime1">
              <a:rPr lang="en-US" smtClean="0">
                <a:solidFill>
                  <a:prstClr val="black">
                    <a:tint val="75000"/>
                  </a:prstClr>
                </a:solidFill>
                <a:latin typeface="Arial" panose="020B0604020202020204" pitchFamily="34" charset="0"/>
                <a:cs typeface="Arial" panose="020B0604020202020204" pitchFamily="34" charset="0"/>
              </a:rPr>
              <a:pPr eaLnBrk="0" fontAlgn="base" hangingPunct="0">
                <a:spcBef>
                  <a:spcPct val="0"/>
                </a:spcBef>
                <a:spcAft>
                  <a:spcPct val="0"/>
                </a:spcAft>
                <a:defRPr/>
              </a:pPr>
              <a:t>2/7/2018</a:t>
            </a:fld>
            <a:endParaRPr lang="en-US">
              <a:solidFill>
                <a:prstClr val="black">
                  <a:tint val="75000"/>
                </a:prstClr>
              </a:solidFill>
              <a:latin typeface="Arial" panose="020B0604020202020204" pitchFamily="34" charset="0"/>
              <a:cs typeface="Arial" panose="020B0604020202020204" pitchFamily="34" charset="0"/>
            </a:endParaRPr>
          </a:p>
        </p:txBody>
      </p:sp>
      <p:sp>
        <p:nvSpPr>
          <p:cNvPr id="5" name="Footer Placeholder 4"/>
          <p:cNvSpPr>
            <a:spLocks noGrp="1"/>
          </p:cNvSpPr>
          <p:nvPr>
            <p:ph type="ftr" sz="quarter" idx="11"/>
          </p:nvPr>
        </p:nvSpPr>
        <p:spPr/>
        <p:txBody>
          <a:bodyPr/>
          <a:lstStyle/>
          <a:p>
            <a:pPr eaLnBrk="0" fontAlgn="base" hangingPunct="0">
              <a:spcBef>
                <a:spcPct val="0"/>
              </a:spcBef>
              <a:spcAft>
                <a:spcPct val="0"/>
              </a:spcAft>
              <a:defRPr/>
            </a:pPr>
            <a:endParaRPr lang="en-US">
              <a:solidFill>
                <a:prstClr val="black">
                  <a:tint val="75000"/>
                </a:prstClr>
              </a:solidFill>
              <a:latin typeface="Arial" panose="020B0604020202020204" pitchFamily="34" charset="0"/>
              <a:cs typeface="Arial" panose="020B0604020202020204" pitchFamily="34" charset="0"/>
            </a:endParaRPr>
          </a:p>
        </p:txBody>
      </p:sp>
      <p:sp>
        <p:nvSpPr>
          <p:cNvPr id="6" name="Slide Number Placeholder 5"/>
          <p:cNvSpPr>
            <a:spLocks noGrp="1"/>
          </p:cNvSpPr>
          <p:nvPr>
            <p:ph type="sldNum" sz="quarter" idx="12"/>
          </p:nvPr>
        </p:nvSpPr>
        <p:spPr/>
        <p:txBody>
          <a:bodyPr/>
          <a:lstStyle/>
          <a:p>
            <a:pPr eaLnBrk="0" fontAlgn="base" hangingPunct="0">
              <a:spcBef>
                <a:spcPct val="0"/>
              </a:spcBef>
              <a:spcAft>
                <a:spcPct val="0"/>
              </a:spcAft>
              <a:defRPr/>
            </a:pPr>
            <a:fld id="{4B29381E-E8BD-4812-8E2B-069ED91F4B3D}" type="slidenum">
              <a:rPr lang="en-US" smtClean="0">
                <a:solidFill>
                  <a:prstClr val="black">
                    <a:tint val="75000"/>
                  </a:prstClr>
                </a:solidFill>
                <a:latin typeface="Arial" panose="020B0604020202020204" pitchFamily="34" charset="0"/>
                <a:cs typeface="Arial" panose="020B0604020202020204" pitchFamily="34" charset="0"/>
              </a:rPr>
              <a:pPr eaLnBrk="0" fontAlgn="base" hangingPunct="0">
                <a:spcBef>
                  <a:spcPct val="0"/>
                </a:spcBef>
                <a:spcAft>
                  <a:spcPct val="0"/>
                </a:spcAft>
                <a:defRPr/>
              </a:pPr>
              <a:t>‹#›</a:t>
            </a:fld>
            <a:endParaRPr lang="en-US">
              <a:solidFill>
                <a:prstClr val="black">
                  <a:tint val="75000"/>
                </a:prst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18814595"/>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pPr eaLnBrk="0" fontAlgn="base" hangingPunct="0">
              <a:spcBef>
                <a:spcPct val="0"/>
              </a:spcBef>
              <a:spcAft>
                <a:spcPct val="0"/>
              </a:spcAft>
              <a:defRPr/>
            </a:pPr>
            <a:fld id="{1FFD8870-F49E-450C-9B62-6E92F685EC85}" type="datetime1">
              <a:rPr lang="en-US" smtClean="0">
                <a:solidFill>
                  <a:prstClr val="black">
                    <a:tint val="75000"/>
                  </a:prstClr>
                </a:solidFill>
                <a:latin typeface="Arial" panose="020B0604020202020204" pitchFamily="34" charset="0"/>
                <a:cs typeface="Arial" panose="020B0604020202020204" pitchFamily="34" charset="0"/>
              </a:rPr>
              <a:pPr eaLnBrk="0" fontAlgn="base" hangingPunct="0">
                <a:spcBef>
                  <a:spcPct val="0"/>
                </a:spcBef>
                <a:spcAft>
                  <a:spcPct val="0"/>
                </a:spcAft>
                <a:defRPr/>
              </a:pPr>
              <a:t>2/7/2018</a:t>
            </a:fld>
            <a:endParaRPr lang="en-US">
              <a:solidFill>
                <a:prstClr val="black">
                  <a:tint val="75000"/>
                </a:prstClr>
              </a:solidFill>
              <a:latin typeface="Arial" panose="020B0604020202020204" pitchFamily="34" charset="0"/>
              <a:cs typeface="Arial" panose="020B0604020202020204" pitchFamily="34" charset="0"/>
            </a:endParaRPr>
          </a:p>
        </p:txBody>
      </p:sp>
      <p:sp>
        <p:nvSpPr>
          <p:cNvPr id="6" name="Footer Placeholder 5"/>
          <p:cNvSpPr>
            <a:spLocks noGrp="1"/>
          </p:cNvSpPr>
          <p:nvPr>
            <p:ph type="ftr" sz="quarter" idx="11"/>
          </p:nvPr>
        </p:nvSpPr>
        <p:spPr/>
        <p:txBody>
          <a:bodyPr/>
          <a:lstStyle/>
          <a:p>
            <a:pPr eaLnBrk="0" fontAlgn="base" hangingPunct="0">
              <a:spcBef>
                <a:spcPct val="0"/>
              </a:spcBef>
              <a:spcAft>
                <a:spcPct val="0"/>
              </a:spcAft>
              <a:defRPr/>
            </a:pPr>
            <a:endParaRPr lang="en-US">
              <a:solidFill>
                <a:prstClr val="black">
                  <a:tint val="75000"/>
                </a:prstClr>
              </a:solidFill>
              <a:latin typeface="Arial" panose="020B0604020202020204" pitchFamily="34" charset="0"/>
              <a:cs typeface="Arial" panose="020B0604020202020204" pitchFamily="34" charset="0"/>
            </a:endParaRPr>
          </a:p>
        </p:txBody>
      </p:sp>
      <p:sp>
        <p:nvSpPr>
          <p:cNvPr id="7" name="Slide Number Placeholder 6"/>
          <p:cNvSpPr>
            <a:spLocks noGrp="1"/>
          </p:cNvSpPr>
          <p:nvPr>
            <p:ph type="sldNum" sz="quarter" idx="12"/>
          </p:nvPr>
        </p:nvSpPr>
        <p:spPr/>
        <p:txBody>
          <a:bodyPr/>
          <a:lstStyle/>
          <a:p>
            <a:pPr eaLnBrk="0" fontAlgn="base" hangingPunct="0">
              <a:spcBef>
                <a:spcPct val="0"/>
              </a:spcBef>
              <a:spcAft>
                <a:spcPct val="0"/>
              </a:spcAft>
              <a:defRPr/>
            </a:pPr>
            <a:fld id="{4B29381E-E8BD-4812-8E2B-069ED91F4B3D}" type="slidenum">
              <a:rPr lang="en-US" smtClean="0">
                <a:solidFill>
                  <a:prstClr val="black">
                    <a:tint val="75000"/>
                  </a:prstClr>
                </a:solidFill>
                <a:latin typeface="Arial" panose="020B0604020202020204" pitchFamily="34" charset="0"/>
                <a:cs typeface="Arial" panose="020B0604020202020204" pitchFamily="34" charset="0"/>
              </a:rPr>
              <a:pPr eaLnBrk="0" fontAlgn="base" hangingPunct="0">
                <a:spcBef>
                  <a:spcPct val="0"/>
                </a:spcBef>
                <a:spcAft>
                  <a:spcPct val="0"/>
                </a:spcAft>
                <a:defRPr/>
              </a:pPr>
              <a:t>‹#›</a:t>
            </a:fld>
            <a:endParaRPr lang="en-US">
              <a:solidFill>
                <a:prstClr val="black">
                  <a:tint val="75000"/>
                </a:prst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43715514"/>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9" y="1681163"/>
            <a:ext cx="5157787"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6172201"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pPr eaLnBrk="0" fontAlgn="base" hangingPunct="0">
              <a:spcBef>
                <a:spcPct val="0"/>
              </a:spcBef>
              <a:spcAft>
                <a:spcPct val="0"/>
              </a:spcAft>
              <a:defRPr/>
            </a:pPr>
            <a:fld id="{DBDFBE58-265B-4A2D-B0C7-E439CA97CD35}" type="datetime1">
              <a:rPr lang="en-US" smtClean="0">
                <a:solidFill>
                  <a:prstClr val="black">
                    <a:tint val="75000"/>
                  </a:prstClr>
                </a:solidFill>
                <a:latin typeface="Arial" panose="020B0604020202020204" pitchFamily="34" charset="0"/>
                <a:cs typeface="Arial" panose="020B0604020202020204" pitchFamily="34" charset="0"/>
              </a:rPr>
              <a:pPr eaLnBrk="0" fontAlgn="base" hangingPunct="0">
                <a:spcBef>
                  <a:spcPct val="0"/>
                </a:spcBef>
                <a:spcAft>
                  <a:spcPct val="0"/>
                </a:spcAft>
                <a:defRPr/>
              </a:pPr>
              <a:t>2/7/2018</a:t>
            </a:fld>
            <a:endParaRPr lang="en-US">
              <a:solidFill>
                <a:prstClr val="black">
                  <a:tint val="75000"/>
                </a:prstClr>
              </a:solidFill>
              <a:latin typeface="Arial" panose="020B0604020202020204" pitchFamily="34" charset="0"/>
              <a:cs typeface="Arial" panose="020B0604020202020204" pitchFamily="34" charset="0"/>
            </a:endParaRPr>
          </a:p>
        </p:txBody>
      </p:sp>
      <p:sp>
        <p:nvSpPr>
          <p:cNvPr id="8" name="Footer Placeholder 7"/>
          <p:cNvSpPr>
            <a:spLocks noGrp="1"/>
          </p:cNvSpPr>
          <p:nvPr>
            <p:ph type="ftr" sz="quarter" idx="11"/>
          </p:nvPr>
        </p:nvSpPr>
        <p:spPr/>
        <p:txBody>
          <a:bodyPr/>
          <a:lstStyle/>
          <a:p>
            <a:pPr eaLnBrk="0" fontAlgn="base" hangingPunct="0">
              <a:spcBef>
                <a:spcPct val="0"/>
              </a:spcBef>
              <a:spcAft>
                <a:spcPct val="0"/>
              </a:spcAft>
              <a:defRPr/>
            </a:pPr>
            <a:endParaRPr lang="en-US">
              <a:solidFill>
                <a:prstClr val="black">
                  <a:tint val="75000"/>
                </a:prstClr>
              </a:solidFill>
              <a:latin typeface="Arial" panose="020B0604020202020204" pitchFamily="34" charset="0"/>
              <a:cs typeface="Arial" panose="020B0604020202020204" pitchFamily="34" charset="0"/>
            </a:endParaRPr>
          </a:p>
        </p:txBody>
      </p:sp>
      <p:sp>
        <p:nvSpPr>
          <p:cNvPr id="9" name="Slide Number Placeholder 8"/>
          <p:cNvSpPr>
            <a:spLocks noGrp="1"/>
          </p:cNvSpPr>
          <p:nvPr>
            <p:ph type="sldNum" sz="quarter" idx="12"/>
          </p:nvPr>
        </p:nvSpPr>
        <p:spPr/>
        <p:txBody>
          <a:bodyPr/>
          <a:lstStyle/>
          <a:p>
            <a:pPr eaLnBrk="0" fontAlgn="base" hangingPunct="0">
              <a:spcBef>
                <a:spcPct val="0"/>
              </a:spcBef>
              <a:spcAft>
                <a:spcPct val="0"/>
              </a:spcAft>
              <a:defRPr/>
            </a:pPr>
            <a:fld id="{4B29381E-E8BD-4812-8E2B-069ED91F4B3D}" type="slidenum">
              <a:rPr lang="en-US" smtClean="0">
                <a:solidFill>
                  <a:prstClr val="black">
                    <a:tint val="75000"/>
                  </a:prstClr>
                </a:solidFill>
                <a:latin typeface="Arial" panose="020B0604020202020204" pitchFamily="34" charset="0"/>
                <a:cs typeface="Arial" panose="020B0604020202020204" pitchFamily="34" charset="0"/>
              </a:rPr>
              <a:pPr eaLnBrk="0" fontAlgn="base" hangingPunct="0">
                <a:spcBef>
                  <a:spcPct val="0"/>
                </a:spcBef>
                <a:spcAft>
                  <a:spcPct val="0"/>
                </a:spcAft>
                <a:defRPr/>
              </a:pPr>
              <a:t>‹#›</a:t>
            </a:fld>
            <a:endParaRPr lang="en-US">
              <a:solidFill>
                <a:prstClr val="black">
                  <a:tint val="75000"/>
                </a:prst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962576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B7DBEFB-1732-48C9-97B2-08E28CDAC34E}" type="datetime1">
              <a:rPr lang="en-US" smtClean="0">
                <a:solidFill>
                  <a:prstClr val="black">
                    <a:tint val="75000"/>
                  </a:prstClr>
                </a:solidFill>
              </a:rPr>
              <a:t>2/7/2018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A4375F43-1317-4352-8E80-2F8772A4082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935279277"/>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eaLnBrk="0" fontAlgn="base" hangingPunct="0">
              <a:spcBef>
                <a:spcPct val="0"/>
              </a:spcBef>
              <a:spcAft>
                <a:spcPct val="0"/>
              </a:spcAft>
              <a:defRPr/>
            </a:pPr>
            <a:fld id="{54E34B1C-4BDE-4CEE-BC32-87AE32A552BC}" type="datetime1">
              <a:rPr lang="en-US" smtClean="0">
                <a:solidFill>
                  <a:prstClr val="black">
                    <a:tint val="75000"/>
                  </a:prstClr>
                </a:solidFill>
                <a:latin typeface="Arial" panose="020B0604020202020204" pitchFamily="34" charset="0"/>
                <a:cs typeface="Arial" panose="020B0604020202020204" pitchFamily="34" charset="0"/>
              </a:rPr>
              <a:pPr eaLnBrk="0" fontAlgn="base" hangingPunct="0">
                <a:spcBef>
                  <a:spcPct val="0"/>
                </a:spcBef>
                <a:spcAft>
                  <a:spcPct val="0"/>
                </a:spcAft>
                <a:defRPr/>
              </a:pPr>
              <a:t>2/7/2018</a:t>
            </a:fld>
            <a:endParaRPr lang="en-US">
              <a:solidFill>
                <a:prstClr val="black">
                  <a:tint val="75000"/>
                </a:prstClr>
              </a:solidFill>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11"/>
          </p:nvPr>
        </p:nvSpPr>
        <p:spPr/>
        <p:txBody>
          <a:bodyPr/>
          <a:lstStyle/>
          <a:p>
            <a:pPr eaLnBrk="0" fontAlgn="base" hangingPunct="0">
              <a:spcBef>
                <a:spcPct val="0"/>
              </a:spcBef>
              <a:spcAft>
                <a:spcPct val="0"/>
              </a:spcAft>
              <a:defRPr/>
            </a:pPr>
            <a:endParaRPr lang="en-US">
              <a:solidFill>
                <a:prstClr val="black">
                  <a:tint val="75000"/>
                </a:prstClr>
              </a:solidFill>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12"/>
          </p:nvPr>
        </p:nvSpPr>
        <p:spPr/>
        <p:txBody>
          <a:bodyPr/>
          <a:lstStyle/>
          <a:p>
            <a:pPr eaLnBrk="0" fontAlgn="base" hangingPunct="0">
              <a:spcBef>
                <a:spcPct val="0"/>
              </a:spcBef>
              <a:spcAft>
                <a:spcPct val="0"/>
              </a:spcAft>
              <a:defRPr/>
            </a:pPr>
            <a:fld id="{4B29381E-E8BD-4812-8E2B-069ED91F4B3D}" type="slidenum">
              <a:rPr lang="en-US" smtClean="0">
                <a:solidFill>
                  <a:prstClr val="black">
                    <a:tint val="75000"/>
                  </a:prstClr>
                </a:solidFill>
                <a:latin typeface="Arial" panose="020B0604020202020204" pitchFamily="34" charset="0"/>
                <a:cs typeface="Arial" panose="020B0604020202020204" pitchFamily="34" charset="0"/>
              </a:rPr>
              <a:pPr eaLnBrk="0" fontAlgn="base" hangingPunct="0">
                <a:spcBef>
                  <a:spcPct val="0"/>
                </a:spcBef>
                <a:spcAft>
                  <a:spcPct val="0"/>
                </a:spcAft>
                <a:defRPr/>
              </a:pPr>
              <a:t>‹#›</a:t>
            </a:fld>
            <a:endParaRPr lang="en-US">
              <a:solidFill>
                <a:prstClr val="black">
                  <a:tint val="75000"/>
                </a:prst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94377821"/>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eaLnBrk="0" fontAlgn="base" hangingPunct="0">
              <a:spcBef>
                <a:spcPct val="0"/>
              </a:spcBef>
              <a:spcAft>
                <a:spcPct val="0"/>
              </a:spcAft>
              <a:defRPr/>
            </a:pPr>
            <a:fld id="{DACD4903-0E4D-4E10-9E02-6011F4C6A19A}" type="datetime1">
              <a:rPr lang="en-US" smtClean="0">
                <a:solidFill>
                  <a:prstClr val="black">
                    <a:tint val="75000"/>
                  </a:prstClr>
                </a:solidFill>
                <a:latin typeface="Arial" panose="020B0604020202020204" pitchFamily="34" charset="0"/>
                <a:cs typeface="Arial" panose="020B0604020202020204" pitchFamily="34" charset="0"/>
              </a:rPr>
              <a:pPr eaLnBrk="0" fontAlgn="base" hangingPunct="0">
                <a:spcBef>
                  <a:spcPct val="0"/>
                </a:spcBef>
                <a:spcAft>
                  <a:spcPct val="0"/>
                </a:spcAft>
                <a:defRPr/>
              </a:pPr>
              <a:t>2/7/2018</a:t>
            </a:fld>
            <a:endParaRPr lang="en-US">
              <a:solidFill>
                <a:prstClr val="black">
                  <a:tint val="75000"/>
                </a:prstClr>
              </a:solidFill>
              <a:latin typeface="Arial" panose="020B0604020202020204" pitchFamily="34" charset="0"/>
              <a:cs typeface="Arial" panose="020B0604020202020204" pitchFamily="34" charset="0"/>
            </a:endParaRPr>
          </a:p>
        </p:txBody>
      </p:sp>
      <p:sp>
        <p:nvSpPr>
          <p:cNvPr id="3" name="Footer Placeholder 2"/>
          <p:cNvSpPr>
            <a:spLocks noGrp="1"/>
          </p:cNvSpPr>
          <p:nvPr>
            <p:ph type="ftr" sz="quarter" idx="11"/>
          </p:nvPr>
        </p:nvSpPr>
        <p:spPr/>
        <p:txBody>
          <a:bodyPr/>
          <a:lstStyle/>
          <a:p>
            <a:pPr eaLnBrk="0" fontAlgn="base" hangingPunct="0">
              <a:spcBef>
                <a:spcPct val="0"/>
              </a:spcBef>
              <a:spcAft>
                <a:spcPct val="0"/>
              </a:spcAft>
              <a:defRPr/>
            </a:pPr>
            <a:endParaRPr lang="en-US">
              <a:solidFill>
                <a:prstClr val="black">
                  <a:tint val="75000"/>
                </a:prstClr>
              </a:solidFill>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2"/>
          </p:nvPr>
        </p:nvSpPr>
        <p:spPr/>
        <p:txBody>
          <a:bodyPr/>
          <a:lstStyle/>
          <a:p>
            <a:pPr eaLnBrk="0" fontAlgn="base" hangingPunct="0">
              <a:spcBef>
                <a:spcPct val="0"/>
              </a:spcBef>
              <a:spcAft>
                <a:spcPct val="0"/>
              </a:spcAft>
              <a:defRPr/>
            </a:pPr>
            <a:fld id="{4B29381E-E8BD-4812-8E2B-069ED91F4B3D}" type="slidenum">
              <a:rPr lang="en-US" smtClean="0">
                <a:solidFill>
                  <a:prstClr val="black">
                    <a:tint val="75000"/>
                  </a:prstClr>
                </a:solidFill>
                <a:latin typeface="Arial" panose="020B0604020202020204" pitchFamily="34" charset="0"/>
                <a:cs typeface="Arial" panose="020B0604020202020204" pitchFamily="34" charset="0"/>
              </a:rPr>
              <a:pPr eaLnBrk="0" fontAlgn="base" hangingPunct="0">
                <a:spcBef>
                  <a:spcPct val="0"/>
                </a:spcBef>
                <a:spcAft>
                  <a:spcPct val="0"/>
                </a:spcAft>
                <a:defRPr/>
              </a:pPr>
              <a:t>‹#›</a:t>
            </a:fld>
            <a:endParaRPr lang="en-US">
              <a:solidFill>
                <a:prstClr val="black">
                  <a:tint val="75000"/>
                </a:prst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58749141"/>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2400"/>
            </a:lvl1pPr>
          </a:lstStyle>
          <a:p>
            <a:r>
              <a:rPr lang="en-US"/>
              <a:t>Click to edit Master title style</a:t>
            </a:r>
          </a:p>
        </p:txBody>
      </p:sp>
      <p:sp>
        <p:nvSpPr>
          <p:cNvPr id="3" name="Content Placeholder 2"/>
          <p:cNvSpPr>
            <a:spLocks noGrp="1"/>
          </p:cNvSpPr>
          <p:nvPr>
            <p:ph idx="1"/>
          </p:nvPr>
        </p:nvSpPr>
        <p:spPr>
          <a:xfrm>
            <a:off x="5183188" y="987427"/>
            <a:ext cx="617220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pPr eaLnBrk="0" fontAlgn="base" hangingPunct="0">
              <a:spcBef>
                <a:spcPct val="0"/>
              </a:spcBef>
              <a:spcAft>
                <a:spcPct val="0"/>
              </a:spcAft>
              <a:defRPr/>
            </a:pPr>
            <a:fld id="{0C86EDD2-1302-49D0-95F9-66B07454FC80}" type="datetime1">
              <a:rPr lang="en-US" smtClean="0">
                <a:solidFill>
                  <a:prstClr val="black">
                    <a:tint val="75000"/>
                  </a:prstClr>
                </a:solidFill>
                <a:latin typeface="Arial" panose="020B0604020202020204" pitchFamily="34" charset="0"/>
                <a:cs typeface="Arial" panose="020B0604020202020204" pitchFamily="34" charset="0"/>
              </a:rPr>
              <a:pPr eaLnBrk="0" fontAlgn="base" hangingPunct="0">
                <a:spcBef>
                  <a:spcPct val="0"/>
                </a:spcBef>
                <a:spcAft>
                  <a:spcPct val="0"/>
                </a:spcAft>
                <a:defRPr/>
              </a:pPr>
              <a:t>2/7/2018</a:t>
            </a:fld>
            <a:endParaRPr lang="en-US">
              <a:solidFill>
                <a:prstClr val="black">
                  <a:tint val="75000"/>
                </a:prstClr>
              </a:solidFill>
              <a:latin typeface="Arial" panose="020B0604020202020204" pitchFamily="34" charset="0"/>
              <a:cs typeface="Arial" panose="020B0604020202020204" pitchFamily="34" charset="0"/>
            </a:endParaRPr>
          </a:p>
        </p:txBody>
      </p:sp>
      <p:sp>
        <p:nvSpPr>
          <p:cNvPr id="6" name="Footer Placeholder 5"/>
          <p:cNvSpPr>
            <a:spLocks noGrp="1"/>
          </p:cNvSpPr>
          <p:nvPr>
            <p:ph type="ftr" sz="quarter" idx="11"/>
          </p:nvPr>
        </p:nvSpPr>
        <p:spPr/>
        <p:txBody>
          <a:bodyPr/>
          <a:lstStyle/>
          <a:p>
            <a:pPr eaLnBrk="0" fontAlgn="base" hangingPunct="0">
              <a:spcBef>
                <a:spcPct val="0"/>
              </a:spcBef>
              <a:spcAft>
                <a:spcPct val="0"/>
              </a:spcAft>
              <a:defRPr/>
            </a:pPr>
            <a:endParaRPr lang="en-US">
              <a:solidFill>
                <a:prstClr val="black">
                  <a:tint val="75000"/>
                </a:prstClr>
              </a:solidFill>
              <a:latin typeface="Arial" panose="020B0604020202020204" pitchFamily="34" charset="0"/>
              <a:cs typeface="Arial" panose="020B0604020202020204" pitchFamily="34" charset="0"/>
            </a:endParaRPr>
          </a:p>
        </p:txBody>
      </p:sp>
      <p:sp>
        <p:nvSpPr>
          <p:cNvPr id="7" name="Slide Number Placeholder 6"/>
          <p:cNvSpPr>
            <a:spLocks noGrp="1"/>
          </p:cNvSpPr>
          <p:nvPr>
            <p:ph type="sldNum" sz="quarter" idx="12"/>
          </p:nvPr>
        </p:nvSpPr>
        <p:spPr/>
        <p:txBody>
          <a:bodyPr/>
          <a:lstStyle/>
          <a:p>
            <a:pPr eaLnBrk="0" fontAlgn="base" hangingPunct="0">
              <a:spcBef>
                <a:spcPct val="0"/>
              </a:spcBef>
              <a:spcAft>
                <a:spcPct val="0"/>
              </a:spcAft>
              <a:defRPr/>
            </a:pPr>
            <a:fld id="{4B29381E-E8BD-4812-8E2B-069ED91F4B3D}" type="slidenum">
              <a:rPr lang="en-US" smtClean="0">
                <a:solidFill>
                  <a:prstClr val="black">
                    <a:tint val="75000"/>
                  </a:prstClr>
                </a:solidFill>
                <a:latin typeface="Arial" panose="020B0604020202020204" pitchFamily="34" charset="0"/>
                <a:cs typeface="Arial" panose="020B0604020202020204" pitchFamily="34" charset="0"/>
              </a:rPr>
              <a:pPr eaLnBrk="0" fontAlgn="base" hangingPunct="0">
                <a:spcBef>
                  <a:spcPct val="0"/>
                </a:spcBef>
                <a:spcAft>
                  <a:spcPct val="0"/>
                </a:spcAft>
                <a:defRPr/>
              </a:pPr>
              <a:t>‹#›</a:t>
            </a:fld>
            <a:endParaRPr lang="en-US">
              <a:solidFill>
                <a:prstClr val="black">
                  <a:tint val="75000"/>
                </a:prst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07599231"/>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2400"/>
            </a:lvl1pPr>
          </a:lstStyle>
          <a:p>
            <a:r>
              <a:rPr lang="en-US"/>
              <a:t>Click to edit Master title style</a:t>
            </a:r>
          </a:p>
        </p:txBody>
      </p:sp>
      <p:sp>
        <p:nvSpPr>
          <p:cNvPr id="3" name="Picture Placeholder 2"/>
          <p:cNvSpPr>
            <a:spLocks noGrp="1"/>
          </p:cNvSpPr>
          <p:nvPr>
            <p:ph type="pic" idx="1"/>
          </p:nvPr>
        </p:nvSpPr>
        <p:spPr>
          <a:xfrm>
            <a:off x="5183188" y="987427"/>
            <a:ext cx="617220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pPr eaLnBrk="0" fontAlgn="base" hangingPunct="0">
              <a:spcBef>
                <a:spcPct val="0"/>
              </a:spcBef>
              <a:spcAft>
                <a:spcPct val="0"/>
              </a:spcAft>
              <a:defRPr/>
            </a:pPr>
            <a:fld id="{80AF6781-41C2-46EA-9131-0FDDF147B6B4}" type="datetime1">
              <a:rPr lang="en-US" smtClean="0">
                <a:solidFill>
                  <a:prstClr val="black">
                    <a:tint val="75000"/>
                  </a:prstClr>
                </a:solidFill>
                <a:latin typeface="Arial" panose="020B0604020202020204" pitchFamily="34" charset="0"/>
                <a:cs typeface="Arial" panose="020B0604020202020204" pitchFamily="34" charset="0"/>
              </a:rPr>
              <a:pPr eaLnBrk="0" fontAlgn="base" hangingPunct="0">
                <a:spcBef>
                  <a:spcPct val="0"/>
                </a:spcBef>
                <a:spcAft>
                  <a:spcPct val="0"/>
                </a:spcAft>
                <a:defRPr/>
              </a:pPr>
              <a:t>2/7/2018</a:t>
            </a:fld>
            <a:endParaRPr lang="en-US">
              <a:solidFill>
                <a:prstClr val="black">
                  <a:tint val="75000"/>
                </a:prstClr>
              </a:solidFill>
              <a:latin typeface="Arial" panose="020B0604020202020204" pitchFamily="34" charset="0"/>
              <a:cs typeface="Arial" panose="020B0604020202020204" pitchFamily="34" charset="0"/>
            </a:endParaRPr>
          </a:p>
        </p:txBody>
      </p:sp>
      <p:sp>
        <p:nvSpPr>
          <p:cNvPr id="6" name="Footer Placeholder 5"/>
          <p:cNvSpPr>
            <a:spLocks noGrp="1"/>
          </p:cNvSpPr>
          <p:nvPr>
            <p:ph type="ftr" sz="quarter" idx="11"/>
          </p:nvPr>
        </p:nvSpPr>
        <p:spPr/>
        <p:txBody>
          <a:bodyPr/>
          <a:lstStyle/>
          <a:p>
            <a:pPr eaLnBrk="0" fontAlgn="base" hangingPunct="0">
              <a:spcBef>
                <a:spcPct val="0"/>
              </a:spcBef>
              <a:spcAft>
                <a:spcPct val="0"/>
              </a:spcAft>
              <a:defRPr/>
            </a:pPr>
            <a:endParaRPr lang="en-US">
              <a:solidFill>
                <a:prstClr val="black">
                  <a:tint val="75000"/>
                </a:prstClr>
              </a:solidFill>
              <a:latin typeface="Arial" panose="020B0604020202020204" pitchFamily="34" charset="0"/>
              <a:cs typeface="Arial" panose="020B0604020202020204" pitchFamily="34" charset="0"/>
            </a:endParaRPr>
          </a:p>
        </p:txBody>
      </p:sp>
      <p:sp>
        <p:nvSpPr>
          <p:cNvPr id="7" name="Slide Number Placeholder 6"/>
          <p:cNvSpPr>
            <a:spLocks noGrp="1"/>
          </p:cNvSpPr>
          <p:nvPr>
            <p:ph type="sldNum" sz="quarter" idx="12"/>
          </p:nvPr>
        </p:nvSpPr>
        <p:spPr/>
        <p:txBody>
          <a:bodyPr/>
          <a:lstStyle/>
          <a:p>
            <a:pPr eaLnBrk="0" fontAlgn="base" hangingPunct="0">
              <a:spcBef>
                <a:spcPct val="0"/>
              </a:spcBef>
              <a:spcAft>
                <a:spcPct val="0"/>
              </a:spcAft>
              <a:defRPr/>
            </a:pPr>
            <a:fld id="{4B29381E-E8BD-4812-8E2B-069ED91F4B3D}" type="slidenum">
              <a:rPr lang="en-US" smtClean="0">
                <a:solidFill>
                  <a:prstClr val="black">
                    <a:tint val="75000"/>
                  </a:prstClr>
                </a:solidFill>
                <a:latin typeface="Arial" panose="020B0604020202020204" pitchFamily="34" charset="0"/>
                <a:cs typeface="Arial" panose="020B0604020202020204" pitchFamily="34" charset="0"/>
              </a:rPr>
              <a:pPr eaLnBrk="0" fontAlgn="base" hangingPunct="0">
                <a:spcBef>
                  <a:spcPct val="0"/>
                </a:spcBef>
                <a:spcAft>
                  <a:spcPct val="0"/>
                </a:spcAft>
                <a:defRPr/>
              </a:pPr>
              <a:t>‹#›</a:t>
            </a:fld>
            <a:endParaRPr lang="en-US">
              <a:solidFill>
                <a:prstClr val="black">
                  <a:tint val="75000"/>
                </a:prst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95821707"/>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eaLnBrk="0" fontAlgn="base" hangingPunct="0">
              <a:spcBef>
                <a:spcPct val="0"/>
              </a:spcBef>
              <a:spcAft>
                <a:spcPct val="0"/>
              </a:spcAft>
              <a:defRPr/>
            </a:pPr>
            <a:fld id="{BA1B130A-117E-48D9-9965-0D7DEF44AA84}" type="datetime1">
              <a:rPr lang="en-US" smtClean="0">
                <a:solidFill>
                  <a:prstClr val="black">
                    <a:tint val="75000"/>
                  </a:prstClr>
                </a:solidFill>
                <a:latin typeface="Arial" panose="020B0604020202020204" pitchFamily="34" charset="0"/>
                <a:cs typeface="Arial" panose="020B0604020202020204" pitchFamily="34" charset="0"/>
              </a:rPr>
              <a:pPr eaLnBrk="0" fontAlgn="base" hangingPunct="0">
                <a:spcBef>
                  <a:spcPct val="0"/>
                </a:spcBef>
                <a:spcAft>
                  <a:spcPct val="0"/>
                </a:spcAft>
                <a:defRPr/>
              </a:pPr>
              <a:t>2/7/2018</a:t>
            </a:fld>
            <a:endParaRPr lang="en-US">
              <a:solidFill>
                <a:prstClr val="black">
                  <a:tint val="75000"/>
                </a:prstClr>
              </a:solidFill>
              <a:latin typeface="Arial" panose="020B0604020202020204" pitchFamily="34" charset="0"/>
              <a:cs typeface="Arial" panose="020B0604020202020204" pitchFamily="34" charset="0"/>
            </a:endParaRPr>
          </a:p>
        </p:txBody>
      </p:sp>
      <p:sp>
        <p:nvSpPr>
          <p:cNvPr id="5" name="Footer Placeholder 4"/>
          <p:cNvSpPr>
            <a:spLocks noGrp="1"/>
          </p:cNvSpPr>
          <p:nvPr>
            <p:ph type="ftr" sz="quarter" idx="11"/>
          </p:nvPr>
        </p:nvSpPr>
        <p:spPr/>
        <p:txBody>
          <a:bodyPr/>
          <a:lstStyle/>
          <a:p>
            <a:pPr eaLnBrk="0" fontAlgn="base" hangingPunct="0">
              <a:spcBef>
                <a:spcPct val="0"/>
              </a:spcBef>
              <a:spcAft>
                <a:spcPct val="0"/>
              </a:spcAft>
              <a:defRPr/>
            </a:pPr>
            <a:endParaRPr lang="en-US">
              <a:solidFill>
                <a:prstClr val="black">
                  <a:tint val="75000"/>
                </a:prstClr>
              </a:solidFill>
              <a:latin typeface="Arial" panose="020B0604020202020204" pitchFamily="34" charset="0"/>
              <a:cs typeface="Arial" panose="020B0604020202020204" pitchFamily="34" charset="0"/>
            </a:endParaRPr>
          </a:p>
        </p:txBody>
      </p:sp>
      <p:sp>
        <p:nvSpPr>
          <p:cNvPr id="6" name="Slide Number Placeholder 5"/>
          <p:cNvSpPr>
            <a:spLocks noGrp="1"/>
          </p:cNvSpPr>
          <p:nvPr>
            <p:ph type="sldNum" sz="quarter" idx="12"/>
          </p:nvPr>
        </p:nvSpPr>
        <p:spPr/>
        <p:txBody>
          <a:bodyPr/>
          <a:lstStyle/>
          <a:p>
            <a:pPr eaLnBrk="0" fontAlgn="base" hangingPunct="0">
              <a:spcBef>
                <a:spcPct val="0"/>
              </a:spcBef>
              <a:spcAft>
                <a:spcPct val="0"/>
              </a:spcAft>
              <a:defRPr/>
            </a:pPr>
            <a:fld id="{4B29381E-E8BD-4812-8E2B-069ED91F4B3D}" type="slidenum">
              <a:rPr lang="en-US" smtClean="0">
                <a:solidFill>
                  <a:prstClr val="black">
                    <a:tint val="75000"/>
                  </a:prstClr>
                </a:solidFill>
                <a:latin typeface="Arial" panose="020B0604020202020204" pitchFamily="34" charset="0"/>
                <a:cs typeface="Arial" panose="020B0604020202020204" pitchFamily="34" charset="0"/>
              </a:rPr>
              <a:pPr eaLnBrk="0" fontAlgn="base" hangingPunct="0">
                <a:spcBef>
                  <a:spcPct val="0"/>
                </a:spcBef>
                <a:spcAft>
                  <a:spcPct val="0"/>
                </a:spcAft>
                <a:defRPr/>
              </a:pPr>
              <a:t>‹#›</a:t>
            </a:fld>
            <a:endParaRPr lang="en-US">
              <a:solidFill>
                <a:prstClr val="black">
                  <a:tint val="75000"/>
                </a:prst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08338659"/>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eaLnBrk="0" fontAlgn="base" hangingPunct="0">
              <a:spcBef>
                <a:spcPct val="0"/>
              </a:spcBef>
              <a:spcAft>
                <a:spcPct val="0"/>
              </a:spcAft>
              <a:defRPr/>
            </a:pPr>
            <a:fld id="{97BCE1EC-31CD-40AA-B88B-45553EAAF1A6}" type="datetime1">
              <a:rPr lang="en-US" smtClean="0">
                <a:solidFill>
                  <a:prstClr val="black">
                    <a:tint val="75000"/>
                  </a:prstClr>
                </a:solidFill>
                <a:latin typeface="Arial" panose="020B0604020202020204" pitchFamily="34" charset="0"/>
                <a:cs typeface="Arial" panose="020B0604020202020204" pitchFamily="34" charset="0"/>
              </a:rPr>
              <a:pPr eaLnBrk="0" fontAlgn="base" hangingPunct="0">
                <a:spcBef>
                  <a:spcPct val="0"/>
                </a:spcBef>
                <a:spcAft>
                  <a:spcPct val="0"/>
                </a:spcAft>
                <a:defRPr/>
              </a:pPr>
              <a:t>2/7/2018</a:t>
            </a:fld>
            <a:endParaRPr lang="en-US">
              <a:solidFill>
                <a:prstClr val="black">
                  <a:tint val="75000"/>
                </a:prstClr>
              </a:solidFill>
              <a:latin typeface="Arial" panose="020B0604020202020204" pitchFamily="34" charset="0"/>
              <a:cs typeface="Arial" panose="020B0604020202020204" pitchFamily="34" charset="0"/>
            </a:endParaRPr>
          </a:p>
        </p:txBody>
      </p:sp>
      <p:sp>
        <p:nvSpPr>
          <p:cNvPr id="5" name="Footer Placeholder 4"/>
          <p:cNvSpPr>
            <a:spLocks noGrp="1"/>
          </p:cNvSpPr>
          <p:nvPr>
            <p:ph type="ftr" sz="quarter" idx="11"/>
          </p:nvPr>
        </p:nvSpPr>
        <p:spPr/>
        <p:txBody>
          <a:bodyPr/>
          <a:lstStyle/>
          <a:p>
            <a:pPr eaLnBrk="0" fontAlgn="base" hangingPunct="0">
              <a:spcBef>
                <a:spcPct val="0"/>
              </a:spcBef>
              <a:spcAft>
                <a:spcPct val="0"/>
              </a:spcAft>
              <a:defRPr/>
            </a:pPr>
            <a:endParaRPr lang="en-US">
              <a:solidFill>
                <a:prstClr val="black">
                  <a:tint val="75000"/>
                </a:prstClr>
              </a:solidFill>
              <a:latin typeface="Arial" panose="020B0604020202020204" pitchFamily="34" charset="0"/>
              <a:cs typeface="Arial" panose="020B0604020202020204" pitchFamily="34" charset="0"/>
            </a:endParaRPr>
          </a:p>
        </p:txBody>
      </p:sp>
      <p:sp>
        <p:nvSpPr>
          <p:cNvPr id="6" name="Slide Number Placeholder 5"/>
          <p:cNvSpPr>
            <a:spLocks noGrp="1"/>
          </p:cNvSpPr>
          <p:nvPr>
            <p:ph type="sldNum" sz="quarter" idx="12"/>
          </p:nvPr>
        </p:nvSpPr>
        <p:spPr/>
        <p:txBody>
          <a:bodyPr/>
          <a:lstStyle/>
          <a:p>
            <a:pPr eaLnBrk="0" fontAlgn="base" hangingPunct="0">
              <a:spcBef>
                <a:spcPct val="0"/>
              </a:spcBef>
              <a:spcAft>
                <a:spcPct val="0"/>
              </a:spcAft>
              <a:defRPr/>
            </a:pPr>
            <a:fld id="{4B29381E-E8BD-4812-8E2B-069ED91F4B3D}" type="slidenum">
              <a:rPr lang="en-US" smtClean="0">
                <a:solidFill>
                  <a:prstClr val="black">
                    <a:tint val="75000"/>
                  </a:prstClr>
                </a:solidFill>
                <a:latin typeface="Arial" panose="020B0604020202020204" pitchFamily="34" charset="0"/>
                <a:cs typeface="Arial" panose="020B0604020202020204" pitchFamily="34" charset="0"/>
              </a:rPr>
              <a:pPr eaLnBrk="0" fontAlgn="base" hangingPunct="0">
                <a:spcBef>
                  <a:spcPct val="0"/>
                </a:spcBef>
                <a:spcAft>
                  <a:spcPct val="0"/>
                </a:spcAft>
                <a:defRPr/>
              </a:pPr>
              <a:t>‹#›</a:t>
            </a:fld>
            <a:endParaRPr lang="en-US">
              <a:solidFill>
                <a:prstClr val="black">
                  <a:tint val="75000"/>
                </a:prst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50296527"/>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p>
            <a:pPr eaLnBrk="0" fontAlgn="base" hangingPunct="0">
              <a:spcBef>
                <a:spcPct val="0"/>
              </a:spcBef>
              <a:spcAft>
                <a:spcPct val="0"/>
              </a:spcAft>
            </a:pPr>
            <a:endParaRPr lang="en-US">
              <a:solidFill>
                <a:prstClr val="black">
                  <a:tint val="75000"/>
                </a:prstClr>
              </a:solidFill>
              <a:latin typeface="Arial" panose="020B0604020202020204" pitchFamily="34" charset="0"/>
              <a:cs typeface="Arial" panose="020B0604020202020204" pitchFamily="34" charset="0"/>
            </a:endParaRPr>
          </a:p>
        </p:txBody>
      </p:sp>
      <p:sp>
        <p:nvSpPr>
          <p:cNvPr id="5" name="Footer Placeholder 4"/>
          <p:cNvSpPr>
            <a:spLocks noGrp="1"/>
          </p:cNvSpPr>
          <p:nvPr>
            <p:ph type="ftr" sz="quarter" idx="11"/>
          </p:nvPr>
        </p:nvSpPr>
        <p:spPr/>
        <p:txBody>
          <a:bodyPr/>
          <a:lstStyle/>
          <a:p>
            <a:pPr eaLnBrk="0" fontAlgn="base" hangingPunct="0">
              <a:spcBef>
                <a:spcPct val="0"/>
              </a:spcBef>
              <a:spcAft>
                <a:spcPct val="0"/>
              </a:spcAft>
            </a:pPr>
            <a:endParaRPr lang="en-US">
              <a:solidFill>
                <a:prstClr val="black">
                  <a:tint val="75000"/>
                </a:prstClr>
              </a:solidFill>
              <a:latin typeface="Arial" panose="020B0604020202020204" pitchFamily="34" charset="0"/>
              <a:cs typeface="Arial" panose="020B0604020202020204" pitchFamily="34" charset="0"/>
            </a:endParaRPr>
          </a:p>
        </p:txBody>
      </p:sp>
      <p:sp>
        <p:nvSpPr>
          <p:cNvPr id="6" name="Slide Number Placeholder 5"/>
          <p:cNvSpPr>
            <a:spLocks noGrp="1"/>
          </p:cNvSpPr>
          <p:nvPr>
            <p:ph type="sldNum" sz="quarter" idx="12"/>
          </p:nvPr>
        </p:nvSpPr>
        <p:spPr/>
        <p:txBody>
          <a:bodyPr/>
          <a:lstStyle/>
          <a:p>
            <a:pPr eaLnBrk="0" fontAlgn="base" hangingPunct="0">
              <a:spcBef>
                <a:spcPct val="0"/>
              </a:spcBef>
              <a:spcAft>
                <a:spcPct val="0"/>
              </a:spcAft>
            </a:pPr>
            <a:fld id="{92DC8ED1-4DD2-41F0-9D02-4A5B68AD7372}" type="slidenum">
              <a:rPr lang="en-US" smtClean="0">
                <a:solidFill>
                  <a:prstClr val="black">
                    <a:tint val="75000"/>
                  </a:prstClr>
                </a:solidFill>
                <a:latin typeface="Arial" panose="020B0604020202020204" pitchFamily="34" charset="0"/>
                <a:cs typeface="Arial" panose="020B0604020202020204" pitchFamily="34" charset="0"/>
              </a:rPr>
              <a:pPr eaLnBrk="0" fontAlgn="base" hangingPunct="0">
                <a:spcBef>
                  <a:spcPct val="0"/>
                </a:spcBef>
                <a:spcAft>
                  <a:spcPct val="0"/>
                </a:spcAft>
              </a:pPr>
              <a:t>‹#›</a:t>
            </a:fld>
            <a:endParaRPr lang="en-US">
              <a:solidFill>
                <a:prstClr val="black">
                  <a:tint val="75000"/>
                </a:prst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2538407"/>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eaLnBrk="0" fontAlgn="base" hangingPunct="0">
              <a:spcBef>
                <a:spcPct val="0"/>
              </a:spcBef>
              <a:spcAft>
                <a:spcPct val="0"/>
              </a:spcAft>
            </a:pPr>
            <a:endParaRPr lang="en-US">
              <a:solidFill>
                <a:prstClr val="black">
                  <a:tint val="75000"/>
                </a:prstClr>
              </a:solidFill>
              <a:latin typeface="Arial" panose="020B0604020202020204" pitchFamily="34" charset="0"/>
              <a:cs typeface="Arial" panose="020B0604020202020204" pitchFamily="34" charset="0"/>
            </a:endParaRPr>
          </a:p>
        </p:txBody>
      </p:sp>
      <p:sp>
        <p:nvSpPr>
          <p:cNvPr id="5" name="Footer Placeholder 4"/>
          <p:cNvSpPr>
            <a:spLocks noGrp="1"/>
          </p:cNvSpPr>
          <p:nvPr>
            <p:ph type="ftr" sz="quarter" idx="11"/>
          </p:nvPr>
        </p:nvSpPr>
        <p:spPr/>
        <p:txBody>
          <a:bodyPr/>
          <a:lstStyle/>
          <a:p>
            <a:pPr eaLnBrk="0" fontAlgn="base" hangingPunct="0">
              <a:spcBef>
                <a:spcPct val="0"/>
              </a:spcBef>
              <a:spcAft>
                <a:spcPct val="0"/>
              </a:spcAft>
            </a:pPr>
            <a:endParaRPr lang="en-US">
              <a:solidFill>
                <a:prstClr val="black">
                  <a:tint val="75000"/>
                </a:prstClr>
              </a:solidFill>
              <a:latin typeface="Arial" panose="020B0604020202020204" pitchFamily="34" charset="0"/>
              <a:cs typeface="Arial" panose="020B0604020202020204" pitchFamily="34" charset="0"/>
            </a:endParaRPr>
          </a:p>
        </p:txBody>
      </p:sp>
      <p:sp>
        <p:nvSpPr>
          <p:cNvPr id="6" name="Slide Number Placeholder 5"/>
          <p:cNvSpPr>
            <a:spLocks noGrp="1"/>
          </p:cNvSpPr>
          <p:nvPr>
            <p:ph type="sldNum" sz="quarter" idx="12"/>
          </p:nvPr>
        </p:nvSpPr>
        <p:spPr/>
        <p:txBody>
          <a:bodyPr/>
          <a:lstStyle/>
          <a:p>
            <a:pPr eaLnBrk="0" fontAlgn="base" hangingPunct="0">
              <a:spcBef>
                <a:spcPct val="0"/>
              </a:spcBef>
              <a:spcAft>
                <a:spcPct val="0"/>
              </a:spcAft>
            </a:pPr>
            <a:fld id="{92DC8ED1-4DD2-41F0-9D02-4A5B68AD7372}" type="slidenum">
              <a:rPr lang="en-US" smtClean="0">
                <a:solidFill>
                  <a:prstClr val="black">
                    <a:tint val="75000"/>
                  </a:prstClr>
                </a:solidFill>
                <a:latin typeface="Arial" panose="020B0604020202020204" pitchFamily="34" charset="0"/>
                <a:cs typeface="Arial" panose="020B0604020202020204" pitchFamily="34" charset="0"/>
              </a:rPr>
              <a:pPr eaLnBrk="0" fontAlgn="base" hangingPunct="0">
                <a:spcBef>
                  <a:spcPct val="0"/>
                </a:spcBef>
                <a:spcAft>
                  <a:spcPct val="0"/>
                </a:spcAft>
              </a:pPr>
              <a:t>‹#›</a:t>
            </a:fld>
            <a:endParaRPr lang="en-US">
              <a:solidFill>
                <a:prstClr val="black">
                  <a:tint val="75000"/>
                </a:prst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44060535"/>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831851" y="4589465"/>
            <a:ext cx="105156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eaLnBrk="0" fontAlgn="base" hangingPunct="0">
              <a:spcBef>
                <a:spcPct val="0"/>
              </a:spcBef>
              <a:spcAft>
                <a:spcPct val="0"/>
              </a:spcAft>
            </a:pPr>
            <a:endParaRPr lang="en-US">
              <a:solidFill>
                <a:prstClr val="black">
                  <a:tint val="75000"/>
                </a:prstClr>
              </a:solidFill>
              <a:latin typeface="Arial" panose="020B0604020202020204" pitchFamily="34" charset="0"/>
              <a:cs typeface="Arial" panose="020B0604020202020204" pitchFamily="34" charset="0"/>
            </a:endParaRPr>
          </a:p>
        </p:txBody>
      </p:sp>
      <p:sp>
        <p:nvSpPr>
          <p:cNvPr id="5" name="Footer Placeholder 4"/>
          <p:cNvSpPr>
            <a:spLocks noGrp="1"/>
          </p:cNvSpPr>
          <p:nvPr>
            <p:ph type="ftr" sz="quarter" idx="11"/>
          </p:nvPr>
        </p:nvSpPr>
        <p:spPr/>
        <p:txBody>
          <a:bodyPr/>
          <a:lstStyle/>
          <a:p>
            <a:pPr eaLnBrk="0" fontAlgn="base" hangingPunct="0">
              <a:spcBef>
                <a:spcPct val="0"/>
              </a:spcBef>
              <a:spcAft>
                <a:spcPct val="0"/>
              </a:spcAft>
            </a:pPr>
            <a:endParaRPr lang="en-US">
              <a:solidFill>
                <a:prstClr val="black">
                  <a:tint val="75000"/>
                </a:prstClr>
              </a:solidFill>
              <a:latin typeface="Arial" panose="020B0604020202020204" pitchFamily="34" charset="0"/>
              <a:cs typeface="Arial" panose="020B0604020202020204" pitchFamily="34" charset="0"/>
            </a:endParaRPr>
          </a:p>
        </p:txBody>
      </p:sp>
      <p:sp>
        <p:nvSpPr>
          <p:cNvPr id="6" name="Slide Number Placeholder 5"/>
          <p:cNvSpPr>
            <a:spLocks noGrp="1"/>
          </p:cNvSpPr>
          <p:nvPr>
            <p:ph type="sldNum" sz="quarter" idx="12"/>
          </p:nvPr>
        </p:nvSpPr>
        <p:spPr/>
        <p:txBody>
          <a:bodyPr/>
          <a:lstStyle/>
          <a:p>
            <a:pPr eaLnBrk="0" fontAlgn="base" hangingPunct="0">
              <a:spcBef>
                <a:spcPct val="0"/>
              </a:spcBef>
              <a:spcAft>
                <a:spcPct val="0"/>
              </a:spcAft>
            </a:pPr>
            <a:fld id="{92DC8ED1-4DD2-41F0-9D02-4A5B68AD7372}" type="slidenum">
              <a:rPr lang="en-US" smtClean="0">
                <a:solidFill>
                  <a:prstClr val="black">
                    <a:tint val="75000"/>
                  </a:prstClr>
                </a:solidFill>
                <a:latin typeface="Arial" panose="020B0604020202020204" pitchFamily="34" charset="0"/>
                <a:cs typeface="Arial" panose="020B0604020202020204" pitchFamily="34" charset="0"/>
              </a:rPr>
              <a:pPr eaLnBrk="0" fontAlgn="base" hangingPunct="0">
                <a:spcBef>
                  <a:spcPct val="0"/>
                </a:spcBef>
                <a:spcAft>
                  <a:spcPct val="0"/>
                </a:spcAft>
              </a:pPr>
              <a:t>‹#›</a:t>
            </a:fld>
            <a:endParaRPr lang="en-US">
              <a:solidFill>
                <a:prstClr val="black">
                  <a:tint val="75000"/>
                </a:prst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74672172"/>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pPr eaLnBrk="0" fontAlgn="base" hangingPunct="0">
              <a:spcBef>
                <a:spcPct val="0"/>
              </a:spcBef>
              <a:spcAft>
                <a:spcPct val="0"/>
              </a:spcAft>
            </a:pPr>
            <a:endParaRPr lang="en-US">
              <a:solidFill>
                <a:prstClr val="black">
                  <a:tint val="75000"/>
                </a:prstClr>
              </a:solidFill>
              <a:latin typeface="Arial" panose="020B0604020202020204" pitchFamily="34" charset="0"/>
              <a:cs typeface="Arial" panose="020B0604020202020204" pitchFamily="34" charset="0"/>
            </a:endParaRPr>
          </a:p>
        </p:txBody>
      </p:sp>
      <p:sp>
        <p:nvSpPr>
          <p:cNvPr id="6" name="Footer Placeholder 5"/>
          <p:cNvSpPr>
            <a:spLocks noGrp="1"/>
          </p:cNvSpPr>
          <p:nvPr>
            <p:ph type="ftr" sz="quarter" idx="11"/>
          </p:nvPr>
        </p:nvSpPr>
        <p:spPr/>
        <p:txBody>
          <a:bodyPr/>
          <a:lstStyle/>
          <a:p>
            <a:pPr eaLnBrk="0" fontAlgn="base" hangingPunct="0">
              <a:spcBef>
                <a:spcPct val="0"/>
              </a:spcBef>
              <a:spcAft>
                <a:spcPct val="0"/>
              </a:spcAft>
            </a:pPr>
            <a:endParaRPr lang="en-US">
              <a:solidFill>
                <a:prstClr val="black">
                  <a:tint val="75000"/>
                </a:prstClr>
              </a:solidFill>
              <a:latin typeface="Arial" panose="020B0604020202020204" pitchFamily="34" charset="0"/>
              <a:cs typeface="Arial" panose="020B0604020202020204" pitchFamily="34" charset="0"/>
            </a:endParaRPr>
          </a:p>
        </p:txBody>
      </p:sp>
      <p:sp>
        <p:nvSpPr>
          <p:cNvPr id="7" name="Slide Number Placeholder 6"/>
          <p:cNvSpPr>
            <a:spLocks noGrp="1"/>
          </p:cNvSpPr>
          <p:nvPr>
            <p:ph type="sldNum" sz="quarter" idx="12"/>
          </p:nvPr>
        </p:nvSpPr>
        <p:spPr/>
        <p:txBody>
          <a:bodyPr/>
          <a:lstStyle/>
          <a:p>
            <a:pPr eaLnBrk="0" fontAlgn="base" hangingPunct="0">
              <a:spcBef>
                <a:spcPct val="0"/>
              </a:spcBef>
              <a:spcAft>
                <a:spcPct val="0"/>
              </a:spcAft>
            </a:pPr>
            <a:fld id="{92DC8ED1-4DD2-41F0-9D02-4A5B68AD7372}" type="slidenum">
              <a:rPr lang="en-US" smtClean="0">
                <a:solidFill>
                  <a:prstClr val="black">
                    <a:tint val="75000"/>
                  </a:prstClr>
                </a:solidFill>
                <a:latin typeface="Arial" panose="020B0604020202020204" pitchFamily="34" charset="0"/>
                <a:cs typeface="Arial" panose="020B0604020202020204" pitchFamily="34" charset="0"/>
              </a:rPr>
              <a:pPr eaLnBrk="0" fontAlgn="base" hangingPunct="0">
                <a:spcBef>
                  <a:spcPct val="0"/>
                </a:spcBef>
                <a:spcAft>
                  <a:spcPct val="0"/>
                </a:spcAft>
              </a:pPr>
              <a:t>‹#›</a:t>
            </a:fld>
            <a:endParaRPr lang="en-US">
              <a:solidFill>
                <a:prstClr val="black">
                  <a:tint val="75000"/>
                </a:prst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248657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33DFEAD-2E07-4192-AECA-CA77D788887C}" type="datetime1">
              <a:rPr lang="en-US" smtClean="0">
                <a:solidFill>
                  <a:prstClr val="black">
                    <a:tint val="75000"/>
                  </a:prstClr>
                </a:solidFill>
              </a:rPr>
              <a:t>2/7/2018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A4375F43-1317-4352-8E80-2F8772A4082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074564004"/>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9" y="1681163"/>
            <a:ext cx="5157787"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6172201"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pPr eaLnBrk="0" fontAlgn="base" hangingPunct="0">
              <a:spcBef>
                <a:spcPct val="0"/>
              </a:spcBef>
              <a:spcAft>
                <a:spcPct val="0"/>
              </a:spcAft>
            </a:pPr>
            <a:endParaRPr lang="en-US">
              <a:solidFill>
                <a:prstClr val="black">
                  <a:tint val="75000"/>
                </a:prstClr>
              </a:solidFill>
              <a:latin typeface="Arial" panose="020B0604020202020204" pitchFamily="34" charset="0"/>
              <a:cs typeface="Arial" panose="020B0604020202020204" pitchFamily="34" charset="0"/>
            </a:endParaRPr>
          </a:p>
        </p:txBody>
      </p:sp>
      <p:sp>
        <p:nvSpPr>
          <p:cNvPr id="8" name="Footer Placeholder 7"/>
          <p:cNvSpPr>
            <a:spLocks noGrp="1"/>
          </p:cNvSpPr>
          <p:nvPr>
            <p:ph type="ftr" sz="quarter" idx="11"/>
          </p:nvPr>
        </p:nvSpPr>
        <p:spPr/>
        <p:txBody>
          <a:bodyPr/>
          <a:lstStyle/>
          <a:p>
            <a:pPr eaLnBrk="0" fontAlgn="base" hangingPunct="0">
              <a:spcBef>
                <a:spcPct val="0"/>
              </a:spcBef>
              <a:spcAft>
                <a:spcPct val="0"/>
              </a:spcAft>
            </a:pPr>
            <a:endParaRPr lang="en-US">
              <a:solidFill>
                <a:prstClr val="black">
                  <a:tint val="75000"/>
                </a:prstClr>
              </a:solidFill>
              <a:latin typeface="Arial" panose="020B0604020202020204" pitchFamily="34" charset="0"/>
              <a:cs typeface="Arial" panose="020B0604020202020204" pitchFamily="34" charset="0"/>
            </a:endParaRPr>
          </a:p>
        </p:txBody>
      </p:sp>
      <p:sp>
        <p:nvSpPr>
          <p:cNvPr id="9" name="Slide Number Placeholder 8"/>
          <p:cNvSpPr>
            <a:spLocks noGrp="1"/>
          </p:cNvSpPr>
          <p:nvPr>
            <p:ph type="sldNum" sz="quarter" idx="12"/>
          </p:nvPr>
        </p:nvSpPr>
        <p:spPr/>
        <p:txBody>
          <a:bodyPr/>
          <a:lstStyle/>
          <a:p>
            <a:pPr eaLnBrk="0" fontAlgn="base" hangingPunct="0">
              <a:spcBef>
                <a:spcPct val="0"/>
              </a:spcBef>
              <a:spcAft>
                <a:spcPct val="0"/>
              </a:spcAft>
            </a:pPr>
            <a:fld id="{92DC8ED1-4DD2-41F0-9D02-4A5B68AD7372}" type="slidenum">
              <a:rPr lang="en-US" smtClean="0">
                <a:solidFill>
                  <a:prstClr val="black">
                    <a:tint val="75000"/>
                  </a:prstClr>
                </a:solidFill>
                <a:latin typeface="Arial" panose="020B0604020202020204" pitchFamily="34" charset="0"/>
                <a:cs typeface="Arial" panose="020B0604020202020204" pitchFamily="34" charset="0"/>
              </a:rPr>
              <a:pPr eaLnBrk="0" fontAlgn="base" hangingPunct="0">
                <a:spcBef>
                  <a:spcPct val="0"/>
                </a:spcBef>
                <a:spcAft>
                  <a:spcPct val="0"/>
                </a:spcAft>
              </a:pPr>
              <a:t>‹#›</a:t>
            </a:fld>
            <a:endParaRPr lang="en-US">
              <a:solidFill>
                <a:prstClr val="black">
                  <a:tint val="75000"/>
                </a:prst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19942806"/>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eaLnBrk="0" fontAlgn="base" hangingPunct="0">
              <a:spcBef>
                <a:spcPct val="0"/>
              </a:spcBef>
              <a:spcAft>
                <a:spcPct val="0"/>
              </a:spcAft>
            </a:pPr>
            <a:endParaRPr lang="en-US">
              <a:solidFill>
                <a:prstClr val="black">
                  <a:tint val="75000"/>
                </a:prstClr>
              </a:solidFill>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11"/>
          </p:nvPr>
        </p:nvSpPr>
        <p:spPr/>
        <p:txBody>
          <a:bodyPr/>
          <a:lstStyle/>
          <a:p>
            <a:pPr eaLnBrk="0" fontAlgn="base" hangingPunct="0">
              <a:spcBef>
                <a:spcPct val="0"/>
              </a:spcBef>
              <a:spcAft>
                <a:spcPct val="0"/>
              </a:spcAft>
            </a:pPr>
            <a:endParaRPr lang="en-US">
              <a:solidFill>
                <a:prstClr val="black">
                  <a:tint val="75000"/>
                </a:prstClr>
              </a:solidFill>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12"/>
          </p:nvPr>
        </p:nvSpPr>
        <p:spPr/>
        <p:txBody>
          <a:bodyPr/>
          <a:lstStyle/>
          <a:p>
            <a:pPr eaLnBrk="0" fontAlgn="base" hangingPunct="0">
              <a:spcBef>
                <a:spcPct val="0"/>
              </a:spcBef>
              <a:spcAft>
                <a:spcPct val="0"/>
              </a:spcAft>
            </a:pPr>
            <a:fld id="{92DC8ED1-4DD2-41F0-9D02-4A5B68AD7372}" type="slidenum">
              <a:rPr lang="en-US" smtClean="0">
                <a:solidFill>
                  <a:prstClr val="black">
                    <a:tint val="75000"/>
                  </a:prstClr>
                </a:solidFill>
                <a:latin typeface="Arial" panose="020B0604020202020204" pitchFamily="34" charset="0"/>
                <a:cs typeface="Arial" panose="020B0604020202020204" pitchFamily="34" charset="0"/>
              </a:rPr>
              <a:pPr eaLnBrk="0" fontAlgn="base" hangingPunct="0">
                <a:spcBef>
                  <a:spcPct val="0"/>
                </a:spcBef>
                <a:spcAft>
                  <a:spcPct val="0"/>
                </a:spcAft>
              </a:pPr>
              <a:t>‹#›</a:t>
            </a:fld>
            <a:endParaRPr lang="en-US">
              <a:solidFill>
                <a:prstClr val="black">
                  <a:tint val="75000"/>
                </a:prst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99048486"/>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eaLnBrk="0" fontAlgn="base" hangingPunct="0">
              <a:spcBef>
                <a:spcPct val="0"/>
              </a:spcBef>
              <a:spcAft>
                <a:spcPct val="0"/>
              </a:spcAft>
            </a:pPr>
            <a:endParaRPr lang="en-US">
              <a:solidFill>
                <a:prstClr val="black">
                  <a:tint val="75000"/>
                </a:prstClr>
              </a:solidFill>
              <a:latin typeface="Arial" panose="020B0604020202020204" pitchFamily="34" charset="0"/>
              <a:cs typeface="Arial" panose="020B0604020202020204" pitchFamily="34" charset="0"/>
            </a:endParaRPr>
          </a:p>
        </p:txBody>
      </p:sp>
      <p:sp>
        <p:nvSpPr>
          <p:cNvPr id="3" name="Footer Placeholder 2"/>
          <p:cNvSpPr>
            <a:spLocks noGrp="1"/>
          </p:cNvSpPr>
          <p:nvPr>
            <p:ph type="ftr" sz="quarter" idx="11"/>
          </p:nvPr>
        </p:nvSpPr>
        <p:spPr/>
        <p:txBody>
          <a:bodyPr/>
          <a:lstStyle/>
          <a:p>
            <a:pPr eaLnBrk="0" fontAlgn="base" hangingPunct="0">
              <a:spcBef>
                <a:spcPct val="0"/>
              </a:spcBef>
              <a:spcAft>
                <a:spcPct val="0"/>
              </a:spcAft>
            </a:pPr>
            <a:endParaRPr lang="en-US">
              <a:solidFill>
                <a:prstClr val="black">
                  <a:tint val="75000"/>
                </a:prstClr>
              </a:solidFill>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2"/>
          </p:nvPr>
        </p:nvSpPr>
        <p:spPr/>
        <p:txBody>
          <a:bodyPr/>
          <a:lstStyle/>
          <a:p>
            <a:pPr eaLnBrk="0" fontAlgn="base" hangingPunct="0">
              <a:spcBef>
                <a:spcPct val="0"/>
              </a:spcBef>
              <a:spcAft>
                <a:spcPct val="0"/>
              </a:spcAft>
            </a:pPr>
            <a:fld id="{92DC8ED1-4DD2-41F0-9D02-4A5B68AD7372}" type="slidenum">
              <a:rPr lang="en-US" smtClean="0">
                <a:solidFill>
                  <a:prstClr val="black">
                    <a:tint val="75000"/>
                  </a:prstClr>
                </a:solidFill>
                <a:latin typeface="Arial" panose="020B0604020202020204" pitchFamily="34" charset="0"/>
                <a:cs typeface="Arial" panose="020B0604020202020204" pitchFamily="34" charset="0"/>
              </a:rPr>
              <a:pPr eaLnBrk="0" fontAlgn="base" hangingPunct="0">
                <a:spcBef>
                  <a:spcPct val="0"/>
                </a:spcBef>
                <a:spcAft>
                  <a:spcPct val="0"/>
                </a:spcAft>
              </a:pPr>
              <a:t>‹#›</a:t>
            </a:fld>
            <a:endParaRPr lang="en-US">
              <a:solidFill>
                <a:prstClr val="black">
                  <a:tint val="75000"/>
                </a:prst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85783037"/>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2400"/>
            </a:lvl1pPr>
          </a:lstStyle>
          <a:p>
            <a:r>
              <a:rPr lang="en-US"/>
              <a:t>Click to edit Master title style</a:t>
            </a:r>
          </a:p>
        </p:txBody>
      </p:sp>
      <p:sp>
        <p:nvSpPr>
          <p:cNvPr id="3" name="Content Placeholder 2"/>
          <p:cNvSpPr>
            <a:spLocks noGrp="1"/>
          </p:cNvSpPr>
          <p:nvPr>
            <p:ph idx="1"/>
          </p:nvPr>
        </p:nvSpPr>
        <p:spPr>
          <a:xfrm>
            <a:off x="5183188" y="987427"/>
            <a:ext cx="617220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pPr eaLnBrk="0" fontAlgn="base" hangingPunct="0">
              <a:spcBef>
                <a:spcPct val="0"/>
              </a:spcBef>
              <a:spcAft>
                <a:spcPct val="0"/>
              </a:spcAft>
            </a:pPr>
            <a:endParaRPr lang="en-US">
              <a:solidFill>
                <a:prstClr val="black">
                  <a:tint val="75000"/>
                </a:prstClr>
              </a:solidFill>
              <a:latin typeface="Arial" panose="020B0604020202020204" pitchFamily="34" charset="0"/>
              <a:cs typeface="Arial" panose="020B0604020202020204" pitchFamily="34" charset="0"/>
            </a:endParaRPr>
          </a:p>
        </p:txBody>
      </p:sp>
      <p:sp>
        <p:nvSpPr>
          <p:cNvPr id="6" name="Footer Placeholder 5"/>
          <p:cNvSpPr>
            <a:spLocks noGrp="1"/>
          </p:cNvSpPr>
          <p:nvPr>
            <p:ph type="ftr" sz="quarter" idx="11"/>
          </p:nvPr>
        </p:nvSpPr>
        <p:spPr/>
        <p:txBody>
          <a:bodyPr/>
          <a:lstStyle/>
          <a:p>
            <a:pPr eaLnBrk="0" fontAlgn="base" hangingPunct="0">
              <a:spcBef>
                <a:spcPct val="0"/>
              </a:spcBef>
              <a:spcAft>
                <a:spcPct val="0"/>
              </a:spcAft>
            </a:pPr>
            <a:endParaRPr lang="en-US">
              <a:solidFill>
                <a:prstClr val="black">
                  <a:tint val="75000"/>
                </a:prstClr>
              </a:solidFill>
              <a:latin typeface="Arial" panose="020B0604020202020204" pitchFamily="34" charset="0"/>
              <a:cs typeface="Arial" panose="020B0604020202020204" pitchFamily="34" charset="0"/>
            </a:endParaRPr>
          </a:p>
        </p:txBody>
      </p:sp>
      <p:sp>
        <p:nvSpPr>
          <p:cNvPr id="7" name="Slide Number Placeholder 6"/>
          <p:cNvSpPr>
            <a:spLocks noGrp="1"/>
          </p:cNvSpPr>
          <p:nvPr>
            <p:ph type="sldNum" sz="quarter" idx="12"/>
          </p:nvPr>
        </p:nvSpPr>
        <p:spPr/>
        <p:txBody>
          <a:bodyPr/>
          <a:lstStyle/>
          <a:p>
            <a:pPr eaLnBrk="0" fontAlgn="base" hangingPunct="0">
              <a:spcBef>
                <a:spcPct val="0"/>
              </a:spcBef>
              <a:spcAft>
                <a:spcPct val="0"/>
              </a:spcAft>
            </a:pPr>
            <a:fld id="{92DC8ED1-4DD2-41F0-9D02-4A5B68AD7372}" type="slidenum">
              <a:rPr lang="en-US" smtClean="0">
                <a:solidFill>
                  <a:prstClr val="black">
                    <a:tint val="75000"/>
                  </a:prstClr>
                </a:solidFill>
                <a:latin typeface="Arial" panose="020B0604020202020204" pitchFamily="34" charset="0"/>
                <a:cs typeface="Arial" panose="020B0604020202020204" pitchFamily="34" charset="0"/>
              </a:rPr>
              <a:pPr eaLnBrk="0" fontAlgn="base" hangingPunct="0">
                <a:spcBef>
                  <a:spcPct val="0"/>
                </a:spcBef>
                <a:spcAft>
                  <a:spcPct val="0"/>
                </a:spcAft>
              </a:pPr>
              <a:t>‹#›</a:t>
            </a:fld>
            <a:endParaRPr lang="en-US">
              <a:solidFill>
                <a:prstClr val="black">
                  <a:tint val="75000"/>
                </a:prst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2364263"/>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2400"/>
            </a:lvl1pPr>
          </a:lstStyle>
          <a:p>
            <a:r>
              <a:rPr lang="en-US"/>
              <a:t>Click to edit Master title style</a:t>
            </a:r>
          </a:p>
        </p:txBody>
      </p:sp>
      <p:sp>
        <p:nvSpPr>
          <p:cNvPr id="3" name="Picture Placeholder 2"/>
          <p:cNvSpPr>
            <a:spLocks noGrp="1"/>
          </p:cNvSpPr>
          <p:nvPr>
            <p:ph type="pic" idx="1"/>
          </p:nvPr>
        </p:nvSpPr>
        <p:spPr>
          <a:xfrm>
            <a:off x="5183188" y="987427"/>
            <a:ext cx="617220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pPr eaLnBrk="0" fontAlgn="base" hangingPunct="0">
              <a:spcBef>
                <a:spcPct val="0"/>
              </a:spcBef>
              <a:spcAft>
                <a:spcPct val="0"/>
              </a:spcAft>
            </a:pPr>
            <a:endParaRPr lang="en-US">
              <a:solidFill>
                <a:prstClr val="black">
                  <a:tint val="75000"/>
                </a:prstClr>
              </a:solidFill>
              <a:latin typeface="Arial" panose="020B0604020202020204" pitchFamily="34" charset="0"/>
              <a:cs typeface="Arial" panose="020B0604020202020204" pitchFamily="34" charset="0"/>
            </a:endParaRPr>
          </a:p>
        </p:txBody>
      </p:sp>
      <p:sp>
        <p:nvSpPr>
          <p:cNvPr id="6" name="Footer Placeholder 5"/>
          <p:cNvSpPr>
            <a:spLocks noGrp="1"/>
          </p:cNvSpPr>
          <p:nvPr>
            <p:ph type="ftr" sz="quarter" idx="11"/>
          </p:nvPr>
        </p:nvSpPr>
        <p:spPr/>
        <p:txBody>
          <a:bodyPr/>
          <a:lstStyle/>
          <a:p>
            <a:pPr eaLnBrk="0" fontAlgn="base" hangingPunct="0">
              <a:spcBef>
                <a:spcPct val="0"/>
              </a:spcBef>
              <a:spcAft>
                <a:spcPct val="0"/>
              </a:spcAft>
            </a:pPr>
            <a:endParaRPr lang="en-US">
              <a:solidFill>
                <a:prstClr val="black">
                  <a:tint val="75000"/>
                </a:prstClr>
              </a:solidFill>
              <a:latin typeface="Arial" panose="020B0604020202020204" pitchFamily="34" charset="0"/>
              <a:cs typeface="Arial" panose="020B0604020202020204" pitchFamily="34" charset="0"/>
            </a:endParaRPr>
          </a:p>
        </p:txBody>
      </p:sp>
      <p:sp>
        <p:nvSpPr>
          <p:cNvPr id="7" name="Slide Number Placeholder 6"/>
          <p:cNvSpPr>
            <a:spLocks noGrp="1"/>
          </p:cNvSpPr>
          <p:nvPr>
            <p:ph type="sldNum" sz="quarter" idx="12"/>
          </p:nvPr>
        </p:nvSpPr>
        <p:spPr/>
        <p:txBody>
          <a:bodyPr/>
          <a:lstStyle/>
          <a:p>
            <a:pPr eaLnBrk="0" fontAlgn="base" hangingPunct="0">
              <a:spcBef>
                <a:spcPct val="0"/>
              </a:spcBef>
              <a:spcAft>
                <a:spcPct val="0"/>
              </a:spcAft>
            </a:pPr>
            <a:fld id="{92DC8ED1-4DD2-41F0-9D02-4A5B68AD7372}" type="slidenum">
              <a:rPr lang="en-US" smtClean="0">
                <a:solidFill>
                  <a:prstClr val="black">
                    <a:tint val="75000"/>
                  </a:prstClr>
                </a:solidFill>
                <a:latin typeface="Arial" panose="020B0604020202020204" pitchFamily="34" charset="0"/>
                <a:cs typeface="Arial" panose="020B0604020202020204" pitchFamily="34" charset="0"/>
              </a:rPr>
              <a:pPr eaLnBrk="0" fontAlgn="base" hangingPunct="0">
                <a:spcBef>
                  <a:spcPct val="0"/>
                </a:spcBef>
                <a:spcAft>
                  <a:spcPct val="0"/>
                </a:spcAft>
              </a:pPr>
              <a:t>‹#›</a:t>
            </a:fld>
            <a:endParaRPr lang="en-US">
              <a:solidFill>
                <a:prstClr val="black">
                  <a:tint val="75000"/>
                </a:prst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75144651"/>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eaLnBrk="0" fontAlgn="base" hangingPunct="0">
              <a:spcBef>
                <a:spcPct val="0"/>
              </a:spcBef>
              <a:spcAft>
                <a:spcPct val="0"/>
              </a:spcAft>
            </a:pPr>
            <a:endParaRPr lang="en-US">
              <a:solidFill>
                <a:prstClr val="black">
                  <a:tint val="75000"/>
                </a:prstClr>
              </a:solidFill>
              <a:latin typeface="Arial" panose="020B0604020202020204" pitchFamily="34" charset="0"/>
              <a:cs typeface="Arial" panose="020B0604020202020204" pitchFamily="34" charset="0"/>
            </a:endParaRPr>
          </a:p>
        </p:txBody>
      </p:sp>
      <p:sp>
        <p:nvSpPr>
          <p:cNvPr id="5" name="Footer Placeholder 4"/>
          <p:cNvSpPr>
            <a:spLocks noGrp="1"/>
          </p:cNvSpPr>
          <p:nvPr>
            <p:ph type="ftr" sz="quarter" idx="11"/>
          </p:nvPr>
        </p:nvSpPr>
        <p:spPr/>
        <p:txBody>
          <a:bodyPr/>
          <a:lstStyle/>
          <a:p>
            <a:pPr eaLnBrk="0" fontAlgn="base" hangingPunct="0">
              <a:spcBef>
                <a:spcPct val="0"/>
              </a:spcBef>
              <a:spcAft>
                <a:spcPct val="0"/>
              </a:spcAft>
            </a:pPr>
            <a:endParaRPr lang="en-US">
              <a:solidFill>
                <a:prstClr val="black">
                  <a:tint val="75000"/>
                </a:prstClr>
              </a:solidFill>
              <a:latin typeface="Arial" panose="020B0604020202020204" pitchFamily="34" charset="0"/>
              <a:cs typeface="Arial" panose="020B0604020202020204" pitchFamily="34" charset="0"/>
            </a:endParaRPr>
          </a:p>
        </p:txBody>
      </p:sp>
      <p:sp>
        <p:nvSpPr>
          <p:cNvPr id="6" name="Slide Number Placeholder 5"/>
          <p:cNvSpPr>
            <a:spLocks noGrp="1"/>
          </p:cNvSpPr>
          <p:nvPr>
            <p:ph type="sldNum" sz="quarter" idx="12"/>
          </p:nvPr>
        </p:nvSpPr>
        <p:spPr/>
        <p:txBody>
          <a:bodyPr/>
          <a:lstStyle/>
          <a:p>
            <a:pPr eaLnBrk="0" fontAlgn="base" hangingPunct="0">
              <a:spcBef>
                <a:spcPct val="0"/>
              </a:spcBef>
              <a:spcAft>
                <a:spcPct val="0"/>
              </a:spcAft>
            </a:pPr>
            <a:fld id="{92DC8ED1-4DD2-41F0-9D02-4A5B68AD7372}" type="slidenum">
              <a:rPr lang="en-US" smtClean="0">
                <a:solidFill>
                  <a:prstClr val="black">
                    <a:tint val="75000"/>
                  </a:prstClr>
                </a:solidFill>
                <a:latin typeface="Arial" panose="020B0604020202020204" pitchFamily="34" charset="0"/>
                <a:cs typeface="Arial" panose="020B0604020202020204" pitchFamily="34" charset="0"/>
              </a:rPr>
              <a:pPr eaLnBrk="0" fontAlgn="base" hangingPunct="0">
                <a:spcBef>
                  <a:spcPct val="0"/>
                </a:spcBef>
                <a:spcAft>
                  <a:spcPct val="0"/>
                </a:spcAft>
              </a:pPr>
              <a:t>‹#›</a:t>
            </a:fld>
            <a:endParaRPr lang="en-US">
              <a:solidFill>
                <a:prstClr val="black">
                  <a:tint val="75000"/>
                </a:prst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05005134"/>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eaLnBrk="0" fontAlgn="base" hangingPunct="0">
              <a:spcBef>
                <a:spcPct val="0"/>
              </a:spcBef>
              <a:spcAft>
                <a:spcPct val="0"/>
              </a:spcAft>
            </a:pPr>
            <a:endParaRPr lang="en-US">
              <a:solidFill>
                <a:prstClr val="black">
                  <a:tint val="75000"/>
                </a:prstClr>
              </a:solidFill>
              <a:latin typeface="Arial" panose="020B0604020202020204" pitchFamily="34" charset="0"/>
              <a:cs typeface="Arial" panose="020B0604020202020204" pitchFamily="34" charset="0"/>
            </a:endParaRPr>
          </a:p>
        </p:txBody>
      </p:sp>
      <p:sp>
        <p:nvSpPr>
          <p:cNvPr id="5" name="Footer Placeholder 4"/>
          <p:cNvSpPr>
            <a:spLocks noGrp="1"/>
          </p:cNvSpPr>
          <p:nvPr>
            <p:ph type="ftr" sz="quarter" idx="11"/>
          </p:nvPr>
        </p:nvSpPr>
        <p:spPr/>
        <p:txBody>
          <a:bodyPr/>
          <a:lstStyle/>
          <a:p>
            <a:pPr eaLnBrk="0" fontAlgn="base" hangingPunct="0">
              <a:spcBef>
                <a:spcPct val="0"/>
              </a:spcBef>
              <a:spcAft>
                <a:spcPct val="0"/>
              </a:spcAft>
            </a:pPr>
            <a:endParaRPr lang="en-US">
              <a:solidFill>
                <a:prstClr val="black">
                  <a:tint val="75000"/>
                </a:prstClr>
              </a:solidFill>
              <a:latin typeface="Arial" panose="020B0604020202020204" pitchFamily="34" charset="0"/>
              <a:cs typeface="Arial" panose="020B0604020202020204" pitchFamily="34" charset="0"/>
            </a:endParaRPr>
          </a:p>
        </p:txBody>
      </p:sp>
      <p:sp>
        <p:nvSpPr>
          <p:cNvPr id="6" name="Slide Number Placeholder 5"/>
          <p:cNvSpPr>
            <a:spLocks noGrp="1"/>
          </p:cNvSpPr>
          <p:nvPr>
            <p:ph type="sldNum" sz="quarter" idx="12"/>
          </p:nvPr>
        </p:nvSpPr>
        <p:spPr/>
        <p:txBody>
          <a:bodyPr/>
          <a:lstStyle/>
          <a:p>
            <a:pPr eaLnBrk="0" fontAlgn="base" hangingPunct="0">
              <a:spcBef>
                <a:spcPct val="0"/>
              </a:spcBef>
              <a:spcAft>
                <a:spcPct val="0"/>
              </a:spcAft>
            </a:pPr>
            <a:fld id="{92DC8ED1-4DD2-41F0-9D02-4A5B68AD7372}" type="slidenum">
              <a:rPr lang="en-US" smtClean="0">
                <a:solidFill>
                  <a:prstClr val="black">
                    <a:tint val="75000"/>
                  </a:prstClr>
                </a:solidFill>
                <a:latin typeface="Arial" panose="020B0604020202020204" pitchFamily="34" charset="0"/>
                <a:cs typeface="Arial" panose="020B0604020202020204" pitchFamily="34" charset="0"/>
              </a:rPr>
              <a:pPr eaLnBrk="0" fontAlgn="base" hangingPunct="0">
                <a:spcBef>
                  <a:spcPct val="0"/>
                </a:spcBef>
                <a:spcAft>
                  <a:spcPct val="0"/>
                </a:spcAft>
              </a:pPr>
              <a:t>‹#›</a:t>
            </a:fld>
            <a:endParaRPr lang="en-US">
              <a:solidFill>
                <a:prstClr val="black">
                  <a:tint val="75000"/>
                </a:prst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16326770"/>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userDrawn="1">
  <p:cSld name="2_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1524000"/>
          </a:xfrm>
        </p:spPr>
        <p:txBody>
          <a:bodyPr/>
          <a:lstStyle/>
          <a:p>
            <a:r>
              <a:rPr lang="en-US"/>
              <a:t>Click to edit Master title style</a:t>
            </a:r>
          </a:p>
        </p:txBody>
      </p:sp>
      <p:sp>
        <p:nvSpPr>
          <p:cNvPr id="3" name="Text Placeholder 2"/>
          <p:cNvSpPr>
            <a:spLocks noGrp="1"/>
          </p:cNvSpPr>
          <p:nvPr>
            <p:ph type="body" sz="half" idx="1"/>
          </p:nvPr>
        </p:nvSpPr>
        <p:spPr>
          <a:xfrm>
            <a:off x="609600" y="1524003"/>
            <a:ext cx="10972800" cy="4602163"/>
          </a:xfrm>
        </p:spPr>
        <p:txBody>
          <a:bodyPr/>
          <a:lstStyle>
            <a:lvl1pPr>
              <a:buNone/>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4"/>
          <p:cNvSpPr>
            <a:spLocks noGrp="1" noChangeArrowheads="1"/>
          </p:cNvSpPr>
          <p:nvPr>
            <p:ph type="dt" sz="half" idx="10"/>
          </p:nvPr>
        </p:nvSpPr>
        <p:spPr/>
        <p:txBody>
          <a:bodyPr/>
          <a:lstStyle>
            <a:lvl1pPr eaLnBrk="0" fontAlgn="base" hangingPunct="0">
              <a:spcBef>
                <a:spcPct val="0"/>
              </a:spcBef>
              <a:spcAft>
                <a:spcPct val="0"/>
              </a:spcAft>
              <a:defRPr>
                <a:latin typeface="Arial" charset="0"/>
              </a:defRPr>
            </a:lvl1pPr>
          </a:lstStyle>
          <a:p>
            <a:pPr>
              <a:defRPr/>
            </a:pPr>
            <a:endParaRPr lang="en-US">
              <a:solidFill>
                <a:prstClr val="black">
                  <a:tint val="75000"/>
                </a:prstClr>
              </a:solidFill>
              <a:cs typeface="Arial" panose="020B0604020202020204" pitchFamily="34" charset="0"/>
            </a:endParaRPr>
          </a:p>
        </p:txBody>
      </p:sp>
      <p:sp>
        <p:nvSpPr>
          <p:cNvPr id="5" name="Rectangle 5"/>
          <p:cNvSpPr>
            <a:spLocks noGrp="1" noChangeArrowheads="1"/>
          </p:cNvSpPr>
          <p:nvPr>
            <p:ph type="ftr" sz="quarter" idx="11"/>
          </p:nvPr>
        </p:nvSpPr>
        <p:spPr/>
        <p:txBody>
          <a:bodyPr/>
          <a:lstStyle>
            <a:lvl1pPr eaLnBrk="0" fontAlgn="base" hangingPunct="0">
              <a:spcBef>
                <a:spcPct val="0"/>
              </a:spcBef>
              <a:spcAft>
                <a:spcPct val="0"/>
              </a:spcAft>
              <a:defRPr>
                <a:latin typeface="Arial" charset="0"/>
              </a:defRPr>
            </a:lvl1pPr>
          </a:lstStyle>
          <a:p>
            <a:pPr>
              <a:defRPr/>
            </a:pPr>
            <a:endParaRPr lang="en-US">
              <a:solidFill>
                <a:prstClr val="black">
                  <a:tint val="75000"/>
                </a:prstClr>
              </a:solidFill>
              <a:cs typeface="Arial" panose="020B0604020202020204" pitchFamily="34" charset="0"/>
            </a:endParaRPr>
          </a:p>
        </p:txBody>
      </p:sp>
      <p:sp>
        <p:nvSpPr>
          <p:cNvPr id="6" name="Rectangle 6"/>
          <p:cNvSpPr>
            <a:spLocks noGrp="1" noChangeArrowheads="1"/>
          </p:cNvSpPr>
          <p:nvPr>
            <p:ph type="sldNum" sz="quarter" idx="12"/>
          </p:nvPr>
        </p:nvSpPr>
        <p:spPr/>
        <p:txBody>
          <a:bodyPr/>
          <a:lstStyle>
            <a:lvl1pPr eaLnBrk="0" fontAlgn="base" hangingPunct="0">
              <a:spcBef>
                <a:spcPct val="0"/>
              </a:spcBef>
              <a:spcAft>
                <a:spcPct val="0"/>
              </a:spcAft>
              <a:defRPr>
                <a:latin typeface="Arial" charset="0"/>
              </a:defRPr>
            </a:lvl1pPr>
          </a:lstStyle>
          <a:p>
            <a:pPr>
              <a:defRPr/>
            </a:pPr>
            <a:fld id="{72DEF7D4-CE4B-42CB-979D-F1FC15E5688C}" type="slidenum">
              <a:rPr lang="en-US" smtClean="0">
                <a:solidFill>
                  <a:prstClr val="black">
                    <a:tint val="75000"/>
                  </a:prstClr>
                </a:solidFill>
                <a:cs typeface="Arial" panose="020B0604020202020204" pitchFamily="34" charset="0"/>
              </a:rPr>
              <a:pPr>
                <a:defRPr/>
              </a:pPr>
              <a:t>‹#›</a:t>
            </a:fld>
            <a:endParaRPr lang="en-US" dirty="0">
              <a:solidFill>
                <a:prstClr val="black">
                  <a:tint val="75000"/>
                </a:prstClr>
              </a:solidFill>
              <a:cs typeface="Arial" panose="020B0604020202020204" pitchFamily="34" charset="0"/>
            </a:endParaRPr>
          </a:p>
        </p:txBody>
      </p:sp>
    </p:spTree>
    <p:extLst>
      <p:ext uri="{BB962C8B-B14F-4D97-AF65-F5344CB8AC3E}">
        <p14:creationId xmlns:p14="http://schemas.microsoft.com/office/powerpoint/2010/main" val="2334824086"/>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objOnly">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609600" y="274641"/>
            <a:ext cx="10972800" cy="5851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p:cNvSpPr>
            <a:spLocks noGrp="1" noChangeArrowheads="1"/>
          </p:cNvSpPr>
          <p:nvPr>
            <p:ph type="dt" sz="half" idx="10"/>
          </p:nvPr>
        </p:nvSpPr>
        <p:spPr/>
        <p:txBody>
          <a:bodyPr/>
          <a:lstStyle>
            <a:lvl1pPr eaLnBrk="0" hangingPunct="0">
              <a:defRPr/>
            </a:lvl1pPr>
          </a:lstStyle>
          <a:p>
            <a:pPr fontAlgn="base">
              <a:spcBef>
                <a:spcPct val="0"/>
              </a:spcBef>
              <a:spcAft>
                <a:spcPct val="0"/>
              </a:spcAft>
              <a:defRPr/>
            </a:pPr>
            <a:endParaRPr lang="de-DE">
              <a:solidFill>
                <a:prstClr val="black">
                  <a:tint val="75000"/>
                </a:prstClr>
              </a:solidFill>
              <a:latin typeface="Arial" panose="020B0604020202020204" pitchFamily="34" charset="0"/>
              <a:cs typeface="Arial" panose="020B0604020202020204" pitchFamily="34" charset="0"/>
            </a:endParaRPr>
          </a:p>
        </p:txBody>
      </p:sp>
      <p:sp>
        <p:nvSpPr>
          <p:cNvPr id="4" name="Rectangle 5"/>
          <p:cNvSpPr>
            <a:spLocks noGrp="1" noChangeArrowheads="1"/>
          </p:cNvSpPr>
          <p:nvPr>
            <p:ph type="ftr" sz="quarter" idx="11"/>
          </p:nvPr>
        </p:nvSpPr>
        <p:spPr/>
        <p:txBody>
          <a:bodyPr/>
          <a:lstStyle>
            <a:lvl1pPr eaLnBrk="0" hangingPunct="0">
              <a:defRPr/>
            </a:lvl1pPr>
          </a:lstStyle>
          <a:p>
            <a:pPr fontAlgn="base">
              <a:spcBef>
                <a:spcPct val="0"/>
              </a:spcBef>
              <a:spcAft>
                <a:spcPct val="0"/>
              </a:spcAft>
              <a:defRPr/>
            </a:pPr>
            <a:endParaRPr lang="de-DE">
              <a:solidFill>
                <a:prstClr val="black">
                  <a:tint val="75000"/>
                </a:prstClr>
              </a:solidFill>
              <a:latin typeface="Arial" panose="020B0604020202020204" pitchFamily="34" charset="0"/>
              <a:cs typeface="Arial" panose="020B0604020202020204" pitchFamily="34" charset="0"/>
            </a:endParaRPr>
          </a:p>
        </p:txBody>
      </p:sp>
      <p:sp>
        <p:nvSpPr>
          <p:cNvPr id="5" name="Rectangle 6"/>
          <p:cNvSpPr>
            <a:spLocks noGrp="1" noChangeArrowheads="1"/>
          </p:cNvSpPr>
          <p:nvPr>
            <p:ph type="sldNum" sz="quarter" idx="12"/>
          </p:nvPr>
        </p:nvSpPr>
        <p:spPr/>
        <p:txBody>
          <a:bodyPr/>
          <a:lstStyle>
            <a:lvl1pPr eaLnBrk="0" hangingPunct="0">
              <a:defRPr/>
            </a:lvl1pPr>
          </a:lstStyle>
          <a:p>
            <a:pPr fontAlgn="base">
              <a:spcBef>
                <a:spcPct val="0"/>
              </a:spcBef>
              <a:spcAft>
                <a:spcPct val="0"/>
              </a:spcAft>
              <a:defRPr/>
            </a:pPr>
            <a:fld id="{A7ADFF11-6F48-463F-9244-895D7AFC4395}" type="slidenum">
              <a:rPr lang="de-DE" smtClean="0">
                <a:solidFill>
                  <a:prstClr val="black">
                    <a:tint val="75000"/>
                  </a:prstClr>
                </a:solidFill>
                <a:latin typeface="Arial" panose="020B0604020202020204" pitchFamily="34" charset="0"/>
                <a:cs typeface="Arial" panose="020B0604020202020204" pitchFamily="34" charset="0"/>
              </a:rPr>
              <a:pPr fontAlgn="base">
                <a:spcBef>
                  <a:spcPct val="0"/>
                </a:spcBef>
                <a:spcAft>
                  <a:spcPct val="0"/>
                </a:spcAft>
                <a:defRPr/>
              </a:pPr>
              <a:t>‹#›</a:t>
            </a:fld>
            <a:endParaRPr lang="de-DE">
              <a:solidFill>
                <a:prstClr val="black">
                  <a:tint val="75000"/>
                </a:prst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63951502"/>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3375"/>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1350"/>
            </a:lvl1pPr>
            <a:lvl2pPr marL="257175" indent="0" algn="ctr">
              <a:buNone/>
              <a:defRPr sz="1125"/>
            </a:lvl2pPr>
            <a:lvl3pPr marL="514350" indent="0" algn="ctr">
              <a:buNone/>
              <a:defRPr sz="1013"/>
            </a:lvl3pPr>
            <a:lvl4pPr marL="771525" indent="0" algn="ctr">
              <a:buNone/>
              <a:defRPr sz="900"/>
            </a:lvl4pPr>
            <a:lvl5pPr marL="1028700" indent="0" algn="ctr">
              <a:buNone/>
              <a:defRPr sz="900"/>
            </a:lvl5pPr>
            <a:lvl6pPr marL="1285875" indent="0" algn="ctr">
              <a:buNone/>
              <a:defRPr sz="900"/>
            </a:lvl6pPr>
            <a:lvl7pPr marL="1543050" indent="0" algn="ctr">
              <a:buNone/>
              <a:defRPr sz="900"/>
            </a:lvl7pPr>
            <a:lvl8pPr marL="1800225" indent="0" algn="ctr">
              <a:buNone/>
              <a:defRPr sz="900"/>
            </a:lvl8pPr>
            <a:lvl9pPr marL="2057400" indent="0" algn="ctr">
              <a:buNone/>
              <a:defRPr sz="900"/>
            </a:lvl9pPr>
          </a:lstStyle>
          <a:p>
            <a:r>
              <a:rPr lang="en-US"/>
              <a:t>Click to edit Master subtitle style</a:t>
            </a:r>
          </a:p>
        </p:txBody>
      </p:sp>
      <p:sp>
        <p:nvSpPr>
          <p:cNvPr id="4" name="Date Placeholder 3"/>
          <p:cNvSpPr>
            <a:spLocks noGrp="1"/>
          </p:cNvSpPr>
          <p:nvPr>
            <p:ph type="dt" sz="half" idx="10"/>
          </p:nvPr>
        </p:nvSpPr>
        <p:spPr/>
        <p:txBody>
          <a:bodyPr/>
          <a:lstStyle/>
          <a:p>
            <a:pPr eaLnBrk="0" fontAlgn="base" hangingPunct="0">
              <a:spcBef>
                <a:spcPct val="0"/>
              </a:spcBef>
              <a:spcAft>
                <a:spcPct val="0"/>
              </a:spcAft>
            </a:pPr>
            <a:fld id="{9C93617B-F11A-4DD3-B9CF-64071E2EB8DF}" type="datetime1">
              <a:rPr lang="en-US" smtClean="0">
                <a:solidFill>
                  <a:prstClr val="black">
                    <a:tint val="75000"/>
                  </a:prstClr>
                </a:solidFill>
                <a:latin typeface="Arial" panose="020B0604020202020204" pitchFamily="34" charset="0"/>
                <a:cs typeface="Arial" panose="020B0604020202020204" pitchFamily="34" charset="0"/>
              </a:rPr>
              <a:pPr eaLnBrk="0" fontAlgn="base" hangingPunct="0">
                <a:spcBef>
                  <a:spcPct val="0"/>
                </a:spcBef>
                <a:spcAft>
                  <a:spcPct val="0"/>
                </a:spcAft>
              </a:pPr>
              <a:t>2/7/2018</a:t>
            </a:fld>
            <a:endParaRPr lang="en-US">
              <a:solidFill>
                <a:prstClr val="black">
                  <a:tint val="75000"/>
                </a:prstClr>
              </a:solidFill>
              <a:latin typeface="Arial" panose="020B0604020202020204" pitchFamily="34" charset="0"/>
              <a:cs typeface="Arial" panose="020B0604020202020204" pitchFamily="34" charset="0"/>
            </a:endParaRPr>
          </a:p>
        </p:txBody>
      </p:sp>
      <p:sp>
        <p:nvSpPr>
          <p:cNvPr id="5" name="Footer Placeholder 4"/>
          <p:cNvSpPr>
            <a:spLocks noGrp="1"/>
          </p:cNvSpPr>
          <p:nvPr>
            <p:ph type="ftr" sz="quarter" idx="11"/>
          </p:nvPr>
        </p:nvSpPr>
        <p:spPr/>
        <p:txBody>
          <a:bodyPr/>
          <a:lstStyle/>
          <a:p>
            <a:pPr eaLnBrk="0" fontAlgn="base" hangingPunct="0">
              <a:spcBef>
                <a:spcPct val="0"/>
              </a:spcBef>
              <a:spcAft>
                <a:spcPct val="0"/>
              </a:spcAft>
            </a:pPr>
            <a:endParaRPr lang="en-US">
              <a:solidFill>
                <a:prstClr val="black">
                  <a:tint val="75000"/>
                </a:prstClr>
              </a:solidFill>
              <a:latin typeface="Arial" panose="020B0604020202020204" pitchFamily="34" charset="0"/>
              <a:cs typeface="Arial" panose="020B0604020202020204" pitchFamily="34" charset="0"/>
            </a:endParaRPr>
          </a:p>
        </p:txBody>
      </p:sp>
      <p:sp>
        <p:nvSpPr>
          <p:cNvPr id="6" name="Slide Number Placeholder 5"/>
          <p:cNvSpPr>
            <a:spLocks noGrp="1"/>
          </p:cNvSpPr>
          <p:nvPr>
            <p:ph type="sldNum" sz="quarter" idx="12"/>
          </p:nvPr>
        </p:nvSpPr>
        <p:spPr/>
        <p:txBody>
          <a:bodyPr/>
          <a:lstStyle/>
          <a:p>
            <a:pPr eaLnBrk="0" fontAlgn="base" hangingPunct="0">
              <a:spcBef>
                <a:spcPct val="0"/>
              </a:spcBef>
              <a:spcAft>
                <a:spcPct val="0"/>
              </a:spcAft>
            </a:pPr>
            <a:fld id="{703AB719-BAFC-4F07-902A-43A72BF09617}" type="slidenum">
              <a:rPr lang="en-US" smtClean="0">
                <a:solidFill>
                  <a:prstClr val="black">
                    <a:tint val="75000"/>
                  </a:prstClr>
                </a:solidFill>
                <a:latin typeface="Arial" panose="020B0604020202020204" pitchFamily="34" charset="0"/>
                <a:cs typeface="Arial" panose="020B0604020202020204" pitchFamily="34" charset="0"/>
              </a:rPr>
              <a:pPr eaLnBrk="0" fontAlgn="base" hangingPunct="0">
                <a:spcBef>
                  <a:spcPct val="0"/>
                </a:spcBef>
                <a:spcAft>
                  <a:spcPct val="0"/>
                </a:spcAft>
              </a:pPr>
              <a:t>‹#›</a:t>
            </a:fld>
            <a:endParaRPr lang="en-US">
              <a:solidFill>
                <a:prstClr val="black">
                  <a:tint val="75000"/>
                </a:prst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9646992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1AF8532-7494-45D2-B56A-B80BC4707451}" type="datetime1">
              <a:rPr lang="en-US" smtClean="0">
                <a:solidFill>
                  <a:prstClr val="black">
                    <a:tint val="75000"/>
                  </a:prstClr>
                </a:solidFill>
              </a:rPr>
              <a:t>2/7/2018</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dirty="0">
              <a:solidFill>
                <a:prstClr val="black">
                  <a:tint val="75000"/>
                </a:prstClr>
              </a:solidFill>
            </a:endParaRPr>
          </a:p>
        </p:txBody>
      </p:sp>
      <p:sp>
        <p:nvSpPr>
          <p:cNvPr id="9" name="Slide Number Placeholder 8"/>
          <p:cNvSpPr>
            <a:spLocks noGrp="1"/>
          </p:cNvSpPr>
          <p:nvPr>
            <p:ph type="sldNum" sz="quarter" idx="12"/>
          </p:nvPr>
        </p:nvSpPr>
        <p:spPr/>
        <p:txBody>
          <a:bodyPr/>
          <a:lstStyle/>
          <a:p>
            <a:fld id="{A4375F43-1317-4352-8E80-2F8772A4082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283591547"/>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eaLnBrk="0" fontAlgn="base" hangingPunct="0">
              <a:spcBef>
                <a:spcPct val="0"/>
              </a:spcBef>
              <a:spcAft>
                <a:spcPct val="0"/>
              </a:spcAft>
            </a:pPr>
            <a:fld id="{1617B068-35CF-4567-A27F-D4F263AEAE34}" type="datetime1">
              <a:rPr lang="en-US" smtClean="0">
                <a:solidFill>
                  <a:prstClr val="black">
                    <a:tint val="75000"/>
                  </a:prstClr>
                </a:solidFill>
                <a:latin typeface="Arial" panose="020B0604020202020204" pitchFamily="34" charset="0"/>
                <a:cs typeface="Arial" panose="020B0604020202020204" pitchFamily="34" charset="0"/>
              </a:rPr>
              <a:pPr eaLnBrk="0" fontAlgn="base" hangingPunct="0">
                <a:spcBef>
                  <a:spcPct val="0"/>
                </a:spcBef>
                <a:spcAft>
                  <a:spcPct val="0"/>
                </a:spcAft>
              </a:pPr>
              <a:t>2/7/2018</a:t>
            </a:fld>
            <a:endParaRPr lang="en-US">
              <a:solidFill>
                <a:prstClr val="black">
                  <a:tint val="75000"/>
                </a:prstClr>
              </a:solidFill>
              <a:latin typeface="Arial" panose="020B0604020202020204" pitchFamily="34" charset="0"/>
              <a:cs typeface="Arial" panose="020B0604020202020204" pitchFamily="34" charset="0"/>
            </a:endParaRPr>
          </a:p>
        </p:txBody>
      </p:sp>
      <p:sp>
        <p:nvSpPr>
          <p:cNvPr id="5" name="Footer Placeholder 4"/>
          <p:cNvSpPr>
            <a:spLocks noGrp="1"/>
          </p:cNvSpPr>
          <p:nvPr>
            <p:ph type="ftr" sz="quarter" idx="11"/>
          </p:nvPr>
        </p:nvSpPr>
        <p:spPr/>
        <p:txBody>
          <a:bodyPr/>
          <a:lstStyle/>
          <a:p>
            <a:pPr eaLnBrk="0" fontAlgn="base" hangingPunct="0">
              <a:spcBef>
                <a:spcPct val="0"/>
              </a:spcBef>
              <a:spcAft>
                <a:spcPct val="0"/>
              </a:spcAft>
            </a:pPr>
            <a:endParaRPr lang="en-US">
              <a:solidFill>
                <a:prstClr val="black">
                  <a:tint val="75000"/>
                </a:prstClr>
              </a:solidFill>
              <a:latin typeface="Arial" panose="020B0604020202020204" pitchFamily="34" charset="0"/>
              <a:cs typeface="Arial" panose="020B0604020202020204" pitchFamily="34" charset="0"/>
            </a:endParaRPr>
          </a:p>
        </p:txBody>
      </p:sp>
      <p:sp>
        <p:nvSpPr>
          <p:cNvPr id="6" name="Slide Number Placeholder 5"/>
          <p:cNvSpPr>
            <a:spLocks noGrp="1"/>
          </p:cNvSpPr>
          <p:nvPr>
            <p:ph type="sldNum" sz="quarter" idx="12"/>
          </p:nvPr>
        </p:nvSpPr>
        <p:spPr/>
        <p:txBody>
          <a:bodyPr/>
          <a:lstStyle/>
          <a:p>
            <a:pPr eaLnBrk="0" fontAlgn="base" hangingPunct="0">
              <a:spcBef>
                <a:spcPct val="0"/>
              </a:spcBef>
              <a:spcAft>
                <a:spcPct val="0"/>
              </a:spcAft>
            </a:pPr>
            <a:fld id="{703AB719-BAFC-4F07-902A-43A72BF09617}" type="slidenum">
              <a:rPr lang="en-US" smtClean="0">
                <a:solidFill>
                  <a:prstClr val="black">
                    <a:tint val="75000"/>
                  </a:prstClr>
                </a:solidFill>
                <a:latin typeface="Arial" panose="020B0604020202020204" pitchFamily="34" charset="0"/>
                <a:cs typeface="Arial" panose="020B0604020202020204" pitchFamily="34" charset="0"/>
              </a:rPr>
              <a:pPr eaLnBrk="0" fontAlgn="base" hangingPunct="0">
                <a:spcBef>
                  <a:spcPct val="0"/>
                </a:spcBef>
                <a:spcAft>
                  <a:spcPct val="0"/>
                </a:spcAft>
              </a:pPr>
              <a:t>‹#›</a:t>
            </a:fld>
            <a:endParaRPr lang="en-US">
              <a:solidFill>
                <a:prstClr val="black">
                  <a:tint val="75000"/>
                </a:prst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17027968"/>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2"/>
            <a:ext cx="10515600" cy="2852737"/>
          </a:xfrm>
        </p:spPr>
        <p:txBody>
          <a:bodyPr anchor="b"/>
          <a:lstStyle>
            <a:lvl1pPr>
              <a:defRPr sz="3375"/>
            </a:lvl1pPr>
          </a:lstStyle>
          <a:p>
            <a:r>
              <a:rPr lang="en-US"/>
              <a:t>Click to edit Master title style</a:t>
            </a:r>
          </a:p>
        </p:txBody>
      </p:sp>
      <p:sp>
        <p:nvSpPr>
          <p:cNvPr id="3" name="Text Placeholder 2"/>
          <p:cNvSpPr>
            <a:spLocks noGrp="1"/>
          </p:cNvSpPr>
          <p:nvPr>
            <p:ph type="body" idx="1"/>
          </p:nvPr>
        </p:nvSpPr>
        <p:spPr>
          <a:xfrm>
            <a:off x="831851" y="4589467"/>
            <a:ext cx="10515600" cy="1500187"/>
          </a:xfrm>
        </p:spPr>
        <p:txBody>
          <a:bodyPr/>
          <a:lstStyle>
            <a:lvl1pPr marL="0" indent="0">
              <a:buNone/>
              <a:defRPr sz="1350">
                <a:solidFill>
                  <a:schemeClr val="tx1">
                    <a:tint val="75000"/>
                  </a:schemeClr>
                </a:solidFill>
              </a:defRPr>
            </a:lvl1pPr>
            <a:lvl2pPr marL="257175" indent="0">
              <a:buNone/>
              <a:defRPr sz="1125">
                <a:solidFill>
                  <a:schemeClr val="tx1">
                    <a:tint val="75000"/>
                  </a:schemeClr>
                </a:solidFill>
              </a:defRPr>
            </a:lvl2pPr>
            <a:lvl3pPr marL="514350" indent="0">
              <a:buNone/>
              <a:defRPr sz="1013">
                <a:solidFill>
                  <a:schemeClr val="tx1">
                    <a:tint val="75000"/>
                  </a:schemeClr>
                </a:solidFill>
              </a:defRPr>
            </a:lvl3pPr>
            <a:lvl4pPr marL="771525" indent="0">
              <a:buNone/>
              <a:defRPr sz="900">
                <a:solidFill>
                  <a:schemeClr val="tx1">
                    <a:tint val="75000"/>
                  </a:schemeClr>
                </a:solidFill>
              </a:defRPr>
            </a:lvl4pPr>
            <a:lvl5pPr marL="1028700" indent="0">
              <a:buNone/>
              <a:defRPr sz="900">
                <a:solidFill>
                  <a:schemeClr val="tx1">
                    <a:tint val="75000"/>
                  </a:schemeClr>
                </a:solidFill>
              </a:defRPr>
            </a:lvl5pPr>
            <a:lvl6pPr marL="1285875" indent="0">
              <a:buNone/>
              <a:defRPr sz="900">
                <a:solidFill>
                  <a:schemeClr val="tx1">
                    <a:tint val="75000"/>
                  </a:schemeClr>
                </a:solidFill>
              </a:defRPr>
            </a:lvl6pPr>
            <a:lvl7pPr marL="1543050" indent="0">
              <a:buNone/>
              <a:defRPr sz="900">
                <a:solidFill>
                  <a:schemeClr val="tx1">
                    <a:tint val="75000"/>
                  </a:schemeClr>
                </a:solidFill>
              </a:defRPr>
            </a:lvl7pPr>
            <a:lvl8pPr marL="1800225" indent="0">
              <a:buNone/>
              <a:defRPr sz="900">
                <a:solidFill>
                  <a:schemeClr val="tx1">
                    <a:tint val="75000"/>
                  </a:schemeClr>
                </a:solidFill>
              </a:defRPr>
            </a:lvl8pPr>
            <a:lvl9pPr marL="2057400" indent="0">
              <a:buNone/>
              <a:defRPr sz="9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eaLnBrk="0" fontAlgn="base" hangingPunct="0">
              <a:spcBef>
                <a:spcPct val="0"/>
              </a:spcBef>
              <a:spcAft>
                <a:spcPct val="0"/>
              </a:spcAft>
            </a:pPr>
            <a:fld id="{C24D34CB-AA89-4263-BF62-DC1BC24AB645}" type="datetime1">
              <a:rPr lang="en-US" smtClean="0">
                <a:solidFill>
                  <a:prstClr val="black">
                    <a:tint val="75000"/>
                  </a:prstClr>
                </a:solidFill>
                <a:latin typeface="Arial" panose="020B0604020202020204" pitchFamily="34" charset="0"/>
                <a:cs typeface="Arial" panose="020B0604020202020204" pitchFamily="34" charset="0"/>
              </a:rPr>
              <a:pPr eaLnBrk="0" fontAlgn="base" hangingPunct="0">
                <a:spcBef>
                  <a:spcPct val="0"/>
                </a:spcBef>
                <a:spcAft>
                  <a:spcPct val="0"/>
                </a:spcAft>
              </a:pPr>
              <a:t>2/7/2018</a:t>
            </a:fld>
            <a:endParaRPr lang="en-US">
              <a:solidFill>
                <a:prstClr val="black">
                  <a:tint val="75000"/>
                </a:prstClr>
              </a:solidFill>
              <a:latin typeface="Arial" panose="020B0604020202020204" pitchFamily="34" charset="0"/>
              <a:cs typeface="Arial" panose="020B0604020202020204" pitchFamily="34" charset="0"/>
            </a:endParaRPr>
          </a:p>
        </p:txBody>
      </p:sp>
      <p:sp>
        <p:nvSpPr>
          <p:cNvPr id="5" name="Footer Placeholder 4"/>
          <p:cNvSpPr>
            <a:spLocks noGrp="1"/>
          </p:cNvSpPr>
          <p:nvPr>
            <p:ph type="ftr" sz="quarter" idx="11"/>
          </p:nvPr>
        </p:nvSpPr>
        <p:spPr/>
        <p:txBody>
          <a:bodyPr/>
          <a:lstStyle/>
          <a:p>
            <a:pPr eaLnBrk="0" fontAlgn="base" hangingPunct="0">
              <a:spcBef>
                <a:spcPct val="0"/>
              </a:spcBef>
              <a:spcAft>
                <a:spcPct val="0"/>
              </a:spcAft>
            </a:pPr>
            <a:endParaRPr lang="en-US">
              <a:solidFill>
                <a:prstClr val="black">
                  <a:tint val="75000"/>
                </a:prstClr>
              </a:solidFill>
              <a:latin typeface="Arial" panose="020B0604020202020204" pitchFamily="34" charset="0"/>
              <a:cs typeface="Arial" panose="020B0604020202020204" pitchFamily="34" charset="0"/>
            </a:endParaRPr>
          </a:p>
        </p:txBody>
      </p:sp>
      <p:sp>
        <p:nvSpPr>
          <p:cNvPr id="6" name="Slide Number Placeholder 5"/>
          <p:cNvSpPr>
            <a:spLocks noGrp="1"/>
          </p:cNvSpPr>
          <p:nvPr>
            <p:ph type="sldNum" sz="quarter" idx="12"/>
          </p:nvPr>
        </p:nvSpPr>
        <p:spPr/>
        <p:txBody>
          <a:bodyPr/>
          <a:lstStyle/>
          <a:p>
            <a:pPr eaLnBrk="0" fontAlgn="base" hangingPunct="0">
              <a:spcBef>
                <a:spcPct val="0"/>
              </a:spcBef>
              <a:spcAft>
                <a:spcPct val="0"/>
              </a:spcAft>
            </a:pPr>
            <a:fld id="{703AB719-BAFC-4F07-902A-43A72BF09617}" type="slidenum">
              <a:rPr lang="en-US" smtClean="0">
                <a:solidFill>
                  <a:prstClr val="black">
                    <a:tint val="75000"/>
                  </a:prstClr>
                </a:solidFill>
                <a:latin typeface="Arial" panose="020B0604020202020204" pitchFamily="34" charset="0"/>
                <a:cs typeface="Arial" panose="020B0604020202020204" pitchFamily="34" charset="0"/>
              </a:rPr>
              <a:pPr eaLnBrk="0" fontAlgn="base" hangingPunct="0">
                <a:spcBef>
                  <a:spcPct val="0"/>
                </a:spcBef>
                <a:spcAft>
                  <a:spcPct val="0"/>
                </a:spcAft>
              </a:pPr>
              <a:t>‹#›</a:t>
            </a:fld>
            <a:endParaRPr lang="en-US">
              <a:solidFill>
                <a:prstClr val="black">
                  <a:tint val="75000"/>
                </a:prst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21922191"/>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pPr eaLnBrk="0" fontAlgn="base" hangingPunct="0">
              <a:spcBef>
                <a:spcPct val="0"/>
              </a:spcBef>
              <a:spcAft>
                <a:spcPct val="0"/>
              </a:spcAft>
            </a:pPr>
            <a:fld id="{B405C179-0C6C-409D-BA9C-F31F5382EBF4}" type="datetime1">
              <a:rPr lang="en-US" smtClean="0">
                <a:solidFill>
                  <a:prstClr val="black">
                    <a:tint val="75000"/>
                  </a:prstClr>
                </a:solidFill>
                <a:latin typeface="Arial" panose="020B0604020202020204" pitchFamily="34" charset="0"/>
                <a:cs typeface="Arial" panose="020B0604020202020204" pitchFamily="34" charset="0"/>
              </a:rPr>
              <a:pPr eaLnBrk="0" fontAlgn="base" hangingPunct="0">
                <a:spcBef>
                  <a:spcPct val="0"/>
                </a:spcBef>
                <a:spcAft>
                  <a:spcPct val="0"/>
                </a:spcAft>
              </a:pPr>
              <a:t>2/7/2018</a:t>
            </a:fld>
            <a:endParaRPr lang="en-US">
              <a:solidFill>
                <a:prstClr val="black">
                  <a:tint val="75000"/>
                </a:prstClr>
              </a:solidFill>
              <a:latin typeface="Arial" panose="020B0604020202020204" pitchFamily="34" charset="0"/>
              <a:cs typeface="Arial" panose="020B0604020202020204" pitchFamily="34" charset="0"/>
            </a:endParaRPr>
          </a:p>
        </p:txBody>
      </p:sp>
      <p:sp>
        <p:nvSpPr>
          <p:cNvPr id="6" name="Footer Placeholder 5"/>
          <p:cNvSpPr>
            <a:spLocks noGrp="1"/>
          </p:cNvSpPr>
          <p:nvPr>
            <p:ph type="ftr" sz="quarter" idx="11"/>
          </p:nvPr>
        </p:nvSpPr>
        <p:spPr/>
        <p:txBody>
          <a:bodyPr/>
          <a:lstStyle/>
          <a:p>
            <a:pPr eaLnBrk="0" fontAlgn="base" hangingPunct="0">
              <a:spcBef>
                <a:spcPct val="0"/>
              </a:spcBef>
              <a:spcAft>
                <a:spcPct val="0"/>
              </a:spcAft>
            </a:pPr>
            <a:endParaRPr lang="en-US">
              <a:solidFill>
                <a:prstClr val="black">
                  <a:tint val="75000"/>
                </a:prstClr>
              </a:solidFill>
              <a:latin typeface="Arial" panose="020B0604020202020204" pitchFamily="34" charset="0"/>
              <a:cs typeface="Arial" panose="020B0604020202020204" pitchFamily="34" charset="0"/>
            </a:endParaRPr>
          </a:p>
        </p:txBody>
      </p:sp>
      <p:sp>
        <p:nvSpPr>
          <p:cNvPr id="7" name="Slide Number Placeholder 6"/>
          <p:cNvSpPr>
            <a:spLocks noGrp="1"/>
          </p:cNvSpPr>
          <p:nvPr>
            <p:ph type="sldNum" sz="quarter" idx="12"/>
          </p:nvPr>
        </p:nvSpPr>
        <p:spPr/>
        <p:txBody>
          <a:bodyPr/>
          <a:lstStyle/>
          <a:p>
            <a:pPr eaLnBrk="0" fontAlgn="base" hangingPunct="0">
              <a:spcBef>
                <a:spcPct val="0"/>
              </a:spcBef>
              <a:spcAft>
                <a:spcPct val="0"/>
              </a:spcAft>
            </a:pPr>
            <a:fld id="{703AB719-BAFC-4F07-902A-43A72BF09617}" type="slidenum">
              <a:rPr lang="en-US" smtClean="0">
                <a:solidFill>
                  <a:prstClr val="black">
                    <a:tint val="75000"/>
                  </a:prstClr>
                </a:solidFill>
                <a:latin typeface="Arial" panose="020B0604020202020204" pitchFamily="34" charset="0"/>
                <a:cs typeface="Arial" panose="020B0604020202020204" pitchFamily="34" charset="0"/>
              </a:rPr>
              <a:pPr eaLnBrk="0" fontAlgn="base" hangingPunct="0">
                <a:spcBef>
                  <a:spcPct val="0"/>
                </a:spcBef>
                <a:spcAft>
                  <a:spcPct val="0"/>
                </a:spcAft>
              </a:pPr>
              <a:t>‹#›</a:t>
            </a:fld>
            <a:endParaRPr lang="en-US">
              <a:solidFill>
                <a:prstClr val="black">
                  <a:tint val="75000"/>
                </a:prst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85474706"/>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9"/>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9" y="1681163"/>
            <a:ext cx="5157787" cy="823912"/>
          </a:xfrm>
        </p:spPr>
        <p:txBody>
          <a:bodyPr anchor="b"/>
          <a:lstStyle>
            <a:lvl1pPr marL="0" indent="0">
              <a:buNone/>
              <a:defRPr sz="1350" b="1"/>
            </a:lvl1pPr>
            <a:lvl2pPr marL="257175" indent="0">
              <a:buNone/>
              <a:defRPr sz="1125" b="1"/>
            </a:lvl2pPr>
            <a:lvl3pPr marL="514350" indent="0">
              <a:buNone/>
              <a:defRPr sz="1013" b="1"/>
            </a:lvl3pPr>
            <a:lvl4pPr marL="771525" indent="0">
              <a:buNone/>
              <a:defRPr sz="900" b="1"/>
            </a:lvl4pPr>
            <a:lvl5pPr marL="1028700" indent="0">
              <a:buNone/>
              <a:defRPr sz="900" b="1"/>
            </a:lvl5pPr>
            <a:lvl6pPr marL="1285875" indent="0">
              <a:buNone/>
              <a:defRPr sz="900" b="1"/>
            </a:lvl6pPr>
            <a:lvl7pPr marL="1543050" indent="0">
              <a:buNone/>
              <a:defRPr sz="900" b="1"/>
            </a:lvl7pPr>
            <a:lvl8pPr marL="1800225" indent="0">
              <a:buNone/>
              <a:defRPr sz="900" b="1"/>
            </a:lvl8pPr>
            <a:lvl9pPr marL="2057400" indent="0">
              <a:buNone/>
              <a:defRPr sz="900" b="1"/>
            </a:lvl9pPr>
          </a:lstStyle>
          <a:p>
            <a:pPr lvl="0"/>
            <a:r>
              <a:rPr lang="en-US"/>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2" y="1681163"/>
            <a:ext cx="5183188" cy="823912"/>
          </a:xfrm>
        </p:spPr>
        <p:txBody>
          <a:bodyPr anchor="b"/>
          <a:lstStyle>
            <a:lvl1pPr marL="0" indent="0">
              <a:buNone/>
              <a:defRPr sz="1350" b="1"/>
            </a:lvl1pPr>
            <a:lvl2pPr marL="257175" indent="0">
              <a:buNone/>
              <a:defRPr sz="1125" b="1"/>
            </a:lvl2pPr>
            <a:lvl3pPr marL="514350" indent="0">
              <a:buNone/>
              <a:defRPr sz="1013" b="1"/>
            </a:lvl3pPr>
            <a:lvl4pPr marL="771525" indent="0">
              <a:buNone/>
              <a:defRPr sz="900" b="1"/>
            </a:lvl4pPr>
            <a:lvl5pPr marL="1028700" indent="0">
              <a:buNone/>
              <a:defRPr sz="900" b="1"/>
            </a:lvl5pPr>
            <a:lvl6pPr marL="1285875" indent="0">
              <a:buNone/>
              <a:defRPr sz="900" b="1"/>
            </a:lvl6pPr>
            <a:lvl7pPr marL="1543050" indent="0">
              <a:buNone/>
              <a:defRPr sz="900" b="1"/>
            </a:lvl7pPr>
            <a:lvl8pPr marL="1800225" indent="0">
              <a:buNone/>
              <a:defRPr sz="900" b="1"/>
            </a:lvl8pPr>
            <a:lvl9pPr marL="2057400" indent="0">
              <a:buNone/>
              <a:defRPr sz="900" b="1"/>
            </a:lvl9pPr>
          </a:lstStyle>
          <a:p>
            <a:pPr lvl="0"/>
            <a:r>
              <a:rPr lang="en-US"/>
              <a:t>Click to edit Master text styles</a:t>
            </a:r>
          </a:p>
        </p:txBody>
      </p:sp>
      <p:sp>
        <p:nvSpPr>
          <p:cNvPr id="6" name="Content Placeholder 5"/>
          <p:cNvSpPr>
            <a:spLocks noGrp="1"/>
          </p:cNvSpPr>
          <p:nvPr>
            <p:ph sz="quarter" idx="4"/>
          </p:nvPr>
        </p:nvSpPr>
        <p:spPr>
          <a:xfrm>
            <a:off x="6172202"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pPr eaLnBrk="0" fontAlgn="base" hangingPunct="0">
              <a:spcBef>
                <a:spcPct val="0"/>
              </a:spcBef>
              <a:spcAft>
                <a:spcPct val="0"/>
              </a:spcAft>
            </a:pPr>
            <a:fld id="{DB12F83B-7E67-4B74-9152-DCB14DEC34CD}" type="datetime1">
              <a:rPr lang="en-US" smtClean="0">
                <a:solidFill>
                  <a:prstClr val="black">
                    <a:tint val="75000"/>
                  </a:prstClr>
                </a:solidFill>
                <a:latin typeface="Arial" panose="020B0604020202020204" pitchFamily="34" charset="0"/>
                <a:cs typeface="Arial" panose="020B0604020202020204" pitchFamily="34" charset="0"/>
              </a:rPr>
              <a:pPr eaLnBrk="0" fontAlgn="base" hangingPunct="0">
                <a:spcBef>
                  <a:spcPct val="0"/>
                </a:spcBef>
                <a:spcAft>
                  <a:spcPct val="0"/>
                </a:spcAft>
              </a:pPr>
              <a:t>2/7/2018</a:t>
            </a:fld>
            <a:endParaRPr lang="en-US">
              <a:solidFill>
                <a:prstClr val="black">
                  <a:tint val="75000"/>
                </a:prstClr>
              </a:solidFill>
              <a:latin typeface="Arial" panose="020B0604020202020204" pitchFamily="34" charset="0"/>
              <a:cs typeface="Arial" panose="020B0604020202020204" pitchFamily="34" charset="0"/>
            </a:endParaRPr>
          </a:p>
        </p:txBody>
      </p:sp>
      <p:sp>
        <p:nvSpPr>
          <p:cNvPr id="8" name="Footer Placeholder 7"/>
          <p:cNvSpPr>
            <a:spLocks noGrp="1"/>
          </p:cNvSpPr>
          <p:nvPr>
            <p:ph type="ftr" sz="quarter" idx="11"/>
          </p:nvPr>
        </p:nvSpPr>
        <p:spPr/>
        <p:txBody>
          <a:bodyPr/>
          <a:lstStyle/>
          <a:p>
            <a:pPr eaLnBrk="0" fontAlgn="base" hangingPunct="0">
              <a:spcBef>
                <a:spcPct val="0"/>
              </a:spcBef>
              <a:spcAft>
                <a:spcPct val="0"/>
              </a:spcAft>
            </a:pPr>
            <a:endParaRPr lang="en-US">
              <a:solidFill>
                <a:prstClr val="black">
                  <a:tint val="75000"/>
                </a:prstClr>
              </a:solidFill>
              <a:latin typeface="Arial" panose="020B0604020202020204" pitchFamily="34" charset="0"/>
              <a:cs typeface="Arial" panose="020B0604020202020204" pitchFamily="34" charset="0"/>
            </a:endParaRPr>
          </a:p>
        </p:txBody>
      </p:sp>
      <p:sp>
        <p:nvSpPr>
          <p:cNvPr id="9" name="Slide Number Placeholder 8"/>
          <p:cNvSpPr>
            <a:spLocks noGrp="1"/>
          </p:cNvSpPr>
          <p:nvPr>
            <p:ph type="sldNum" sz="quarter" idx="12"/>
          </p:nvPr>
        </p:nvSpPr>
        <p:spPr/>
        <p:txBody>
          <a:bodyPr/>
          <a:lstStyle/>
          <a:p>
            <a:pPr eaLnBrk="0" fontAlgn="base" hangingPunct="0">
              <a:spcBef>
                <a:spcPct val="0"/>
              </a:spcBef>
              <a:spcAft>
                <a:spcPct val="0"/>
              </a:spcAft>
            </a:pPr>
            <a:fld id="{703AB719-BAFC-4F07-902A-43A72BF09617}" type="slidenum">
              <a:rPr lang="en-US" smtClean="0">
                <a:solidFill>
                  <a:prstClr val="black">
                    <a:tint val="75000"/>
                  </a:prstClr>
                </a:solidFill>
                <a:latin typeface="Arial" panose="020B0604020202020204" pitchFamily="34" charset="0"/>
                <a:cs typeface="Arial" panose="020B0604020202020204" pitchFamily="34" charset="0"/>
              </a:rPr>
              <a:pPr eaLnBrk="0" fontAlgn="base" hangingPunct="0">
                <a:spcBef>
                  <a:spcPct val="0"/>
                </a:spcBef>
                <a:spcAft>
                  <a:spcPct val="0"/>
                </a:spcAft>
              </a:pPr>
              <a:t>‹#›</a:t>
            </a:fld>
            <a:endParaRPr lang="en-US">
              <a:solidFill>
                <a:prstClr val="black">
                  <a:tint val="75000"/>
                </a:prst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54001985"/>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eaLnBrk="0" fontAlgn="base" hangingPunct="0">
              <a:spcBef>
                <a:spcPct val="0"/>
              </a:spcBef>
              <a:spcAft>
                <a:spcPct val="0"/>
              </a:spcAft>
            </a:pPr>
            <a:fld id="{22AD7B69-2570-4AC3-AAB1-7ED5A9B5576B}" type="datetime1">
              <a:rPr lang="en-US" smtClean="0">
                <a:solidFill>
                  <a:prstClr val="black">
                    <a:tint val="75000"/>
                  </a:prstClr>
                </a:solidFill>
                <a:latin typeface="Arial" panose="020B0604020202020204" pitchFamily="34" charset="0"/>
                <a:cs typeface="Arial" panose="020B0604020202020204" pitchFamily="34" charset="0"/>
              </a:rPr>
              <a:pPr eaLnBrk="0" fontAlgn="base" hangingPunct="0">
                <a:spcBef>
                  <a:spcPct val="0"/>
                </a:spcBef>
                <a:spcAft>
                  <a:spcPct val="0"/>
                </a:spcAft>
              </a:pPr>
              <a:t>2/7/2018</a:t>
            </a:fld>
            <a:endParaRPr lang="en-US">
              <a:solidFill>
                <a:prstClr val="black">
                  <a:tint val="75000"/>
                </a:prstClr>
              </a:solidFill>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11"/>
          </p:nvPr>
        </p:nvSpPr>
        <p:spPr/>
        <p:txBody>
          <a:bodyPr/>
          <a:lstStyle/>
          <a:p>
            <a:pPr eaLnBrk="0" fontAlgn="base" hangingPunct="0">
              <a:spcBef>
                <a:spcPct val="0"/>
              </a:spcBef>
              <a:spcAft>
                <a:spcPct val="0"/>
              </a:spcAft>
            </a:pPr>
            <a:endParaRPr lang="en-US">
              <a:solidFill>
                <a:prstClr val="black">
                  <a:tint val="75000"/>
                </a:prstClr>
              </a:solidFill>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12"/>
          </p:nvPr>
        </p:nvSpPr>
        <p:spPr/>
        <p:txBody>
          <a:bodyPr/>
          <a:lstStyle/>
          <a:p>
            <a:pPr eaLnBrk="0" fontAlgn="base" hangingPunct="0">
              <a:spcBef>
                <a:spcPct val="0"/>
              </a:spcBef>
              <a:spcAft>
                <a:spcPct val="0"/>
              </a:spcAft>
            </a:pPr>
            <a:fld id="{703AB719-BAFC-4F07-902A-43A72BF09617}" type="slidenum">
              <a:rPr lang="en-US" smtClean="0">
                <a:solidFill>
                  <a:prstClr val="black">
                    <a:tint val="75000"/>
                  </a:prstClr>
                </a:solidFill>
                <a:latin typeface="Arial" panose="020B0604020202020204" pitchFamily="34" charset="0"/>
                <a:cs typeface="Arial" panose="020B0604020202020204" pitchFamily="34" charset="0"/>
              </a:rPr>
              <a:pPr eaLnBrk="0" fontAlgn="base" hangingPunct="0">
                <a:spcBef>
                  <a:spcPct val="0"/>
                </a:spcBef>
                <a:spcAft>
                  <a:spcPct val="0"/>
                </a:spcAft>
              </a:pPr>
              <a:t>‹#›</a:t>
            </a:fld>
            <a:endParaRPr lang="en-US">
              <a:solidFill>
                <a:prstClr val="black">
                  <a:tint val="75000"/>
                </a:prst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8345170"/>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eaLnBrk="0" fontAlgn="base" hangingPunct="0">
              <a:spcBef>
                <a:spcPct val="0"/>
              </a:spcBef>
              <a:spcAft>
                <a:spcPct val="0"/>
              </a:spcAft>
            </a:pPr>
            <a:fld id="{21DD354A-9EC6-4FF6-9DDC-7F94E12452FB}" type="datetime1">
              <a:rPr lang="en-US" smtClean="0">
                <a:solidFill>
                  <a:prstClr val="black">
                    <a:tint val="75000"/>
                  </a:prstClr>
                </a:solidFill>
                <a:latin typeface="Arial" panose="020B0604020202020204" pitchFamily="34" charset="0"/>
                <a:cs typeface="Arial" panose="020B0604020202020204" pitchFamily="34" charset="0"/>
              </a:rPr>
              <a:pPr eaLnBrk="0" fontAlgn="base" hangingPunct="0">
                <a:spcBef>
                  <a:spcPct val="0"/>
                </a:spcBef>
                <a:spcAft>
                  <a:spcPct val="0"/>
                </a:spcAft>
              </a:pPr>
              <a:t>2/7/2018</a:t>
            </a:fld>
            <a:endParaRPr lang="en-US">
              <a:solidFill>
                <a:prstClr val="black">
                  <a:tint val="75000"/>
                </a:prstClr>
              </a:solidFill>
              <a:latin typeface="Arial" panose="020B0604020202020204" pitchFamily="34" charset="0"/>
              <a:cs typeface="Arial" panose="020B0604020202020204" pitchFamily="34" charset="0"/>
            </a:endParaRPr>
          </a:p>
        </p:txBody>
      </p:sp>
      <p:sp>
        <p:nvSpPr>
          <p:cNvPr id="3" name="Footer Placeholder 2"/>
          <p:cNvSpPr>
            <a:spLocks noGrp="1"/>
          </p:cNvSpPr>
          <p:nvPr>
            <p:ph type="ftr" sz="quarter" idx="11"/>
          </p:nvPr>
        </p:nvSpPr>
        <p:spPr/>
        <p:txBody>
          <a:bodyPr/>
          <a:lstStyle/>
          <a:p>
            <a:pPr eaLnBrk="0" fontAlgn="base" hangingPunct="0">
              <a:spcBef>
                <a:spcPct val="0"/>
              </a:spcBef>
              <a:spcAft>
                <a:spcPct val="0"/>
              </a:spcAft>
            </a:pPr>
            <a:endParaRPr lang="en-US">
              <a:solidFill>
                <a:prstClr val="black">
                  <a:tint val="75000"/>
                </a:prstClr>
              </a:solidFill>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2"/>
          </p:nvPr>
        </p:nvSpPr>
        <p:spPr/>
        <p:txBody>
          <a:bodyPr/>
          <a:lstStyle/>
          <a:p>
            <a:pPr eaLnBrk="0" fontAlgn="base" hangingPunct="0">
              <a:spcBef>
                <a:spcPct val="0"/>
              </a:spcBef>
              <a:spcAft>
                <a:spcPct val="0"/>
              </a:spcAft>
            </a:pPr>
            <a:fld id="{703AB719-BAFC-4F07-902A-43A72BF09617}" type="slidenum">
              <a:rPr lang="en-US" smtClean="0">
                <a:solidFill>
                  <a:prstClr val="black">
                    <a:tint val="75000"/>
                  </a:prstClr>
                </a:solidFill>
                <a:latin typeface="Arial" panose="020B0604020202020204" pitchFamily="34" charset="0"/>
                <a:cs typeface="Arial" panose="020B0604020202020204" pitchFamily="34" charset="0"/>
              </a:rPr>
              <a:pPr eaLnBrk="0" fontAlgn="base" hangingPunct="0">
                <a:spcBef>
                  <a:spcPct val="0"/>
                </a:spcBef>
                <a:spcAft>
                  <a:spcPct val="0"/>
                </a:spcAft>
              </a:pPr>
              <a:t>‹#›</a:t>
            </a:fld>
            <a:endParaRPr lang="en-US">
              <a:solidFill>
                <a:prstClr val="black">
                  <a:tint val="75000"/>
                </a:prst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4448025"/>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1800"/>
            </a:lvl1pPr>
          </a:lstStyle>
          <a:p>
            <a:r>
              <a:rPr lang="en-US"/>
              <a:t>Click to edit Master title style</a:t>
            </a:r>
          </a:p>
        </p:txBody>
      </p:sp>
      <p:sp>
        <p:nvSpPr>
          <p:cNvPr id="3" name="Content Placeholder 2"/>
          <p:cNvSpPr>
            <a:spLocks noGrp="1"/>
          </p:cNvSpPr>
          <p:nvPr>
            <p:ph idx="1"/>
          </p:nvPr>
        </p:nvSpPr>
        <p:spPr>
          <a:xfrm>
            <a:off x="5183188" y="987429"/>
            <a:ext cx="6172200" cy="4873625"/>
          </a:xfrm>
        </p:spPr>
        <p:txBody>
          <a:bodyPr/>
          <a:lstStyle>
            <a:lvl1pPr>
              <a:defRPr sz="1800"/>
            </a:lvl1pPr>
            <a:lvl2pPr>
              <a:defRPr sz="1575"/>
            </a:lvl2pPr>
            <a:lvl3pPr>
              <a:defRPr sz="1350"/>
            </a:lvl3pPr>
            <a:lvl4pPr>
              <a:defRPr sz="1125"/>
            </a:lvl4pPr>
            <a:lvl5pPr>
              <a:defRPr sz="1125"/>
            </a:lvl5pPr>
            <a:lvl6pPr>
              <a:defRPr sz="1125"/>
            </a:lvl6pPr>
            <a:lvl7pPr>
              <a:defRPr sz="1125"/>
            </a:lvl7pPr>
            <a:lvl8pPr>
              <a:defRPr sz="1125"/>
            </a:lvl8pPr>
            <a:lvl9pPr>
              <a:defRPr sz="112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900"/>
            </a:lvl1pPr>
            <a:lvl2pPr marL="257175" indent="0">
              <a:buNone/>
              <a:defRPr sz="788"/>
            </a:lvl2pPr>
            <a:lvl3pPr marL="514350" indent="0">
              <a:buNone/>
              <a:defRPr sz="675"/>
            </a:lvl3pPr>
            <a:lvl4pPr marL="771525" indent="0">
              <a:buNone/>
              <a:defRPr sz="563"/>
            </a:lvl4pPr>
            <a:lvl5pPr marL="1028700" indent="0">
              <a:buNone/>
              <a:defRPr sz="563"/>
            </a:lvl5pPr>
            <a:lvl6pPr marL="1285875" indent="0">
              <a:buNone/>
              <a:defRPr sz="563"/>
            </a:lvl6pPr>
            <a:lvl7pPr marL="1543050" indent="0">
              <a:buNone/>
              <a:defRPr sz="563"/>
            </a:lvl7pPr>
            <a:lvl8pPr marL="1800225" indent="0">
              <a:buNone/>
              <a:defRPr sz="563"/>
            </a:lvl8pPr>
            <a:lvl9pPr marL="2057400" indent="0">
              <a:buNone/>
              <a:defRPr sz="563"/>
            </a:lvl9pPr>
          </a:lstStyle>
          <a:p>
            <a:pPr lvl="0"/>
            <a:r>
              <a:rPr lang="en-US"/>
              <a:t>Click to edit Master text styles</a:t>
            </a:r>
          </a:p>
        </p:txBody>
      </p:sp>
      <p:sp>
        <p:nvSpPr>
          <p:cNvPr id="5" name="Date Placeholder 4"/>
          <p:cNvSpPr>
            <a:spLocks noGrp="1"/>
          </p:cNvSpPr>
          <p:nvPr>
            <p:ph type="dt" sz="half" idx="10"/>
          </p:nvPr>
        </p:nvSpPr>
        <p:spPr/>
        <p:txBody>
          <a:bodyPr/>
          <a:lstStyle/>
          <a:p>
            <a:pPr eaLnBrk="0" fontAlgn="base" hangingPunct="0">
              <a:spcBef>
                <a:spcPct val="0"/>
              </a:spcBef>
              <a:spcAft>
                <a:spcPct val="0"/>
              </a:spcAft>
            </a:pPr>
            <a:fld id="{4E7FE495-9668-4524-9A3C-56926840C8D0}" type="datetime1">
              <a:rPr lang="en-US" smtClean="0">
                <a:solidFill>
                  <a:prstClr val="black">
                    <a:tint val="75000"/>
                  </a:prstClr>
                </a:solidFill>
                <a:latin typeface="Arial" panose="020B0604020202020204" pitchFamily="34" charset="0"/>
                <a:cs typeface="Arial" panose="020B0604020202020204" pitchFamily="34" charset="0"/>
              </a:rPr>
              <a:pPr eaLnBrk="0" fontAlgn="base" hangingPunct="0">
                <a:spcBef>
                  <a:spcPct val="0"/>
                </a:spcBef>
                <a:spcAft>
                  <a:spcPct val="0"/>
                </a:spcAft>
              </a:pPr>
              <a:t>2/7/2018</a:t>
            </a:fld>
            <a:endParaRPr lang="en-US">
              <a:solidFill>
                <a:prstClr val="black">
                  <a:tint val="75000"/>
                </a:prstClr>
              </a:solidFill>
              <a:latin typeface="Arial" panose="020B0604020202020204" pitchFamily="34" charset="0"/>
              <a:cs typeface="Arial" panose="020B0604020202020204" pitchFamily="34" charset="0"/>
            </a:endParaRPr>
          </a:p>
        </p:txBody>
      </p:sp>
      <p:sp>
        <p:nvSpPr>
          <p:cNvPr id="6" name="Footer Placeholder 5"/>
          <p:cNvSpPr>
            <a:spLocks noGrp="1"/>
          </p:cNvSpPr>
          <p:nvPr>
            <p:ph type="ftr" sz="quarter" idx="11"/>
          </p:nvPr>
        </p:nvSpPr>
        <p:spPr/>
        <p:txBody>
          <a:bodyPr/>
          <a:lstStyle/>
          <a:p>
            <a:pPr eaLnBrk="0" fontAlgn="base" hangingPunct="0">
              <a:spcBef>
                <a:spcPct val="0"/>
              </a:spcBef>
              <a:spcAft>
                <a:spcPct val="0"/>
              </a:spcAft>
            </a:pPr>
            <a:endParaRPr lang="en-US">
              <a:solidFill>
                <a:prstClr val="black">
                  <a:tint val="75000"/>
                </a:prstClr>
              </a:solidFill>
              <a:latin typeface="Arial" panose="020B0604020202020204" pitchFamily="34" charset="0"/>
              <a:cs typeface="Arial" panose="020B0604020202020204" pitchFamily="34" charset="0"/>
            </a:endParaRPr>
          </a:p>
        </p:txBody>
      </p:sp>
      <p:sp>
        <p:nvSpPr>
          <p:cNvPr id="7" name="Slide Number Placeholder 6"/>
          <p:cNvSpPr>
            <a:spLocks noGrp="1"/>
          </p:cNvSpPr>
          <p:nvPr>
            <p:ph type="sldNum" sz="quarter" idx="12"/>
          </p:nvPr>
        </p:nvSpPr>
        <p:spPr/>
        <p:txBody>
          <a:bodyPr/>
          <a:lstStyle/>
          <a:p>
            <a:pPr eaLnBrk="0" fontAlgn="base" hangingPunct="0">
              <a:spcBef>
                <a:spcPct val="0"/>
              </a:spcBef>
              <a:spcAft>
                <a:spcPct val="0"/>
              </a:spcAft>
            </a:pPr>
            <a:fld id="{703AB719-BAFC-4F07-902A-43A72BF09617}" type="slidenum">
              <a:rPr lang="en-US" smtClean="0">
                <a:solidFill>
                  <a:prstClr val="black">
                    <a:tint val="75000"/>
                  </a:prstClr>
                </a:solidFill>
                <a:latin typeface="Arial" panose="020B0604020202020204" pitchFamily="34" charset="0"/>
                <a:cs typeface="Arial" panose="020B0604020202020204" pitchFamily="34" charset="0"/>
              </a:rPr>
              <a:pPr eaLnBrk="0" fontAlgn="base" hangingPunct="0">
                <a:spcBef>
                  <a:spcPct val="0"/>
                </a:spcBef>
                <a:spcAft>
                  <a:spcPct val="0"/>
                </a:spcAft>
              </a:pPr>
              <a:t>‹#›</a:t>
            </a:fld>
            <a:endParaRPr lang="en-US">
              <a:solidFill>
                <a:prstClr val="black">
                  <a:tint val="75000"/>
                </a:prst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31088169"/>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1800"/>
            </a:lvl1pPr>
          </a:lstStyle>
          <a:p>
            <a:r>
              <a:rPr lang="en-US"/>
              <a:t>Click to edit Master title style</a:t>
            </a:r>
          </a:p>
        </p:txBody>
      </p:sp>
      <p:sp>
        <p:nvSpPr>
          <p:cNvPr id="3" name="Picture Placeholder 2"/>
          <p:cNvSpPr>
            <a:spLocks noGrp="1"/>
          </p:cNvSpPr>
          <p:nvPr>
            <p:ph type="pic" idx="1"/>
          </p:nvPr>
        </p:nvSpPr>
        <p:spPr>
          <a:xfrm>
            <a:off x="5183188" y="987429"/>
            <a:ext cx="6172200" cy="4873625"/>
          </a:xfrm>
        </p:spPr>
        <p:txBody>
          <a:bodyPr/>
          <a:lstStyle>
            <a:lvl1pPr marL="0" indent="0">
              <a:buNone/>
              <a:defRPr sz="1800"/>
            </a:lvl1pPr>
            <a:lvl2pPr marL="257175" indent="0">
              <a:buNone/>
              <a:defRPr sz="1575"/>
            </a:lvl2pPr>
            <a:lvl3pPr marL="514350" indent="0">
              <a:buNone/>
              <a:defRPr sz="1350"/>
            </a:lvl3pPr>
            <a:lvl4pPr marL="771525" indent="0">
              <a:buNone/>
              <a:defRPr sz="1125"/>
            </a:lvl4pPr>
            <a:lvl5pPr marL="1028700" indent="0">
              <a:buNone/>
              <a:defRPr sz="1125"/>
            </a:lvl5pPr>
            <a:lvl6pPr marL="1285875" indent="0">
              <a:buNone/>
              <a:defRPr sz="1125"/>
            </a:lvl6pPr>
            <a:lvl7pPr marL="1543050" indent="0">
              <a:buNone/>
              <a:defRPr sz="1125"/>
            </a:lvl7pPr>
            <a:lvl8pPr marL="1800225" indent="0">
              <a:buNone/>
              <a:defRPr sz="1125"/>
            </a:lvl8pPr>
            <a:lvl9pPr marL="2057400" indent="0">
              <a:buNone/>
              <a:defRPr sz="1125"/>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900"/>
            </a:lvl1pPr>
            <a:lvl2pPr marL="257175" indent="0">
              <a:buNone/>
              <a:defRPr sz="788"/>
            </a:lvl2pPr>
            <a:lvl3pPr marL="514350" indent="0">
              <a:buNone/>
              <a:defRPr sz="675"/>
            </a:lvl3pPr>
            <a:lvl4pPr marL="771525" indent="0">
              <a:buNone/>
              <a:defRPr sz="563"/>
            </a:lvl4pPr>
            <a:lvl5pPr marL="1028700" indent="0">
              <a:buNone/>
              <a:defRPr sz="563"/>
            </a:lvl5pPr>
            <a:lvl6pPr marL="1285875" indent="0">
              <a:buNone/>
              <a:defRPr sz="563"/>
            </a:lvl6pPr>
            <a:lvl7pPr marL="1543050" indent="0">
              <a:buNone/>
              <a:defRPr sz="563"/>
            </a:lvl7pPr>
            <a:lvl8pPr marL="1800225" indent="0">
              <a:buNone/>
              <a:defRPr sz="563"/>
            </a:lvl8pPr>
            <a:lvl9pPr marL="2057400" indent="0">
              <a:buNone/>
              <a:defRPr sz="563"/>
            </a:lvl9pPr>
          </a:lstStyle>
          <a:p>
            <a:pPr lvl="0"/>
            <a:r>
              <a:rPr lang="en-US"/>
              <a:t>Click to edit Master text styles</a:t>
            </a:r>
          </a:p>
        </p:txBody>
      </p:sp>
      <p:sp>
        <p:nvSpPr>
          <p:cNvPr id="5" name="Date Placeholder 4"/>
          <p:cNvSpPr>
            <a:spLocks noGrp="1"/>
          </p:cNvSpPr>
          <p:nvPr>
            <p:ph type="dt" sz="half" idx="10"/>
          </p:nvPr>
        </p:nvSpPr>
        <p:spPr/>
        <p:txBody>
          <a:bodyPr/>
          <a:lstStyle/>
          <a:p>
            <a:pPr eaLnBrk="0" fontAlgn="base" hangingPunct="0">
              <a:spcBef>
                <a:spcPct val="0"/>
              </a:spcBef>
              <a:spcAft>
                <a:spcPct val="0"/>
              </a:spcAft>
            </a:pPr>
            <a:fld id="{2A6D9738-0532-4E9B-B296-3E1E9A8CEA5B}" type="datetime1">
              <a:rPr lang="en-US" smtClean="0">
                <a:solidFill>
                  <a:prstClr val="black">
                    <a:tint val="75000"/>
                  </a:prstClr>
                </a:solidFill>
                <a:latin typeface="Arial" panose="020B0604020202020204" pitchFamily="34" charset="0"/>
                <a:cs typeface="Arial" panose="020B0604020202020204" pitchFamily="34" charset="0"/>
              </a:rPr>
              <a:pPr eaLnBrk="0" fontAlgn="base" hangingPunct="0">
                <a:spcBef>
                  <a:spcPct val="0"/>
                </a:spcBef>
                <a:spcAft>
                  <a:spcPct val="0"/>
                </a:spcAft>
              </a:pPr>
              <a:t>2/7/2018</a:t>
            </a:fld>
            <a:endParaRPr lang="en-US">
              <a:solidFill>
                <a:prstClr val="black">
                  <a:tint val="75000"/>
                </a:prstClr>
              </a:solidFill>
              <a:latin typeface="Arial" panose="020B0604020202020204" pitchFamily="34" charset="0"/>
              <a:cs typeface="Arial" panose="020B0604020202020204" pitchFamily="34" charset="0"/>
            </a:endParaRPr>
          </a:p>
        </p:txBody>
      </p:sp>
      <p:sp>
        <p:nvSpPr>
          <p:cNvPr id="6" name="Footer Placeholder 5"/>
          <p:cNvSpPr>
            <a:spLocks noGrp="1"/>
          </p:cNvSpPr>
          <p:nvPr>
            <p:ph type="ftr" sz="quarter" idx="11"/>
          </p:nvPr>
        </p:nvSpPr>
        <p:spPr/>
        <p:txBody>
          <a:bodyPr/>
          <a:lstStyle/>
          <a:p>
            <a:pPr eaLnBrk="0" fontAlgn="base" hangingPunct="0">
              <a:spcBef>
                <a:spcPct val="0"/>
              </a:spcBef>
              <a:spcAft>
                <a:spcPct val="0"/>
              </a:spcAft>
            </a:pPr>
            <a:endParaRPr lang="en-US">
              <a:solidFill>
                <a:prstClr val="black">
                  <a:tint val="75000"/>
                </a:prstClr>
              </a:solidFill>
              <a:latin typeface="Arial" panose="020B0604020202020204" pitchFamily="34" charset="0"/>
              <a:cs typeface="Arial" panose="020B0604020202020204" pitchFamily="34" charset="0"/>
            </a:endParaRPr>
          </a:p>
        </p:txBody>
      </p:sp>
      <p:sp>
        <p:nvSpPr>
          <p:cNvPr id="7" name="Slide Number Placeholder 6"/>
          <p:cNvSpPr>
            <a:spLocks noGrp="1"/>
          </p:cNvSpPr>
          <p:nvPr>
            <p:ph type="sldNum" sz="quarter" idx="12"/>
          </p:nvPr>
        </p:nvSpPr>
        <p:spPr/>
        <p:txBody>
          <a:bodyPr/>
          <a:lstStyle/>
          <a:p>
            <a:pPr eaLnBrk="0" fontAlgn="base" hangingPunct="0">
              <a:spcBef>
                <a:spcPct val="0"/>
              </a:spcBef>
              <a:spcAft>
                <a:spcPct val="0"/>
              </a:spcAft>
            </a:pPr>
            <a:fld id="{703AB719-BAFC-4F07-902A-43A72BF09617}" type="slidenum">
              <a:rPr lang="en-US" smtClean="0">
                <a:solidFill>
                  <a:prstClr val="black">
                    <a:tint val="75000"/>
                  </a:prstClr>
                </a:solidFill>
                <a:latin typeface="Arial" panose="020B0604020202020204" pitchFamily="34" charset="0"/>
                <a:cs typeface="Arial" panose="020B0604020202020204" pitchFamily="34" charset="0"/>
              </a:rPr>
              <a:pPr eaLnBrk="0" fontAlgn="base" hangingPunct="0">
                <a:spcBef>
                  <a:spcPct val="0"/>
                </a:spcBef>
                <a:spcAft>
                  <a:spcPct val="0"/>
                </a:spcAft>
              </a:pPr>
              <a:t>‹#›</a:t>
            </a:fld>
            <a:endParaRPr lang="en-US">
              <a:solidFill>
                <a:prstClr val="black">
                  <a:tint val="75000"/>
                </a:prst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60191491"/>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eaLnBrk="0" fontAlgn="base" hangingPunct="0">
              <a:spcBef>
                <a:spcPct val="0"/>
              </a:spcBef>
              <a:spcAft>
                <a:spcPct val="0"/>
              </a:spcAft>
            </a:pPr>
            <a:fld id="{7F1F7B58-74F7-4EB0-80AC-6D4DB48B4AB2}" type="datetime1">
              <a:rPr lang="en-US" smtClean="0">
                <a:solidFill>
                  <a:prstClr val="black">
                    <a:tint val="75000"/>
                  </a:prstClr>
                </a:solidFill>
                <a:latin typeface="Arial" panose="020B0604020202020204" pitchFamily="34" charset="0"/>
                <a:cs typeface="Arial" panose="020B0604020202020204" pitchFamily="34" charset="0"/>
              </a:rPr>
              <a:pPr eaLnBrk="0" fontAlgn="base" hangingPunct="0">
                <a:spcBef>
                  <a:spcPct val="0"/>
                </a:spcBef>
                <a:spcAft>
                  <a:spcPct val="0"/>
                </a:spcAft>
              </a:pPr>
              <a:t>2/7/2018</a:t>
            </a:fld>
            <a:endParaRPr lang="en-US">
              <a:solidFill>
                <a:prstClr val="black">
                  <a:tint val="75000"/>
                </a:prstClr>
              </a:solidFill>
              <a:latin typeface="Arial" panose="020B0604020202020204" pitchFamily="34" charset="0"/>
              <a:cs typeface="Arial" panose="020B0604020202020204" pitchFamily="34" charset="0"/>
            </a:endParaRPr>
          </a:p>
        </p:txBody>
      </p:sp>
      <p:sp>
        <p:nvSpPr>
          <p:cNvPr id="5" name="Footer Placeholder 4"/>
          <p:cNvSpPr>
            <a:spLocks noGrp="1"/>
          </p:cNvSpPr>
          <p:nvPr>
            <p:ph type="ftr" sz="quarter" idx="11"/>
          </p:nvPr>
        </p:nvSpPr>
        <p:spPr/>
        <p:txBody>
          <a:bodyPr/>
          <a:lstStyle/>
          <a:p>
            <a:pPr eaLnBrk="0" fontAlgn="base" hangingPunct="0">
              <a:spcBef>
                <a:spcPct val="0"/>
              </a:spcBef>
              <a:spcAft>
                <a:spcPct val="0"/>
              </a:spcAft>
            </a:pPr>
            <a:endParaRPr lang="en-US">
              <a:solidFill>
                <a:prstClr val="black">
                  <a:tint val="75000"/>
                </a:prstClr>
              </a:solidFill>
              <a:latin typeface="Arial" panose="020B0604020202020204" pitchFamily="34" charset="0"/>
              <a:cs typeface="Arial" panose="020B0604020202020204" pitchFamily="34" charset="0"/>
            </a:endParaRPr>
          </a:p>
        </p:txBody>
      </p:sp>
      <p:sp>
        <p:nvSpPr>
          <p:cNvPr id="6" name="Slide Number Placeholder 5"/>
          <p:cNvSpPr>
            <a:spLocks noGrp="1"/>
          </p:cNvSpPr>
          <p:nvPr>
            <p:ph type="sldNum" sz="quarter" idx="12"/>
          </p:nvPr>
        </p:nvSpPr>
        <p:spPr/>
        <p:txBody>
          <a:bodyPr/>
          <a:lstStyle/>
          <a:p>
            <a:pPr eaLnBrk="0" fontAlgn="base" hangingPunct="0">
              <a:spcBef>
                <a:spcPct val="0"/>
              </a:spcBef>
              <a:spcAft>
                <a:spcPct val="0"/>
              </a:spcAft>
            </a:pPr>
            <a:fld id="{703AB719-BAFC-4F07-902A-43A72BF09617}" type="slidenum">
              <a:rPr lang="en-US" smtClean="0">
                <a:solidFill>
                  <a:prstClr val="black">
                    <a:tint val="75000"/>
                  </a:prstClr>
                </a:solidFill>
                <a:latin typeface="Arial" panose="020B0604020202020204" pitchFamily="34" charset="0"/>
                <a:cs typeface="Arial" panose="020B0604020202020204" pitchFamily="34" charset="0"/>
              </a:rPr>
              <a:pPr eaLnBrk="0" fontAlgn="base" hangingPunct="0">
                <a:spcBef>
                  <a:spcPct val="0"/>
                </a:spcBef>
                <a:spcAft>
                  <a:spcPct val="0"/>
                </a:spcAft>
              </a:pPr>
              <a:t>‹#›</a:t>
            </a:fld>
            <a:endParaRPr lang="en-US">
              <a:solidFill>
                <a:prstClr val="black">
                  <a:tint val="75000"/>
                </a:prst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62607519"/>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2"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2"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eaLnBrk="0" fontAlgn="base" hangingPunct="0">
              <a:spcBef>
                <a:spcPct val="0"/>
              </a:spcBef>
              <a:spcAft>
                <a:spcPct val="0"/>
              </a:spcAft>
            </a:pPr>
            <a:fld id="{CB8AC0BF-D67F-49FC-84A3-E7C39AD5DDAD}" type="datetime1">
              <a:rPr lang="en-US" smtClean="0">
                <a:solidFill>
                  <a:prstClr val="black">
                    <a:tint val="75000"/>
                  </a:prstClr>
                </a:solidFill>
                <a:latin typeface="Arial" panose="020B0604020202020204" pitchFamily="34" charset="0"/>
                <a:cs typeface="Arial" panose="020B0604020202020204" pitchFamily="34" charset="0"/>
              </a:rPr>
              <a:pPr eaLnBrk="0" fontAlgn="base" hangingPunct="0">
                <a:spcBef>
                  <a:spcPct val="0"/>
                </a:spcBef>
                <a:spcAft>
                  <a:spcPct val="0"/>
                </a:spcAft>
              </a:pPr>
              <a:t>2/7/2018</a:t>
            </a:fld>
            <a:endParaRPr lang="en-US">
              <a:solidFill>
                <a:prstClr val="black">
                  <a:tint val="75000"/>
                </a:prstClr>
              </a:solidFill>
              <a:latin typeface="Arial" panose="020B0604020202020204" pitchFamily="34" charset="0"/>
              <a:cs typeface="Arial" panose="020B0604020202020204" pitchFamily="34" charset="0"/>
            </a:endParaRPr>
          </a:p>
        </p:txBody>
      </p:sp>
      <p:sp>
        <p:nvSpPr>
          <p:cNvPr id="5" name="Footer Placeholder 4"/>
          <p:cNvSpPr>
            <a:spLocks noGrp="1"/>
          </p:cNvSpPr>
          <p:nvPr>
            <p:ph type="ftr" sz="quarter" idx="11"/>
          </p:nvPr>
        </p:nvSpPr>
        <p:spPr/>
        <p:txBody>
          <a:bodyPr/>
          <a:lstStyle/>
          <a:p>
            <a:pPr eaLnBrk="0" fontAlgn="base" hangingPunct="0">
              <a:spcBef>
                <a:spcPct val="0"/>
              </a:spcBef>
              <a:spcAft>
                <a:spcPct val="0"/>
              </a:spcAft>
            </a:pPr>
            <a:endParaRPr lang="en-US">
              <a:solidFill>
                <a:prstClr val="black">
                  <a:tint val="75000"/>
                </a:prstClr>
              </a:solidFill>
              <a:latin typeface="Arial" panose="020B0604020202020204" pitchFamily="34" charset="0"/>
              <a:cs typeface="Arial" panose="020B0604020202020204" pitchFamily="34" charset="0"/>
            </a:endParaRPr>
          </a:p>
        </p:txBody>
      </p:sp>
      <p:sp>
        <p:nvSpPr>
          <p:cNvPr id="6" name="Slide Number Placeholder 5"/>
          <p:cNvSpPr>
            <a:spLocks noGrp="1"/>
          </p:cNvSpPr>
          <p:nvPr>
            <p:ph type="sldNum" sz="quarter" idx="12"/>
          </p:nvPr>
        </p:nvSpPr>
        <p:spPr/>
        <p:txBody>
          <a:bodyPr/>
          <a:lstStyle/>
          <a:p>
            <a:pPr eaLnBrk="0" fontAlgn="base" hangingPunct="0">
              <a:spcBef>
                <a:spcPct val="0"/>
              </a:spcBef>
              <a:spcAft>
                <a:spcPct val="0"/>
              </a:spcAft>
            </a:pPr>
            <a:fld id="{703AB719-BAFC-4F07-902A-43A72BF09617}" type="slidenum">
              <a:rPr lang="en-US" smtClean="0">
                <a:solidFill>
                  <a:prstClr val="black">
                    <a:tint val="75000"/>
                  </a:prstClr>
                </a:solidFill>
                <a:latin typeface="Arial" panose="020B0604020202020204" pitchFamily="34" charset="0"/>
                <a:cs typeface="Arial" panose="020B0604020202020204" pitchFamily="34" charset="0"/>
              </a:rPr>
              <a:pPr eaLnBrk="0" fontAlgn="base" hangingPunct="0">
                <a:spcBef>
                  <a:spcPct val="0"/>
                </a:spcBef>
                <a:spcAft>
                  <a:spcPct val="0"/>
                </a:spcAft>
              </a:pPr>
              <a:t>‹#›</a:t>
            </a:fld>
            <a:endParaRPr lang="en-US">
              <a:solidFill>
                <a:prstClr val="black">
                  <a:tint val="75000"/>
                </a:prst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0550930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B3C8862-5341-4D40-92B4-F5877EB18D2E}" type="datetime1">
              <a:rPr lang="en-US" smtClean="0">
                <a:solidFill>
                  <a:prstClr val="black">
                    <a:tint val="75000"/>
                  </a:prstClr>
                </a:solidFill>
              </a:rPr>
              <a:t>2/7/2018</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dirty="0">
              <a:solidFill>
                <a:prstClr val="black">
                  <a:tint val="75000"/>
                </a:prstClr>
              </a:solidFill>
            </a:endParaRPr>
          </a:p>
        </p:txBody>
      </p:sp>
      <p:sp>
        <p:nvSpPr>
          <p:cNvPr id="5" name="Slide Number Placeholder 4"/>
          <p:cNvSpPr>
            <a:spLocks noGrp="1"/>
          </p:cNvSpPr>
          <p:nvPr>
            <p:ph type="sldNum" sz="quarter" idx="12"/>
          </p:nvPr>
        </p:nvSpPr>
        <p:spPr/>
        <p:txBody>
          <a:bodyPr/>
          <a:lstStyle/>
          <a:p>
            <a:fld id="{A4375F43-1317-4352-8E80-2F8772A4082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017939999"/>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userDrawn="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1524000"/>
          </a:xfrm>
        </p:spPr>
        <p:txBody>
          <a:bodyPr/>
          <a:lstStyle/>
          <a:p>
            <a:r>
              <a:rPr lang="en-US"/>
              <a:t>Click to edit Master title style</a:t>
            </a:r>
          </a:p>
        </p:txBody>
      </p:sp>
      <p:sp>
        <p:nvSpPr>
          <p:cNvPr id="3" name="Text Placeholder 2"/>
          <p:cNvSpPr>
            <a:spLocks noGrp="1"/>
          </p:cNvSpPr>
          <p:nvPr>
            <p:ph type="body" sz="half" idx="1"/>
          </p:nvPr>
        </p:nvSpPr>
        <p:spPr>
          <a:xfrm>
            <a:off x="609600" y="1524005"/>
            <a:ext cx="10972800" cy="4602163"/>
          </a:xfrm>
        </p:spPr>
        <p:txBody>
          <a:bodyPr/>
          <a:lstStyle>
            <a:lvl1pPr>
              <a:buNone/>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4"/>
          <p:cNvSpPr>
            <a:spLocks noGrp="1" noChangeArrowheads="1"/>
          </p:cNvSpPr>
          <p:nvPr>
            <p:ph type="dt" sz="half" idx="10"/>
          </p:nvPr>
        </p:nvSpPr>
        <p:spPr>
          <a:ln/>
        </p:spPr>
        <p:txBody>
          <a:bodyPr/>
          <a:lstStyle>
            <a:lvl1pPr>
              <a:defRPr/>
            </a:lvl1pPr>
          </a:lstStyle>
          <a:p>
            <a:pPr eaLnBrk="0" fontAlgn="base" hangingPunct="0">
              <a:spcBef>
                <a:spcPct val="0"/>
              </a:spcBef>
              <a:spcAft>
                <a:spcPct val="0"/>
              </a:spcAft>
              <a:defRPr/>
            </a:pPr>
            <a:fld id="{DBEA4D06-9CCA-4F0D-8FE5-82BC4CE67644}" type="datetime1">
              <a:rPr lang="en-US" smtClean="0">
                <a:solidFill>
                  <a:srgbClr val="000000"/>
                </a:solidFill>
                <a:latin typeface="Arial" panose="020B0604020202020204" pitchFamily="34" charset="0"/>
                <a:cs typeface="Arial" panose="020B0604020202020204" pitchFamily="34" charset="0"/>
              </a:rPr>
              <a:pPr eaLnBrk="0" fontAlgn="base" hangingPunct="0">
                <a:spcBef>
                  <a:spcPct val="0"/>
                </a:spcBef>
                <a:spcAft>
                  <a:spcPct val="0"/>
                </a:spcAft>
                <a:defRPr/>
              </a:pPr>
              <a:t>2/7/2018</a:t>
            </a:fld>
            <a:endParaRPr lang="en-US">
              <a:solidFill>
                <a:srgbClr val="000000"/>
              </a:solidFill>
              <a:latin typeface="Arial" panose="020B0604020202020204" pitchFamily="34" charset="0"/>
              <a:cs typeface="Arial" panose="020B0604020202020204" pitchFamily="34" charset="0"/>
            </a:endParaRPr>
          </a:p>
        </p:txBody>
      </p:sp>
      <p:sp>
        <p:nvSpPr>
          <p:cNvPr id="5" name="Rectangle 5"/>
          <p:cNvSpPr>
            <a:spLocks noGrp="1" noChangeArrowheads="1"/>
          </p:cNvSpPr>
          <p:nvPr>
            <p:ph type="ftr" sz="quarter" idx="11"/>
          </p:nvPr>
        </p:nvSpPr>
        <p:spPr>
          <a:ln/>
        </p:spPr>
        <p:txBody>
          <a:bodyPr/>
          <a:lstStyle>
            <a:lvl1pPr>
              <a:defRPr/>
            </a:lvl1pPr>
          </a:lstStyle>
          <a:p>
            <a:pPr eaLnBrk="0" fontAlgn="base" hangingPunct="0">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6" name="Rectangle 6"/>
          <p:cNvSpPr>
            <a:spLocks noGrp="1" noChangeArrowheads="1"/>
          </p:cNvSpPr>
          <p:nvPr>
            <p:ph type="sldNum" sz="quarter" idx="12"/>
          </p:nvPr>
        </p:nvSpPr>
        <p:spPr>
          <a:ln/>
        </p:spPr>
        <p:txBody>
          <a:bodyPr/>
          <a:lstStyle>
            <a:lvl1pPr>
              <a:defRPr/>
            </a:lvl1pPr>
          </a:lstStyle>
          <a:p>
            <a:pPr eaLnBrk="0" fontAlgn="base" hangingPunct="0">
              <a:spcBef>
                <a:spcPct val="0"/>
              </a:spcBef>
              <a:spcAft>
                <a:spcPct val="0"/>
              </a:spcAft>
              <a:defRPr/>
            </a:pPr>
            <a:fld id="{C6B48B11-91EC-4DDC-A62F-8ED87606BFDE}" type="slidenum">
              <a:rPr lang="en-US" smtClean="0">
                <a:solidFill>
                  <a:srgbClr val="000000"/>
                </a:solidFill>
                <a:latin typeface="Arial" panose="020B0604020202020204" pitchFamily="34" charset="0"/>
                <a:cs typeface="Arial" panose="020B0604020202020204" pitchFamily="34" charset="0"/>
              </a:rPr>
              <a:pPr eaLnBrk="0" fontAlgn="base" hangingPunct="0">
                <a:spcBef>
                  <a:spcPct val="0"/>
                </a:spcBef>
                <a:spcAft>
                  <a:spcPct val="0"/>
                </a:spcAft>
                <a:defRPr/>
              </a:pPr>
              <a:t>‹#›</a:t>
            </a:fld>
            <a:endParaRPr lang="en-US">
              <a:solidFill>
                <a:srgbClr val="0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56248001"/>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8"/>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pPr>
              <a:defRPr/>
            </a:pPr>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fld id="{778DBC90-21DF-45B9-BB30-DC615DFB05B6}" type="slidenum">
              <a:rPr lang="en-US" altLang="en-US"/>
              <a:pPr/>
              <a:t>‹#›</a:t>
            </a:fld>
            <a:endParaRPr lang="en-US" altLang="en-US"/>
          </a:p>
        </p:txBody>
      </p:sp>
    </p:spTree>
    <p:extLst>
      <p:ext uri="{BB962C8B-B14F-4D97-AF65-F5344CB8AC3E}">
        <p14:creationId xmlns:p14="http://schemas.microsoft.com/office/powerpoint/2010/main" val="1405123043"/>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fld id="{DC1313FC-E637-4CB5-8888-A27FB13A223A}" type="slidenum">
              <a:rPr lang="en-US" altLang="en-US"/>
              <a:pPr/>
              <a:t>‹#›</a:t>
            </a:fld>
            <a:endParaRPr lang="en-US" altLang="en-US"/>
          </a:p>
        </p:txBody>
      </p:sp>
    </p:spTree>
    <p:extLst>
      <p:ext uri="{BB962C8B-B14F-4D97-AF65-F5344CB8AC3E}">
        <p14:creationId xmlns:p14="http://schemas.microsoft.com/office/powerpoint/2010/main" val="2452304444"/>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5"/>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a:defRPr/>
            </a:pPr>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fld id="{B55242EB-D804-471C-BD20-304E9C0E4190}" type="slidenum">
              <a:rPr lang="en-US" altLang="en-US"/>
              <a:pPr/>
              <a:t>‹#›</a:t>
            </a:fld>
            <a:endParaRPr lang="en-US" altLang="en-US"/>
          </a:p>
        </p:txBody>
      </p:sp>
    </p:spTree>
    <p:extLst>
      <p:ext uri="{BB962C8B-B14F-4D97-AF65-F5344CB8AC3E}">
        <p14:creationId xmlns:p14="http://schemas.microsoft.com/office/powerpoint/2010/main" val="3654626031"/>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3"/>
            <a:ext cx="538480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3"/>
            <a:ext cx="538480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pPr>
              <a:defRPr/>
            </a:pPr>
            <a:endParaRPr lang="en-US">
              <a:solidFill>
                <a:prstClr val="black">
                  <a:tint val="75000"/>
                </a:prstClr>
              </a:solidFill>
            </a:endParaRPr>
          </a:p>
        </p:txBody>
      </p:sp>
      <p:sp>
        <p:nvSpPr>
          <p:cNvPr id="6"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7" name="Slide Number Placeholder 5"/>
          <p:cNvSpPr>
            <a:spLocks noGrp="1"/>
          </p:cNvSpPr>
          <p:nvPr>
            <p:ph type="sldNum" sz="quarter" idx="12"/>
          </p:nvPr>
        </p:nvSpPr>
        <p:spPr/>
        <p:txBody>
          <a:bodyPr/>
          <a:lstStyle>
            <a:lvl1pPr>
              <a:defRPr/>
            </a:lvl1pPr>
          </a:lstStyle>
          <a:p>
            <a:fld id="{D2504DC9-9965-4A4C-8BCC-7BB1A3F89DF0}" type="slidenum">
              <a:rPr lang="en-US" altLang="en-US"/>
              <a:pPr/>
              <a:t>‹#›</a:t>
            </a:fld>
            <a:endParaRPr lang="en-US" altLang="en-US"/>
          </a:p>
        </p:txBody>
      </p:sp>
    </p:spTree>
    <p:extLst>
      <p:ext uri="{BB962C8B-B14F-4D97-AF65-F5344CB8AC3E}">
        <p14:creationId xmlns:p14="http://schemas.microsoft.com/office/powerpoint/2010/main" val="3240304349"/>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9" y="1535113"/>
            <a:ext cx="5389033"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6193369" y="2174875"/>
            <a:ext cx="5389033"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pPr>
              <a:defRPr/>
            </a:pPr>
            <a:endParaRPr lang="en-US">
              <a:solidFill>
                <a:prstClr val="black">
                  <a:tint val="75000"/>
                </a:prstClr>
              </a:solidFill>
            </a:endParaRPr>
          </a:p>
        </p:txBody>
      </p:sp>
      <p:sp>
        <p:nvSpPr>
          <p:cNvPr id="8"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9" name="Slide Number Placeholder 5"/>
          <p:cNvSpPr>
            <a:spLocks noGrp="1"/>
          </p:cNvSpPr>
          <p:nvPr>
            <p:ph type="sldNum" sz="quarter" idx="12"/>
          </p:nvPr>
        </p:nvSpPr>
        <p:spPr/>
        <p:txBody>
          <a:bodyPr/>
          <a:lstStyle>
            <a:lvl1pPr>
              <a:defRPr/>
            </a:lvl1pPr>
          </a:lstStyle>
          <a:p>
            <a:fld id="{A451818E-F59C-4E3E-822A-4151A6A42A5B}" type="slidenum">
              <a:rPr lang="en-US" altLang="en-US"/>
              <a:pPr/>
              <a:t>‹#›</a:t>
            </a:fld>
            <a:endParaRPr lang="en-US" altLang="en-US"/>
          </a:p>
        </p:txBody>
      </p:sp>
    </p:spTree>
    <p:extLst>
      <p:ext uri="{BB962C8B-B14F-4D97-AF65-F5344CB8AC3E}">
        <p14:creationId xmlns:p14="http://schemas.microsoft.com/office/powerpoint/2010/main" val="1702459176"/>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endParaRPr lang="en-US">
              <a:solidFill>
                <a:prstClr val="black">
                  <a:tint val="75000"/>
                </a:prstClr>
              </a:solidFill>
            </a:endParaRPr>
          </a:p>
        </p:txBody>
      </p:sp>
      <p:sp>
        <p:nvSpPr>
          <p:cNvPr id="4"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5" name="Slide Number Placeholder 5"/>
          <p:cNvSpPr>
            <a:spLocks noGrp="1"/>
          </p:cNvSpPr>
          <p:nvPr>
            <p:ph type="sldNum" sz="quarter" idx="12"/>
          </p:nvPr>
        </p:nvSpPr>
        <p:spPr/>
        <p:txBody>
          <a:bodyPr/>
          <a:lstStyle>
            <a:lvl1pPr>
              <a:defRPr/>
            </a:lvl1pPr>
          </a:lstStyle>
          <a:p>
            <a:fld id="{A4C922A4-FDF6-41BF-A59D-CEDAFD40D909}" type="slidenum">
              <a:rPr lang="en-US" altLang="en-US"/>
              <a:pPr/>
              <a:t>‹#›</a:t>
            </a:fld>
            <a:endParaRPr lang="en-US" altLang="en-US"/>
          </a:p>
        </p:txBody>
      </p:sp>
    </p:spTree>
    <p:extLst>
      <p:ext uri="{BB962C8B-B14F-4D97-AF65-F5344CB8AC3E}">
        <p14:creationId xmlns:p14="http://schemas.microsoft.com/office/powerpoint/2010/main" val="3442350253"/>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endParaRPr lang="en-US">
              <a:solidFill>
                <a:prstClr val="black">
                  <a:tint val="75000"/>
                </a:prstClr>
              </a:solidFill>
            </a:endParaRPr>
          </a:p>
        </p:txBody>
      </p:sp>
      <p:sp>
        <p:nvSpPr>
          <p:cNvPr id="3"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4" name="Slide Number Placeholder 5"/>
          <p:cNvSpPr>
            <a:spLocks noGrp="1"/>
          </p:cNvSpPr>
          <p:nvPr>
            <p:ph type="sldNum" sz="quarter" idx="12"/>
          </p:nvPr>
        </p:nvSpPr>
        <p:spPr/>
        <p:txBody>
          <a:bodyPr/>
          <a:lstStyle>
            <a:lvl1pPr>
              <a:defRPr/>
            </a:lvl1pPr>
          </a:lstStyle>
          <a:p>
            <a:fld id="{CEE66F48-B6AD-41C6-A11F-12F8A7E00E4C}" type="slidenum">
              <a:rPr lang="en-US" altLang="en-US"/>
              <a:pPr/>
              <a:t>‹#›</a:t>
            </a:fld>
            <a:endParaRPr lang="en-US" altLang="en-US"/>
          </a:p>
        </p:txBody>
      </p:sp>
    </p:spTree>
    <p:extLst>
      <p:ext uri="{BB962C8B-B14F-4D97-AF65-F5344CB8AC3E}">
        <p14:creationId xmlns:p14="http://schemas.microsoft.com/office/powerpoint/2010/main" val="4183777013"/>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2" y="273050"/>
            <a:ext cx="4011084" cy="1162050"/>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4766733" y="273053"/>
            <a:ext cx="6815667" cy="5853113"/>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2" y="1435103"/>
            <a:ext cx="4011084" cy="4691063"/>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endParaRPr lang="en-US">
              <a:solidFill>
                <a:prstClr val="black">
                  <a:tint val="75000"/>
                </a:prstClr>
              </a:solidFill>
            </a:endParaRPr>
          </a:p>
        </p:txBody>
      </p:sp>
      <p:sp>
        <p:nvSpPr>
          <p:cNvPr id="6"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7" name="Slide Number Placeholder 5"/>
          <p:cNvSpPr>
            <a:spLocks noGrp="1"/>
          </p:cNvSpPr>
          <p:nvPr>
            <p:ph type="sldNum" sz="quarter" idx="12"/>
          </p:nvPr>
        </p:nvSpPr>
        <p:spPr/>
        <p:txBody>
          <a:bodyPr/>
          <a:lstStyle>
            <a:lvl1pPr>
              <a:defRPr/>
            </a:lvl1pPr>
          </a:lstStyle>
          <a:p>
            <a:fld id="{339E1CDE-D198-4687-90B0-B863939F0696}" type="slidenum">
              <a:rPr lang="en-US" altLang="en-US"/>
              <a:pPr/>
              <a:t>‹#›</a:t>
            </a:fld>
            <a:endParaRPr lang="en-US" altLang="en-US"/>
          </a:p>
        </p:txBody>
      </p:sp>
    </p:spTree>
    <p:extLst>
      <p:ext uri="{BB962C8B-B14F-4D97-AF65-F5344CB8AC3E}">
        <p14:creationId xmlns:p14="http://schemas.microsoft.com/office/powerpoint/2010/main" val="668127039"/>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rtlCol="0">
            <a:normAutofit/>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endParaRPr lang="en-US">
              <a:solidFill>
                <a:prstClr val="black">
                  <a:tint val="75000"/>
                </a:prstClr>
              </a:solidFill>
            </a:endParaRPr>
          </a:p>
        </p:txBody>
      </p:sp>
      <p:sp>
        <p:nvSpPr>
          <p:cNvPr id="6"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7" name="Slide Number Placeholder 5"/>
          <p:cNvSpPr>
            <a:spLocks noGrp="1"/>
          </p:cNvSpPr>
          <p:nvPr>
            <p:ph type="sldNum" sz="quarter" idx="12"/>
          </p:nvPr>
        </p:nvSpPr>
        <p:spPr/>
        <p:txBody>
          <a:bodyPr/>
          <a:lstStyle>
            <a:lvl1pPr>
              <a:defRPr/>
            </a:lvl1pPr>
          </a:lstStyle>
          <a:p>
            <a:fld id="{5FA2C01D-0EF6-428E-A1AB-7EA57EB66578}" type="slidenum">
              <a:rPr lang="en-US" altLang="en-US"/>
              <a:pPr/>
              <a:t>‹#›</a:t>
            </a:fld>
            <a:endParaRPr lang="en-US" altLang="en-US"/>
          </a:p>
        </p:txBody>
      </p:sp>
    </p:spTree>
    <p:extLst>
      <p:ext uri="{BB962C8B-B14F-4D97-AF65-F5344CB8AC3E}">
        <p14:creationId xmlns:p14="http://schemas.microsoft.com/office/powerpoint/2010/main" val="396228562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38C098C-A844-437C-88B1-C23AF1959A8C}" type="datetime1">
              <a:rPr lang="en-US" smtClean="0">
                <a:solidFill>
                  <a:prstClr val="black">
                    <a:tint val="75000"/>
                  </a:prstClr>
                </a:solidFill>
              </a:rPr>
              <a:t>2/7/2018</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dirty="0">
              <a:solidFill>
                <a:prstClr val="black">
                  <a:tint val="75000"/>
                </a:prstClr>
              </a:solidFill>
            </a:endParaRPr>
          </a:p>
        </p:txBody>
      </p:sp>
      <p:sp>
        <p:nvSpPr>
          <p:cNvPr id="4" name="Slide Number Placeholder 3"/>
          <p:cNvSpPr>
            <a:spLocks noGrp="1"/>
          </p:cNvSpPr>
          <p:nvPr>
            <p:ph type="sldNum" sz="quarter" idx="12"/>
          </p:nvPr>
        </p:nvSpPr>
        <p:spPr/>
        <p:txBody>
          <a:bodyPr/>
          <a:lstStyle/>
          <a:p>
            <a:fld id="{A4375F43-1317-4352-8E80-2F8772A4082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030533961"/>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fld id="{7C2D864C-CDBF-4E8A-87EA-D65A7BB83F3F}" type="slidenum">
              <a:rPr lang="en-US" altLang="en-US"/>
              <a:pPr/>
              <a:t>‹#›</a:t>
            </a:fld>
            <a:endParaRPr lang="en-US" altLang="en-US"/>
          </a:p>
        </p:txBody>
      </p:sp>
    </p:spTree>
    <p:extLst>
      <p:ext uri="{BB962C8B-B14F-4D97-AF65-F5344CB8AC3E}">
        <p14:creationId xmlns:p14="http://schemas.microsoft.com/office/powerpoint/2010/main" val="2414597722"/>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1"/>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41"/>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fld id="{4BC59330-15FB-48DD-BB33-DFDAEB9F0C0A}" type="slidenum">
              <a:rPr lang="en-US" altLang="en-US"/>
              <a:pPr/>
              <a:t>‹#›</a:t>
            </a:fld>
            <a:endParaRPr lang="en-US" altLang="en-US"/>
          </a:p>
        </p:txBody>
      </p:sp>
    </p:spTree>
    <p:extLst>
      <p:ext uri="{BB962C8B-B14F-4D97-AF65-F5344CB8AC3E}">
        <p14:creationId xmlns:p14="http://schemas.microsoft.com/office/powerpoint/2010/main" val="1483088001"/>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userDrawn="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1524000"/>
          </a:xfrm>
        </p:spPr>
        <p:txBody>
          <a:bodyPr/>
          <a:lstStyle>
            <a:lvl1pPr>
              <a:defRPr>
                <a:latin typeface="Arial" pitchFamily="34" charset="0"/>
                <a:cs typeface="Arial" pitchFamily="34" charset="0"/>
              </a:defRPr>
            </a:lvl1pPr>
          </a:lstStyle>
          <a:p>
            <a:r>
              <a:rPr lang="en-US" dirty="0"/>
              <a:t>Click to edit Master title style</a:t>
            </a:r>
          </a:p>
        </p:txBody>
      </p:sp>
      <p:sp>
        <p:nvSpPr>
          <p:cNvPr id="3" name="Text Placeholder 2"/>
          <p:cNvSpPr>
            <a:spLocks noGrp="1"/>
          </p:cNvSpPr>
          <p:nvPr>
            <p:ph type="body" sz="half" idx="1"/>
          </p:nvPr>
        </p:nvSpPr>
        <p:spPr>
          <a:xfrm>
            <a:off x="609600" y="1524003"/>
            <a:ext cx="10972800" cy="4602163"/>
          </a:xfrm>
        </p:spPr>
        <p:txBody>
          <a:bodyPr/>
          <a:lstStyle>
            <a:lvl1pPr>
              <a:buNone/>
              <a:defRPr>
                <a:latin typeface="Arial" pitchFamily="34" charset="0"/>
                <a:cs typeface="Arial" pitchFamily="34" charset="0"/>
              </a:defRPr>
            </a:lvl1pPr>
            <a:lvl2pPr>
              <a:defRPr>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4"/>
          <p:cNvSpPr>
            <a:spLocks noGrp="1" noChangeArrowheads="1"/>
          </p:cNvSpPr>
          <p:nvPr>
            <p:ph type="dt" sz="half" idx="10"/>
          </p:nvPr>
        </p:nvSpPr>
        <p:spPr/>
        <p:txBody>
          <a:bodyPr/>
          <a:lstStyle>
            <a:lvl1pPr>
              <a:defRPr>
                <a:solidFill>
                  <a:srgbClr val="000000"/>
                </a:solidFill>
                <a:cs typeface="Arial" pitchFamily="34" charset="0"/>
              </a:defRPr>
            </a:lvl1pPr>
          </a:lstStyle>
          <a:p>
            <a:pPr>
              <a:defRPr/>
            </a:pPr>
            <a:endParaRPr lang="en-US"/>
          </a:p>
        </p:txBody>
      </p:sp>
      <p:sp>
        <p:nvSpPr>
          <p:cNvPr id="5" name="Rectangle 5"/>
          <p:cNvSpPr>
            <a:spLocks noGrp="1" noChangeArrowheads="1"/>
          </p:cNvSpPr>
          <p:nvPr>
            <p:ph type="ftr" sz="quarter" idx="11"/>
          </p:nvPr>
        </p:nvSpPr>
        <p:spPr/>
        <p:txBody>
          <a:bodyPr/>
          <a:lstStyle>
            <a:lvl1pPr>
              <a:defRPr>
                <a:solidFill>
                  <a:srgbClr val="000000"/>
                </a:solidFill>
                <a:cs typeface="Arial" pitchFamily="34" charset="0"/>
              </a:defRPr>
            </a:lvl1pPr>
          </a:lstStyle>
          <a:p>
            <a:pPr>
              <a:defRPr/>
            </a:pPr>
            <a:endParaRPr lang="en-US"/>
          </a:p>
        </p:txBody>
      </p:sp>
      <p:sp>
        <p:nvSpPr>
          <p:cNvPr id="6" name="Rectangle 6"/>
          <p:cNvSpPr>
            <a:spLocks noGrp="1" noChangeArrowheads="1"/>
          </p:cNvSpPr>
          <p:nvPr>
            <p:ph type="sldNum" sz="quarter" idx="12"/>
          </p:nvPr>
        </p:nvSpPr>
        <p:spPr/>
        <p:txBody>
          <a:bodyPr/>
          <a:lstStyle>
            <a:lvl1pPr>
              <a:defRPr>
                <a:solidFill>
                  <a:srgbClr val="000000"/>
                </a:solidFill>
              </a:defRPr>
            </a:lvl1pPr>
          </a:lstStyle>
          <a:p>
            <a:fld id="{29BECED8-3A00-4C1E-989E-6EEFD0A1664F}" type="slidenum">
              <a:rPr lang="en-US" altLang="en-US"/>
              <a:pPr/>
              <a:t>‹#›</a:t>
            </a:fld>
            <a:endParaRPr lang="en-US" altLang="en-US"/>
          </a:p>
        </p:txBody>
      </p:sp>
    </p:spTree>
    <p:extLst>
      <p:ext uri="{BB962C8B-B14F-4D97-AF65-F5344CB8AC3E}">
        <p14:creationId xmlns:p14="http://schemas.microsoft.com/office/powerpoint/2010/main" val="4074008693"/>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userDrawn="1">
  <p:cSld name="Title, Text, and 2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095293"/>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914400" y="609600"/>
            <a:ext cx="10363200" cy="1143000"/>
          </a:xfrm>
        </p:spPr>
        <p:txBody>
          <a:bodyPr/>
          <a:lstStyle/>
          <a:p>
            <a:r>
              <a:rPr lang="en-US"/>
              <a:t>Click to edit Master title style</a:t>
            </a:r>
          </a:p>
        </p:txBody>
      </p:sp>
      <p:sp>
        <p:nvSpPr>
          <p:cNvPr id="3" name="Table Placeholder 2"/>
          <p:cNvSpPr>
            <a:spLocks noGrp="1"/>
          </p:cNvSpPr>
          <p:nvPr>
            <p:ph type="tbl" idx="1"/>
          </p:nvPr>
        </p:nvSpPr>
        <p:spPr>
          <a:xfrm>
            <a:off x="914400" y="1981200"/>
            <a:ext cx="10363200" cy="4114800"/>
          </a:xfrm>
        </p:spPr>
        <p:txBody>
          <a:bodyPr/>
          <a:lstStyle/>
          <a:p>
            <a:pPr lvl="0"/>
            <a:endParaRPr lang="en-US" noProof="0"/>
          </a:p>
        </p:txBody>
      </p:sp>
      <p:sp>
        <p:nvSpPr>
          <p:cNvPr id="4" name="Rectangle 3"/>
          <p:cNvSpPr>
            <a:spLocks noGrp="1" noChangeArrowheads="1"/>
          </p:cNvSpPr>
          <p:nvPr>
            <p:ph type="sldNum" sz="quarter" idx="10"/>
          </p:nvPr>
        </p:nvSpPr>
        <p:spPr/>
        <p:txBody>
          <a:bodyPr/>
          <a:lstStyle>
            <a:lvl1pPr>
              <a:defRPr/>
            </a:lvl1pPr>
          </a:lstStyle>
          <a:p>
            <a:fld id="{48D9BD3F-0B00-4B08-BB43-48128031EE22}" type="slidenum">
              <a:rPr lang="en-US" altLang="en-US"/>
              <a:pPr/>
              <a:t>‹#›</a:t>
            </a:fld>
            <a:endParaRPr lang="en-US" altLang="en-US"/>
          </a:p>
        </p:txBody>
      </p:sp>
    </p:spTree>
    <p:extLst>
      <p:ext uri="{BB962C8B-B14F-4D97-AF65-F5344CB8AC3E}">
        <p14:creationId xmlns:p14="http://schemas.microsoft.com/office/powerpoint/2010/main" val="1854678562"/>
      </p:ext>
    </p:extLst>
  </p:cSld>
  <p:clrMapOvr>
    <a:masterClrMapping/>
  </p:clrMapOvr>
  <p:transition/>
</p:sldLayout>
</file>

<file path=ppt/slideLayouts/slideLayout295.xml><?xml version="1.0" encoding="utf-8"?>
<p:sldLayout xmlns:a="http://schemas.openxmlformats.org/drawingml/2006/main" xmlns:r="http://schemas.openxmlformats.org/officeDocument/2006/relationships" xmlns:p="http://schemas.openxmlformats.org/presentationml/2006/main" userDrawn="1">
  <p:cSld name="1_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1524000"/>
          </a:xfrm>
        </p:spPr>
        <p:txBody>
          <a:bodyPr/>
          <a:lstStyle>
            <a:lvl1pPr algn="ctr">
              <a:defRPr sz="3300" b="0"/>
            </a:lvl1pPr>
          </a:lstStyle>
          <a:p>
            <a:r>
              <a:rPr lang="en-US" dirty="0"/>
              <a:t>Click to edit Master title style</a:t>
            </a:r>
          </a:p>
        </p:txBody>
      </p:sp>
      <p:sp>
        <p:nvSpPr>
          <p:cNvPr id="3" name="Text Placeholder 2"/>
          <p:cNvSpPr>
            <a:spLocks noGrp="1"/>
          </p:cNvSpPr>
          <p:nvPr>
            <p:ph type="body" sz="half" idx="1"/>
          </p:nvPr>
        </p:nvSpPr>
        <p:spPr>
          <a:xfrm>
            <a:off x="609600" y="1524003"/>
            <a:ext cx="10972800" cy="4602163"/>
          </a:xfrm>
        </p:spPr>
        <p:txBody>
          <a:bodyPr/>
          <a:lstStyle>
            <a:lvl1pPr>
              <a:buNone/>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5"/>
          <p:cNvSpPr>
            <a:spLocks noGrp="1" noChangeArrowheads="1"/>
          </p:cNvSpPr>
          <p:nvPr>
            <p:ph type="dt" sz="half" idx="10"/>
          </p:nvPr>
        </p:nvSpPr>
        <p:spPr/>
        <p:txBody>
          <a:bodyPr/>
          <a:lstStyle>
            <a:lvl1pPr>
              <a:defRPr>
                <a:solidFill>
                  <a:srgbClr val="000000"/>
                </a:solidFill>
              </a:defRPr>
            </a:lvl1pPr>
          </a:lstStyle>
          <a:p>
            <a:pPr>
              <a:defRPr/>
            </a:pPr>
            <a:endParaRPr lang="en-US"/>
          </a:p>
        </p:txBody>
      </p:sp>
      <p:sp>
        <p:nvSpPr>
          <p:cNvPr id="5" name="Rectangle 6"/>
          <p:cNvSpPr>
            <a:spLocks noGrp="1" noChangeArrowheads="1"/>
          </p:cNvSpPr>
          <p:nvPr>
            <p:ph type="ftr" sz="quarter" idx="11"/>
          </p:nvPr>
        </p:nvSpPr>
        <p:spPr/>
        <p:txBody>
          <a:bodyPr/>
          <a:lstStyle>
            <a:lvl1pPr>
              <a:defRPr>
                <a:solidFill>
                  <a:srgbClr val="000000"/>
                </a:solidFill>
              </a:defRPr>
            </a:lvl1pPr>
          </a:lstStyle>
          <a:p>
            <a:pPr>
              <a:defRPr/>
            </a:pPr>
            <a:endParaRPr lang="en-US"/>
          </a:p>
        </p:txBody>
      </p:sp>
      <p:sp>
        <p:nvSpPr>
          <p:cNvPr id="6" name="Rectangle 7"/>
          <p:cNvSpPr>
            <a:spLocks noGrp="1" noChangeArrowheads="1"/>
          </p:cNvSpPr>
          <p:nvPr>
            <p:ph type="sldNum" sz="quarter" idx="12"/>
          </p:nvPr>
        </p:nvSpPr>
        <p:spPr/>
        <p:txBody>
          <a:bodyPr/>
          <a:lstStyle>
            <a:lvl1pPr>
              <a:defRPr>
                <a:solidFill>
                  <a:srgbClr val="000000"/>
                </a:solidFill>
              </a:defRPr>
            </a:lvl1pPr>
          </a:lstStyle>
          <a:p>
            <a:fld id="{46366041-36EF-44E1-B48F-FB130F022CAB}" type="slidenum">
              <a:rPr lang="en-US" altLang="en-US"/>
              <a:pPr/>
              <a:t>‹#›</a:t>
            </a:fld>
            <a:endParaRPr lang="en-US" altLang="en-US"/>
          </a:p>
        </p:txBody>
      </p:sp>
    </p:spTree>
    <p:extLst>
      <p:ext uri="{BB962C8B-B14F-4D97-AF65-F5344CB8AC3E}">
        <p14:creationId xmlns:p14="http://schemas.microsoft.com/office/powerpoint/2010/main" val="1428703791"/>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8"/>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p:cNvSpPr>
            <a:spLocks noGrp="1" noChangeArrowheads="1"/>
          </p:cNvSpPr>
          <p:nvPr>
            <p:ph type="sldNum" sz="quarter" idx="10"/>
          </p:nvPr>
        </p:nvSpPr>
        <p:spPr/>
        <p:txBody>
          <a:bodyPr/>
          <a:lstStyle>
            <a:lvl3pPr lvl="2">
              <a:defRPr/>
            </a:lvl3pPr>
          </a:lstStyle>
          <a:p>
            <a:pPr lvl="2"/>
            <a:fld id="{A5DEB52C-11F7-4705-B5BC-2201698883CB}" type="slidenum">
              <a:rPr lang="en-US" altLang="en-US"/>
              <a:pPr lvl="2"/>
              <a:t>‹#›</a:t>
            </a:fld>
            <a:endParaRPr lang="en-US" altLang="en-US"/>
          </a:p>
        </p:txBody>
      </p:sp>
    </p:spTree>
    <p:extLst>
      <p:ext uri="{BB962C8B-B14F-4D97-AF65-F5344CB8AC3E}">
        <p14:creationId xmlns:p14="http://schemas.microsoft.com/office/powerpoint/2010/main" val="4246080158"/>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p:cNvSpPr>
            <a:spLocks noGrp="1" noChangeArrowheads="1"/>
          </p:cNvSpPr>
          <p:nvPr>
            <p:ph type="sldNum" sz="quarter" idx="10"/>
          </p:nvPr>
        </p:nvSpPr>
        <p:spPr/>
        <p:txBody>
          <a:bodyPr/>
          <a:lstStyle>
            <a:lvl3pPr lvl="2">
              <a:defRPr/>
            </a:lvl3pPr>
          </a:lstStyle>
          <a:p>
            <a:pPr lvl="2"/>
            <a:fld id="{AE104EA5-2C09-4C84-8E49-F3EFE1B256C4}" type="slidenum">
              <a:rPr lang="en-US" altLang="en-US"/>
              <a:pPr lvl="2"/>
              <a:t>‹#›</a:t>
            </a:fld>
            <a:endParaRPr lang="en-US" altLang="en-US"/>
          </a:p>
        </p:txBody>
      </p:sp>
    </p:spTree>
    <p:extLst>
      <p:ext uri="{BB962C8B-B14F-4D97-AF65-F5344CB8AC3E}">
        <p14:creationId xmlns:p14="http://schemas.microsoft.com/office/powerpoint/2010/main" val="887508771"/>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5"/>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p:cNvSpPr>
            <a:spLocks noGrp="1" noChangeArrowheads="1"/>
          </p:cNvSpPr>
          <p:nvPr>
            <p:ph type="sldNum" sz="quarter" idx="10"/>
          </p:nvPr>
        </p:nvSpPr>
        <p:spPr/>
        <p:txBody>
          <a:bodyPr/>
          <a:lstStyle>
            <a:lvl3pPr lvl="2">
              <a:defRPr/>
            </a:lvl3pPr>
          </a:lstStyle>
          <a:p>
            <a:pPr lvl="2"/>
            <a:fld id="{57B65FDE-3457-4DAF-B32C-F42437157813}" type="slidenum">
              <a:rPr lang="en-US" altLang="en-US"/>
              <a:pPr lvl="2"/>
              <a:t>‹#›</a:t>
            </a:fld>
            <a:endParaRPr lang="en-US" altLang="en-US"/>
          </a:p>
        </p:txBody>
      </p:sp>
    </p:spTree>
    <p:extLst>
      <p:ext uri="{BB962C8B-B14F-4D97-AF65-F5344CB8AC3E}">
        <p14:creationId xmlns:p14="http://schemas.microsoft.com/office/powerpoint/2010/main" val="2258480666"/>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08000" y="2057400"/>
            <a:ext cx="5537200" cy="4343400"/>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48400" y="2057400"/>
            <a:ext cx="5537200" cy="4343400"/>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sldNum" sz="quarter" idx="10"/>
          </p:nvPr>
        </p:nvSpPr>
        <p:spPr/>
        <p:txBody>
          <a:bodyPr/>
          <a:lstStyle>
            <a:lvl3pPr lvl="2">
              <a:defRPr/>
            </a:lvl3pPr>
          </a:lstStyle>
          <a:p>
            <a:pPr lvl="2"/>
            <a:fld id="{695F5D40-FF87-4B11-BED3-974725280076}" type="slidenum">
              <a:rPr lang="en-US" altLang="en-US"/>
              <a:pPr lvl="2"/>
              <a:t>‹#›</a:t>
            </a:fld>
            <a:endParaRPr lang="en-US" altLang="en-US"/>
          </a:p>
        </p:txBody>
      </p:sp>
    </p:spTree>
    <p:extLst>
      <p:ext uri="{BB962C8B-B14F-4D97-AF65-F5344CB8AC3E}">
        <p14:creationId xmlns:p14="http://schemas.microsoft.com/office/powerpoint/2010/main" val="41585171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60614B0-BFF9-4989-B69C-830C9BAE9C15}" type="datetime1">
              <a:rPr lang="en-US" smtClean="0"/>
              <a:t>2/7/2018</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231BA63-6E29-4115-B841-FC9898217383}" type="slidenum">
              <a:rPr lang="en-US" smtClean="0"/>
              <a:t>‹#›</a:t>
            </a:fld>
            <a:endParaRPr lang="en-US"/>
          </a:p>
        </p:txBody>
      </p:sp>
    </p:spTree>
    <p:extLst>
      <p:ext uri="{BB962C8B-B14F-4D97-AF65-F5344CB8AC3E}">
        <p14:creationId xmlns:p14="http://schemas.microsoft.com/office/powerpoint/2010/main" val="347328520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957C93E-A280-4853-8472-677D35D0EEB5}" type="datetime1">
              <a:rPr lang="en-US" smtClean="0">
                <a:solidFill>
                  <a:prstClr val="black">
                    <a:tint val="75000"/>
                  </a:prstClr>
                </a:solidFill>
              </a:rPr>
              <a:t>2/7/2018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A4375F43-1317-4352-8E80-2F8772A4082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232279037"/>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9" y="1535113"/>
            <a:ext cx="5389033"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6193369" y="2174875"/>
            <a:ext cx="5389033"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p:cNvSpPr>
            <a:spLocks noGrp="1" noChangeArrowheads="1"/>
          </p:cNvSpPr>
          <p:nvPr>
            <p:ph type="sldNum" sz="quarter" idx="10"/>
          </p:nvPr>
        </p:nvSpPr>
        <p:spPr/>
        <p:txBody>
          <a:bodyPr/>
          <a:lstStyle>
            <a:lvl3pPr lvl="2">
              <a:defRPr/>
            </a:lvl3pPr>
          </a:lstStyle>
          <a:p>
            <a:pPr lvl="2"/>
            <a:fld id="{824B90CC-41B2-4A7A-84E4-EF60F0DA62C1}" type="slidenum">
              <a:rPr lang="en-US" altLang="en-US"/>
              <a:pPr lvl="2"/>
              <a:t>‹#›</a:t>
            </a:fld>
            <a:endParaRPr lang="en-US" altLang="en-US"/>
          </a:p>
        </p:txBody>
      </p:sp>
    </p:spTree>
    <p:extLst>
      <p:ext uri="{BB962C8B-B14F-4D97-AF65-F5344CB8AC3E}">
        <p14:creationId xmlns:p14="http://schemas.microsoft.com/office/powerpoint/2010/main" val="2410880328"/>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2"/>
          <p:cNvSpPr>
            <a:spLocks noGrp="1" noChangeArrowheads="1"/>
          </p:cNvSpPr>
          <p:nvPr>
            <p:ph type="sldNum" sz="quarter" idx="10"/>
          </p:nvPr>
        </p:nvSpPr>
        <p:spPr/>
        <p:txBody>
          <a:bodyPr/>
          <a:lstStyle>
            <a:lvl3pPr lvl="2">
              <a:defRPr/>
            </a:lvl3pPr>
          </a:lstStyle>
          <a:p>
            <a:pPr lvl="2"/>
            <a:fld id="{EB1FFAAB-137A-4787-B934-02EEC924595A}" type="slidenum">
              <a:rPr lang="en-US" altLang="en-US"/>
              <a:pPr lvl="2"/>
              <a:t>‹#›</a:t>
            </a:fld>
            <a:endParaRPr lang="en-US" altLang="en-US"/>
          </a:p>
        </p:txBody>
      </p:sp>
    </p:spTree>
    <p:extLst>
      <p:ext uri="{BB962C8B-B14F-4D97-AF65-F5344CB8AC3E}">
        <p14:creationId xmlns:p14="http://schemas.microsoft.com/office/powerpoint/2010/main" val="935870874"/>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Rectangle 1"/>
          <p:cNvSpPr>
            <a:spLocks noGrp="1" noChangeArrowheads="1"/>
          </p:cNvSpPr>
          <p:nvPr>
            <p:ph type="sldNum" sz="quarter" idx="10"/>
          </p:nvPr>
        </p:nvSpPr>
        <p:spPr/>
        <p:txBody>
          <a:bodyPr/>
          <a:lstStyle>
            <a:lvl3pPr lvl="2">
              <a:defRPr/>
            </a:lvl3pPr>
          </a:lstStyle>
          <a:p>
            <a:pPr lvl="2"/>
            <a:fld id="{859ADD93-7C3D-41CB-BDBF-AD26059CC5E2}" type="slidenum">
              <a:rPr lang="en-US" altLang="en-US"/>
              <a:pPr lvl="2"/>
              <a:t>‹#›</a:t>
            </a:fld>
            <a:endParaRPr lang="en-US" altLang="en-US"/>
          </a:p>
        </p:txBody>
      </p:sp>
    </p:spTree>
    <p:extLst>
      <p:ext uri="{BB962C8B-B14F-4D97-AF65-F5344CB8AC3E}">
        <p14:creationId xmlns:p14="http://schemas.microsoft.com/office/powerpoint/2010/main" val="3056662388"/>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2" y="273050"/>
            <a:ext cx="4011084" cy="1162050"/>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4766733" y="273053"/>
            <a:ext cx="6815667" cy="5853113"/>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2" y="1435103"/>
            <a:ext cx="4011084" cy="4691063"/>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4"/>
          <p:cNvSpPr>
            <a:spLocks noGrp="1" noChangeArrowheads="1"/>
          </p:cNvSpPr>
          <p:nvPr>
            <p:ph type="sldNum" sz="quarter" idx="10"/>
          </p:nvPr>
        </p:nvSpPr>
        <p:spPr/>
        <p:txBody>
          <a:bodyPr/>
          <a:lstStyle>
            <a:lvl3pPr lvl="2">
              <a:defRPr/>
            </a:lvl3pPr>
          </a:lstStyle>
          <a:p>
            <a:pPr lvl="2"/>
            <a:fld id="{355D18A7-3847-40B6-BCF3-EE02737076E8}" type="slidenum">
              <a:rPr lang="en-US" altLang="en-US"/>
              <a:pPr lvl="2"/>
              <a:t>‹#›</a:t>
            </a:fld>
            <a:endParaRPr lang="en-US" altLang="en-US"/>
          </a:p>
        </p:txBody>
      </p:sp>
    </p:spTree>
    <p:extLst>
      <p:ext uri="{BB962C8B-B14F-4D97-AF65-F5344CB8AC3E}">
        <p14:creationId xmlns:p14="http://schemas.microsoft.com/office/powerpoint/2010/main" val="796802799"/>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4"/>
          <p:cNvSpPr>
            <a:spLocks noGrp="1" noChangeArrowheads="1"/>
          </p:cNvSpPr>
          <p:nvPr>
            <p:ph type="sldNum" sz="quarter" idx="10"/>
          </p:nvPr>
        </p:nvSpPr>
        <p:spPr/>
        <p:txBody>
          <a:bodyPr/>
          <a:lstStyle>
            <a:lvl3pPr lvl="2">
              <a:defRPr/>
            </a:lvl3pPr>
          </a:lstStyle>
          <a:p>
            <a:pPr lvl="2"/>
            <a:fld id="{62C9F93D-D3AB-4DF2-8120-69005A9459FE}" type="slidenum">
              <a:rPr lang="en-US" altLang="en-US"/>
              <a:pPr lvl="2"/>
              <a:t>‹#›</a:t>
            </a:fld>
            <a:endParaRPr lang="en-US" altLang="en-US"/>
          </a:p>
        </p:txBody>
      </p:sp>
    </p:spTree>
    <p:extLst>
      <p:ext uri="{BB962C8B-B14F-4D97-AF65-F5344CB8AC3E}">
        <p14:creationId xmlns:p14="http://schemas.microsoft.com/office/powerpoint/2010/main" val="1949036450"/>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p:cNvSpPr>
            <a:spLocks noGrp="1" noChangeArrowheads="1"/>
          </p:cNvSpPr>
          <p:nvPr>
            <p:ph type="sldNum" sz="quarter" idx="10"/>
          </p:nvPr>
        </p:nvSpPr>
        <p:spPr/>
        <p:txBody>
          <a:bodyPr/>
          <a:lstStyle>
            <a:lvl3pPr lvl="2">
              <a:defRPr/>
            </a:lvl3pPr>
          </a:lstStyle>
          <a:p>
            <a:pPr lvl="2"/>
            <a:fld id="{D23FFC1C-9575-4B8F-B5EA-EBB98870F306}" type="slidenum">
              <a:rPr lang="en-US" altLang="en-US"/>
              <a:pPr lvl="2"/>
              <a:t>‹#›</a:t>
            </a:fld>
            <a:endParaRPr lang="en-US" altLang="en-US"/>
          </a:p>
        </p:txBody>
      </p:sp>
    </p:spTree>
    <p:extLst>
      <p:ext uri="{BB962C8B-B14F-4D97-AF65-F5344CB8AC3E}">
        <p14:creationId xmlns:p14="http://schemas.microsoft.com/office/powerpoint/2010/main" val="3271948420"/>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66200" y="914400"/>
            <a:ext cx="28194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508000" y="914400"/>
            <a:ext cx="82550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p:cNvSpPr>
            <a:spLocks noGrp="1" noChangeArrowheads="1"/>
          </p:cNvSpPr>
          <p:nvPr>
            <p:ph type="sldNum" sz="quarter" idx="10"/>
          </p:nvPr>
        </p:nvSpPr>
        <p:spPr/>
        <p:txBody>
          <a:bodyPr/>
          <a:lstStyle>
            <a:lvl3pPr lvl="2">
              <a:defRPr/>
            </a:lvl3pPr>
          </a:lstStyle>
          <a:p>
            <a:pPr lvl="2"/>
            <a:fld id="{2C3BD21B-64A7-4481-9235-1668A9B9259D}" type="slidenum">
              <a:rPr lang="en-US" altLang="en-US"/>
              <a:pPr lvl="2"/>
              <a:t>‹#›</a:t>
            </a:fld>
            <a:endParaRPr lang="en-US" altLang="en-US"/>
          </a:p>
        </p:txBody>
      </p:sp>
    </p:spTree>
    <p:extLst>
      <p:ext uri="{BB962C8B-B14F-4D97-AF65-F5344CB8AC3E}">
        <p14:creationId xmlns:p14="http://schemas.microsoft.com/office/powerpoint/2010/main" val="674578849"/>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showMasterSp="0"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508000" y="914400"/>
            <a:ext cx="11277600" cy="1143000"/>
          </a:xfrm>
        </p:spPr>
        <p:txBody>
          <a:bodyPr/>
          <a:lstStyle/>
          <a:p>
            <a:r>
              <a:rPr lang="en-US"/>
              <a:t>Click to edit Master title style</a:t>
            </a:r>
          </a:p>
        </p:txBody>
      </p:sp>
      <p:sp>
        <p:nvSpPr>
          <p:cNvPr id="3" name="Content Placeholder 2"/>
          <p:cNvSpPr>
            <a:spLocks noGrp="1"/>
          </p:cNvSpPr>
          <p:nvPr>
            <p:ph sz="half" idx="1"/>
          </p:nvPr>
        </p:nvSpPr>
        <p:spPr>
          <a:xfrm>
            <a:off x="508000" y="2057400"/>
            <a:ext cx="5537200" cy="4343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6248400" y="2057400"/>
            <a:ext cx="5537200" cy="2095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6248400" y="4305300"/>
            <a:ext cx="5537200" cy="2095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5"/>
          <p:cNvSpPr>
            <a:spLocks noGrp="1" noChangeArrowheads="1"/>
          </p:cNvSpPr>
          <p:nvPr>
            <p:ph type="sldNum" sz="quarter" idx="10"/>
          </p:nvPr>
        </p:nvSpPr>
        <p:spPr/>
        <p:txBody>
          <a:bodyPr/>
          <a:lstStyle>
            <a:lvl3pPr lvl="2">
              <a:defRPr/>
            </a:lvl3pPr>
          </a:lstStyle>
          <a:p>
            <a:pPr lvl="2"/>
            <a:fld id="{2DA1C59D-489D-47E9-BE01-AD572C31D388}" type="slidenum">
              <a:rPr lang="en-US" altLang="en-US"/>
              <a:pPr lvl="2"/>
              <a:t>‹#›</a:t>
            </a:fld>
            <a:endParaRPr lang="en-US" altLang="en-US"/>
          </a:p>
        </p:txBody>
      </p:sp>
    </p:spTree>
    <p:extLst>
      <p:ext uri="{BB962C8B-B14F-4D97-AF65-F5344CB8AC3E}">
        <p14:creationId xmlns:p14="http://schemas.microsoft.com/office/powerpoint/2010/main" val="1429289565"/>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showMasterSp="0"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08000" y="914400"/>
            <a:ext cx="11277600" cy="1143000"/>
          </a:xfrm>
        </p:spPr>
        <p:txBody>
          <a:bodyPr/>
          <a:lstStyle/>
          <a:p>
            <a:r>
              <a:rPr lang="en-US"/>
              <a:t>Click to edit Master title style</a:t>
            </a:r>
          </a:p>
        </p:txBody>
      </p:sp>
      <p:sp>
        <p:nvSpPr>
          <p:cNvPr id="3" name="Text Placeholder 2"/>
          <p:cNvSpPr>
            <a:spLocks noGrp="1"/>
          </p:cNvSpPr>
          <p:nvPr>
            <p:ph type="body" sz="half" idx="1"/>
          </p:nvPr>
        </p:nvSpPr>
        <p:spPr>
          <a:xfrm>
            <a:off x="508000" y="2057400"/>
            <a:ext cx="5537200" cy="4343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48400" y="2057400"/>
            <a:ext cx="5537200" cy="4343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sldNum" sz="quarter" idx="10"/>
          </p:nvPr>
        </p:nvSpPr>
        <p:spPr/>
        <p:txBody>
          <a:bodyPr/>
          <a:lstStyle>
            <a:lvl3pPr lvl="2">
              <a:defRPr/>
            </a:lvl3pPr>
          </a:lstStyle>
          <a:p>
            <a:pPr lvl="2"/>
            <a:fld id="{D7D877F0-5FDA-42D6-9628-9B4A64B9D836}" type="slidenum">
              <a:rPr lang="en-US" altLang="en-US"/>
              <a:pPr lvl="2"/>
              <a:t>‹#›</a:t>
            </a:fld>
            <a:endParaRPr lang="en-US" altLang="en-US"/>
          </a:p>
        </p:txBody>
      </p:sp>
    </p:spTree>
    <p:extLst>
      <p:ext uri="{BB962C8B-B14F-4D97-AF65-F5344CB8AC3E}">
        <p14:creationId xmlns:p14="http://schemas.microsoft.com/office/powerpoint/2010/main" val="1110588689"/>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showMasterSp="0"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508000" y="914400"/>
            <a:ext cx="11277600" cy="5486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2"/>
          <p:cNvSpPr>
            <a:spLocks noGrp="1" noChangeArrowheads="1"/>
          </p:cNvSpPr>
          <p:nvPr>
            <p:ph type="sldNum" sz="quarter" idx="10"/>
          </p:nvPr>
        </p:nvSpPr>
        <p:spPr/>
        <p:txBody>
          <a:bodyPr/>
          <a:lstStyle>
            <a:lvl3pPr lvl="2">
              <a:defRPr/>
            </a:lvl3pPr>
          </a:lstStyle>
          <a:p>
            <a:pPr lvl="2"/>
            <a:fld id="{9D7201D5-DCEE-49F7-93D5-153081FB1CB4}" type="slidenum">
              <a:rPr lang="en-US" altLang="en-US"/>
              <a:pPr lvl="2"/>
              <a:t>‹#›</a:t>
            </a:fld>
            <a:endParaRPr lang="en-US" altLang="en-US"/>
          </a:p>
        </p:txBody>
      </p:sp>
    </p:spTree>
    <p:extLst>
      <p:ext uri="{BB962C8B-B14F-4D97-AF65-F5344CB8AC3E}">
        <p14:creationId xmlns:p14="http://schemas.microsoft.com/office/powerpoint/2010/main" val="331620161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CDE6BD0-17E6-4617-85F1-CE1F8AC56ACA}" type="datetime1">
              <a:rPr lang="en-US" smtClean="0">
                <a:solidFill>
                  <a:prstClr val="black">
                    <a:tint val="75000"/>
                  </a:prstClr>
                </a:solidFill>
              </a:rPr>
              <a:t>2/7/2018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A4375F43-1317-4352-8E80-2F8772A4082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333276414"/>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showMasterSp="0"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508000" y="914400"/>
            <a:ext cx="11277600" cy="1143000"/>
          </a:xfrm>
        </p:spPr>
        <p:txBody>
          <a:bodyPr/>
          <a:lstStyle/>
          <a:p>
            <a:r>
              <a:rPr lang="en-US"/>
              <a:t>Click to edit Master title style</a:t>
            </a:r>
          </a:p>
        </p:txBody>
      </p:sp>
      <p:sp>
        <p:nvSpPr>
          <p:cNvPr id="3" name="ClipArt Placeholder 2"/>
          <p:cNvSpPr>
            <a:spLocks noGrp="1"/>
          </p:cNvSpPr>
          <p:nvPr>
            <p:ph type="clipArt" sz="half" idx="1"/>
          </p:nvPr>
        </p:nvSpPr>
        <p:spPr>
          <a:xfrm>
            <a:off x="508000" y="2057400"/>
            <a:ext cx="5537200" cy="4343400"/>
          </a:xfrm>
        </p:spPr>
        <p:txBody>
          <a:bodyPr/>
          <a:lstStyle/>
          <a:p>
            <a:pPr lvl="0"/>
            <a:endParaRPr lang="en-US" noProof="0"/>
          </a:p>
        </p:txBody>
      </p:sp>
      <p:sp>
        <p:nvSpPr>
          <p:cNvPr id="4" name="Text Placeholder 3"/>
          <p:cNvSpPr>
            <a:spLocks noGrp="1"/>
          </p:cNvSpPr>
          <p:nvPr>
            <p:ph type="body" sz="half" idx="2"/>
          </p:nvPr>
        </p:nvSpPr>
        <p:spPr>
          <a:xfrm>
            <a:off x="6248400" y="2057400"/>
            <a:ext cx="5537200" cy="4343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sldNum" sz="quarter" idx="10"/>
          </p:nvPr>
        </p:nvSpPr>
        <p:spPr/>
        <p:txBody>
          <a:bodyPr/>
          <a:lstStyle>
            <a:lvl3pPr lvl="2">
              <a:defRPr/>
            </a:lvl3pPr>
          </a:lstStyle>
          <a:p>
            <a:pPr lvl="2"/>
            <a:fld id="{E03A8B14-8139-43BC-93BF-AC8DA1281C33}" type="slidenum">
              <a:rPr lang="en-US" altLang="en-US"/>
              <a:pPr lvl="2"/>
              <a:t>‹#›</a:t>
            </a:fld>
            <a:endParaRPr lang="en-US" altLang="en-US"/>
          </a:p>
        </p:txBody>
      </p:sp>
    </p:spTree>
    <p:extLst>
      <p:ext uri="{BB962C8B-B14F-4D97-AF65-F5344CB8AC3E}">
        <p14:creationId xmlns:p14="http://schemas.microsoft.com/office/powerpoint/2010/main" val="2731189915"/>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showMasterSp="0"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508000" y="914400"/>
            <a:ext cx="11277600" cy="1143000"/>
          </a:xfrm>
        </p:spPr>
        <p:txBody>
          <a:bodyPr/>
          <a:lstStyle/>
          <a:p>
            <a:r>
              <a:rPr lang="en-US"/>
              <a:t>Click to edit Master title style</a:t>
            </a:r>
          </a:p>
        </p:txBody>
      </p:sp>
      <p:sp>
        <p:nvSpPr>
          <p:cNvPr id="3" name="Table Placeholder 2"/>
          <p:cNvSpPr>
            <a:spLocks noGrp="1"/>
          </p:cNvSpPr>
          <p:nvPr>
            <p:ph type="tbl" idx="1"/>
          </p:nvPr>
        </p:nvSpPr>
        <p:spPr>
          <a:xfrm>
            <a:off x="508000" y="2057400"/>
            <a:ext cx="11277600" cy="4343400"/>
          </a:xfrm>
        </p:spPr>
        <p:txBody>
          <a:bodyPr/>
          <a:lstStyle/>
          <a:p>
            <a:pPr lvl="0"/>
            <a:endParaRPr lang="en-US" noProof="0"/>
          </a:p>
        </p:txBody>
      </p:sp>
      <p:sp>
        <p:nvSpPr>
          <p:cNvPr id="4" name="Rectangle 3"/>
          <p:cNvSpPr>
            <a:spLocks noGrp="1" noChangeArrowheads="1"/>
          </p:cNvSpPr>
          <p:nvPr>
            <p:ph type="sldNum" sz="quarter" idx="10"/>
          </p:nvPr>
        </p:nvSpPr>
        <p:spPr/>
        <p:txBody>
          <a:bodyPr/>
          <a:lstStyle>
            <a:lvl3pPr lvl="2">
              <a:defRPr/>
            </a:lvl3pPr>
          </a:lstStyle>
          <a:p>
            <a:pPr lvl="2"/>
            <a:fld id="{03E928F2-06BF-4DAE-910F-2F6C127824AC}" type="slidenum">
              <a:rPr lang="en-US" altLang="en-US"/>
              <a:pPr lvl="2"/>
              <a:t>‹#›</a:t>
            </a:fld>
            <a:endParaRPr lang="en-US" altLang="en-US"/>
          </a:p>
        </p:txBody>
      </p:sp>
    </p:spTree>
    <p:extLst>
      <p:ext uri="{BB962C8B-B14F-4D97-AF65-F5344CB8AC3E}">
        <p14:creationId xmlns:p14="http://schemas.microsoft.com/office/powerpoint/2010/main" val="1990968341"/>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C130215A-28B7-43CC-856B-B2730B4E4DBD}"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686194872"/>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1524000"/>
          </a:xfrm>
        </p:spPr>
        <p:txBody>
          <a:bodyPr/>
          <a:lstStyle/>
          <a:p>
            <a:r>
              <a:rPr lang="en-US"/>
              <a:t>Click to edit Master title style</a:t>
            </a:r>
          </a:p>
        </p:txBody>
      </p:sp>
      <p:sp>
        <p:nvSpPr>
          <p:cNvPr id="3" name="Text Placeholder 2"/>
          <p:cNvSpPr>
            <a:spLocks noGrp="1"/>
          </p:cNvSpPr>
          <p:nvPr>
            <p:ph type="body" sz="half" idx="1"/>
          </p:nvPr>
        </p:nvSpPr>
        <p:spPr>
          <a:xfrm>
            <a:off x="609600" y="1524001"/>
            <a:ext cx="10972800" cy="4602163"/>
          </a:xfrm>
        </p:spPr>
        <p:txBody>
          <a:bodyPr/>
          <a:lstStyle>
            <a:lvl1pPr>
              <a:buNone/>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F8B7AF89-3000-4B8D-A5D7-D85EF35536F0}"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490572682"/>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pPr>
              <a:defRPr/>
            </a:pPr>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BD1D44AC-56E8-4E3F-9774-6BC576859464}"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3869006031"/>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2E6C8144-B4B9-4BC0-A0DC-63F4AE84402D}"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178933999"/>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a:defRPr/>
            </a:pPr>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A5F1378F-5F2D-4535-B18F-9B7A4A1DF1AE}"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2285465995"/>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pPr>
              <a:defRPr/>
            </a:pPr>
            <a:endParaRPr lang="en-US">
              <a:solidFill>
                <a:prstClr val="black">
                  <a:tint val="75000"/>
                </a:prstClr>
              </a:solidFill>
            </a:endParaRPr>
          </a:p>
        </p:txBody>
      </p:sp>
      <p:sp>
        <p:nvSpPr>
          <p:cNvPr id="6"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7" name="Slide Number Placeholder 5"/>
          <p:cNvSpPr>
            <a:spLocks noGrp="1"/>
          </p:cNvSpPr>
          <p:nvPr>
            <p:ph type="sldNum" sz="quarter" idx="12"/>
          </p:nvPr>
        </p:nvSpPr>
        <p:spPr/>
        <p:txBody>
          <a:bodyPr/>
          <a:lstStyle>
            <a:lvl1pPr>
              <a:defRPr/>
            </a:lvl1pPr>
          </a:lstStyle>
          <a:p>
            <a:pPr>
              <a:defRPr/>
            </a:pPr>
            <a:fld id="{0B2054AF-E941-46BF-8587-A0AA659610BD}"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975763248"/>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pPr>
              <a:defRPr/>
            </a:pPr>
            <a:endParaRPr lang="en-US">
              <a:solidFill>
                <a:prstClr val="black">
                  <a:tint val="75000"/>
                </a:prstClr>
              </a:solidFill>
            </a:endParaRPr>
          </a:p>
        </p:txBody>
      </p:sp>
      <p:sp>
        <p:nvSpPr>
          <p:cNvPr id="8"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9" name="Slide Number Placeholder 5"/>
          <p:cNvSpPr>
            <a:spLocks noGrp="1"/>
          </p:cNvSpPr>
          <p:nvPr>
            <p:ph type="sldNum" sz="quarter" idx="12"/>
          </p:nvPr>
        </p:nvSpPr>
        <p:spPr/>
        <p:txBody>
          <a:bodyPr/>
          <a:lstStyle>
            <a:lvl1pPr>
              <a:defRPr/>
            </a:lvl1pPr>
          </a:lstStyle>
          <a:p>
            <a:pPr>
              <a:defRPr/>
            </a:pPr>
            <a:fld id="{2F6A0F6E-6F3F-4E07-B527-FB5632806B9E}"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3529346928"/>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endParaRPr lang="en-US">
              <a:solidFill>
                <a:prstClr val="black">
                  <a:tint val="75000"/>
                </a:prstClr>
              </a:solidFill>
            </a:endParaRPr>
          </a:p>
        </p:txBody>
      </p:sp>
      <p:sp>
        <p:nvSpPr>
          <p:cNvPr id="4"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5" name="Slide Number Placeholder 5"/>
          <p:cNvSpPr>
            <a:spLocks noGrp="1"/>
          </p:cNvSpPr>
          <p:nvPr>
            <p:ph type="sldNum" sz="quarter" idx="12"/>
          </p:nvPr>
        </p:nvSpPr>
        <p:spPr/>
        <p:txBody>
          <a:bodyPr/>
          <a:lstStyle>
            <a:lvl1pPr>
              <a:defRPr/>
            </a:lvl1pPr>
          </a:lstStyle>
          <a:p>
            <a:pPr>
              <a:defRPr/>
            </a:pPr>
            <a:fld id="{9382500E-D5AE-4C51-B8E8-E13BFBA3A306}"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24783947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818C366-0F90-4DA1-87F5-9B62B1116B87}" type="datetime1">
              <a:rPr lang="en-US" smtClean="0">
                <a:solidFill>
                  <a:prstClr val="black">
                    <a:tint val="75000"/>
                  </a:prstClr>
                </a:solidFill>
              </a:rPr>
              <a:t>2/7/2018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A4375F43-1317-4352-8E80-2F8772A4082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755312451"/>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endParaRPr lang="en-US">
              <a:solidFill>
                <a:prstClr val="black">
                  <a:tint val="75000"/>
                </a:prstClr>
              </a:solidFill>
            </a:endParaRPr>
          </a:p>
        </p:txBody>
      </p:sp>
      <p:sp>
        <p:nvSpPr>
          <p:cNvPr id="3"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4" name="Slide Number Placeholder 5"/>
          <p:cNvSpPr>
            <a:spLocks noGrp="1"/>
          </p:cNvSpPr>
          <p:nvPr>
            <p:ph type="sldNum" sz="quarter" idx="12"/>
          </p:nvPr>
        </p:nvSpPr>
        <p:spPr/>
        <p:txBody>
          <a:bodyPr/>
          <a:lstStyle>
            <a:lvl1pPr>
              <a:defRPr/>
            </a:lvl1pPr>
          </a:lstStyle>
          <a:p>
            <a:pPr>
              <a:defRPr/>
            </a:pPr>
            <a:fld id="{2A3155FF-23E9-4DC3-84B3-921AC3E391D3}"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1699163606"/>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endParaRPr lang="en-US">
              <a:solidFill>
                <a:prstClr val="black">
                  <a:tint val="75000"/>
                </a:prstClr>
              </a:solidFill>
            </a:endParaRPr>
          </a:p>
        </p:txBody>
      </p:sp>
      <p:sp>
        <p:nvSpPr>
          <p:cNvPr id="6"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7" name="Slide Number Placeholder 5"/>
          <p:cNvSpPr>
            <a:spLocks noGrp="1"/>
          </p:cNvSpPr>
          <p:nvPr>
            <p:ph type="sldNum" sz="quarter" idx="12"/>
          </p:nvPr>
        </p:nvSpPr>
        <p:spPr/>
        <p:txBody>
          <a:bodyPr/>
          <a:lstStyle>
            <a:lvl1pPr>
              <a:defRPr/>
            </a:lvl1pPr>
          </a:lstStyle>
          <a:p>
            <a:pPr>
              <a:defRPr/>
            </a:pPr>
            <a:fld id="{C8B4EED6-8CD7-44C1-9747-7678AE636703}"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1755044735"/>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endParaRPr lang="en-US">
              <a:solidFill>
                <a:prstClr val="black">
                  <a:tint val="75000"/>
                </a:prstClr>
              </a:solidFill>
            </a:endParaRPr>
          </a:p>
        </p:txBody>
      </p:sp>
      <p:sp>
        <p:nvSpPr>
          <p:cNvPr id="6"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7" name="Slide Number Placeholder 5"/>
          <p:cNvSpPr>
            <a:spLocks noGrp="1"/>
          </p:cNvSpPr>
          <p:nvPr>
            <p:ph type="sldNum" sz="quarter" idx="12"/>
          </p:nvPr>
        </p:nvSpPr>
        <p:spPr/>
        <p:txBody>
          <a:bodyPr/>
          <a:lstStyle>
            <a:lvl1pPr>
              <a:defRPr/>
            </a:lvl1pPr>
          </a:lstStyle>
          <a:p>
            <a:pPr>
              <a:defRPr/>
            </a:pPr>
            <a:fld id="{5F81A98B-A26C-49BE-B75E-BFC5667AFCCD}"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192426847"/>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107F3C38-56D4-46C8-B32B-B52974862826}"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1903896078"/>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7B9DADD5-A681-49C1-9D98-D162F07E517C}"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2267217851"/>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userDrawn="1">
  <p:cSld name="2_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1524000"/>
          </a:xfrm>
        </p:spPr>
        <p:txBody>
          <a:bodyPr/>
          <a:lstStyle/>
          <a:p>
            <a:r>
              <a:rPr lang="en-US"/>
              <a:t>Click to edit Master title style</a:t>
            </a:r>
          </a:p>
        </p:txBody>
      </p:sp>
      <p:sp>
        <p:nvSpPr>
          <p:cNvPr id="3" name="Text Placeholder 2"/>
          <p:cNvSpPr>
            <a:spLocks noGrp="1"/>
          </p:cNvSpPr>
          <p:nvPr>
            <p:ph type="body" sz="half" idx="1"/>
          </p:nvPr>
        </p:nvSpPr>
        <p:spPr>
          <a:xfrm>
            <a:off x="609600" y="1524001"/>
            <a:ext cx="10972800" cy="4602163"/>
          </a:xfrm>
        </p:spPr>
        <p:txBody>
          <a:bodyPr/>
          <a:lstStyle>
            <a:lvl1pPr>
              <a:buNone/>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4"/>
          <p:cNvSpPr>
            <a:spLocks noGrp="1" noChangeArrowheads="1"/>
          </p:cNvSpPr>
          <p:nvPr>
            <p:ph type="dt" sz="half" idx="10"/>
          </p:nvPr>
        </p:nvSpPr>
        <p:spPr/>
        <p:txBody>
          <a:bodyPr/>
          <a:lstStyle>
            <a:lvl1pPr fontAlgn="base">
              <a:spcBef>
                <a:spcPct val="0"/>
              </a:spcBef>
              <a:spcAft>
                <a:spcPct val="0"/>
              </a:spcAft>
              <a:defRPr>
                <a:latin typeface="Arial" charset="0"/>
              </a:defRPr>
            </a:lvl1pPr>
          </a:lstStyle>
          <a:p>
            <a:pPr>
              <a:defRPr/>
            </a:pPr>
            <a:endParaRPr lang="en-US">
              <a:solidFill>
                <a:prstClr val="black">
                  <a:tint val="75000"/>
                </a:prstClr>
              </a:solidFill>
            </a:endParaRPr>
          </a:p>
        </p:txBody>
      </p:sp>
      <p:sp>
        <p:nvSpPr>
          <p:cNvPr id="5" name="Rectangle 5"/>
          <p:cNvSpPr>
            <a:spLocks noGrp="1" noChangeArrowheads="1"/>
          </p:cNvSpPr>
          <p:nvPr>
            <p:ph type="ftr" sz="quarter" idx="11"/>
          </p:nvPr>
        </p:nvSpPr>
        <p:spPr/>
        <p:txBody>
          <a:bodyPr/>
          <a:lstStyle>
            <a:lvl1pPr fontAlgn="base">
              <a:spcBef>
                <a:spcPct val="0"/>
              </a:spcBef>
              <a:spcAft>
                <a:spcPct val="0"/>
              </a:spcAft>
              <a:defRPr>
                <a:latin typeface="Arial" charset="0"/>
              </a:defRPr>
            </a:lvl1pPr>
          </a:lstStyle>
          <a:p>
            <a:pPr>
              <a:defRPr/>
            </a:pPr>
            <a:endParaRPr lang="en-US">
              <a:solidFill>
                <a:prstClr val="black">
                  <a:tint val="75000"/>
                </a:prstClr>
              </a:solidFill>
            </a:endParaRPr>
          </a:p>
        </p:txBody>
      </p:sp>
      <p:sp>
        <p:nvSpPr>
          <p:cNvPr id="6" name="Rectangle 6"/>
          <p:cNvSpPr>
            <a:spLocks noGrp="1" noChangeArrowheads="1"/>
          </p:cNvSpPr>
          <p:nvPr>
            <p:ph type="sldNum" sz="quarter" idx="12"/>
          </p:nvPr>
        </p:nvSpPr>
        <p:spPr/>
        <p:txBody>
          <a:bodyPr/>
          <a:lstStyle>
            <a:lvl1pPr fontAlgn="base">
              <a:spcBef>
                <a:spcPct val="0"/>
              </a:spcBef>
              <a:spcAft>
                <a:spcPct val="0"/>
              </a:spcAft>
              <a:defRPr>
                <a:latin typeface="Arial" charset="0"/>
              </a:defRPr>
            </a:lvl1pPr>
          </a:lstStyle>
          <a:p>
            <a:pPr>
              <a:defRPr/>
            </a:pPr>
            <a:fld id="{4E0ADD11-5FEA-4066-972E-888A098A9238}" type="slidenum">
              <a:rPr lang="en-US">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3385656214"/>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objOnly">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609600" y="274639"/>
            <a:ext cx="10972800" cy="5851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p:cNvSpPr>
            <a:spLocks noGrp="1" noChangeArrowheads="1"/>
          </p:cNvSpPr>
          <p:nvPr>
            <p:ph type="dt" sz="half" idx="10"/>
          </p:nvPr>
        </p:nvSpPr>
        <p:spPr>
          <a:ln/>
        </p:spPr>
        <p:txBody>
          <a:bodyPr/>
          <a:lstStyle>
            <a:lvl1pPr>
              <a:defRPr/>
            </a:lvl1pPr>
          </a:lstStyle>
          <a:p>
            <a:pPr>
              <a:defRPr/>
            </a:pPr>
            <a:endParaRPr lang="de-DE">
              <a:solidFill>
                <a:prstClr val="black">
                  <a:tint val="75000"/>
                </a:prstClr>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de-DE">
              <a:solidFill>
                <a:prstClr val="black">
                  <a:tint val="75000"/>
                </a:prstClr>
              </a:solidFill>
            </a:endParaRPr>
          </a:p>
        </p:txBody>
      </p:sp>
      <p:sp>
        <p:nvSpPr>
          <p:cNvPr id="5" name="Rectangle 6"/>
          <p:cNvSpPr>
            <a:spLocks noGrp="1" noChangeArrowheads="1"/>
          </p:cNvSpPr>
          <p:nvPr>
            <p:ph type="sldNum" sz="quarter" idx="12"/>
          </p:nvPr>
        </p:nvSpPr>
        <p:spPr>
          <a:ln/>
        </p:spPr>
        <p:txBody>
          <a:bodyPr/>
          <a:lstStyle>
            <a:lvl1pPr>
              <a:defRPr/>
            </a:lvl1pPr>
          </a:lstStyle>
          <a:p>
            <a:pPr>
              <a:defRPr/>
            </a:pPr>
            <a:fld id="{13958CF2-247C-46F8-9018-D7ECAD23D9A0}" type="slidenum">
              <a:rPr lang="de-DE">
                <a:solidFill>
                  <a:prstClr val="black">
                    <a:tint val="75000"/>
                  </a:prstClr>
                </a:solidFill>
              </a:rPr>
              <a:pPr>
                <a:defRPr/>
              </a:pPr>
              <a:t>‹#›</a:t>
            </a:fld>
            <a:endParaRPr lang="de-DE">
              <a:solidFill>
                <a:prstClr val="black">
                  <a:tint val="75000"/>
                </a:prstClr>
              </a:solidFill>
            </a:endParaRPr>
          </a:p>
        </p:txBody>
      </p:sp>
    </p:spTree>
    <p:extLst>
      <p:ext uri="{BB962C8B-B14F-4D97-AF65-F5344CB8AC3E}">
        <p14:creationId xmlns:p14="http://schemas.microsoft.com/office/powerpoint/2010/main" val="3206747892"/>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pPr>
              <a:defRPr/>
            </a:pPr>
            <a:fld id="{39AAB8A9-50E2-4BB2-9D6E-A5655A177148}" type="datetimeFigureOut">
              <a:rPr lang="en-US"/>
              <a:pPr>
                <a:defRPr/>
              </a:pPr>
              <a:t>2/7/2018</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E9D58294-9972-4BEF-B11C-3AC350EBA4F7}" type="slidenum">
              <a:rPr lang="en-US" altLang="en-US"/>
              <a:pPr>
                <a:defRPr/>
              </a:pPr>
              <a:t>‹#›</a:t>
            </a:fld>
            <a:endParaRPr lang="en-US" altLang="en-US"/>
          </a:p>
        </p:txBody>
      </p:sp>
    </p:spTree>
    <p:extLst>
      <p:ext uri="{BB962C8B-B14F-4D97-AF65-F5344CB8AC3E}">
        <p14:creationId xmlns:p14="http://schemas.microsoft.com/office/powerpoint/2010/main" val="2181637658"/>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D83F02A8-706C-4CDA-8925-BF849201CD82}" type="datetimeFigureOut">
              <a:rPr lang="en-US"/>
              <a:pPr>
                <a:defRPr/>
              </a:pPr>
              <a:t>2/7/2018</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4F23A36E-123A-4224-83F6-7C89DF6C8F3C}" type="slidenum">
              <a:rPr lang="en-US" altLang="en-US"/>
              <a:pPr>
                <a:defRPr/>
              </a:pPr>
              <a:t>‹#›</a:t>
            </a:fld>
            <a:endParaRPr lang="en-US" altLang="en-US"/>
          </a:p>
        </p:txBody>
      </p:sp>
    </p:spTree>
    <p:extLst>
      <p:ext uri="{BB962C8B-B14F-4D97-AF65-F5344CB8AC3E}">
        <p14:creationId xmlns:p14="http://schemas.microsoft.com/office/powerpoint/2010/main" val="1413765097"/>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a:defRPr/>
            </a:pPr>
            <a:fld id="{9B5BB93B-B929-433A-8A5C-A7D8E89182AD}" type="datetimeFigureOut">
              <a:rPr lang="en-US"/>
              <a:pPr>
                <a:defRPr/>
              </a:pPr>
              <a:t>2/7/2018</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7B25658A-75A3-4B19-BD72-4C1D7739900E}" type="slidenum">
              <a:rPr lang="en-US" altLang="en-US"/>
              <a:pPr>
                <a:defRPr/>
              </a:pPr>
              <a:t>‹#›</a:t>
            </a:fld>
            <a:endParaRPr lang="en-US" altLang="en-US"/>
          </a:p>
        </p:txBody>
      </p:sp>
    </p:spTree>
    <p:extLst>
      <p:ext uri="{BB962C8B-B14F-4D97-AF65-F5344CB8AC3E}">
        <p14:creationId xmlns:p14="http://schemas.microsoft.com/office/powerpoint/2010/main" val="371057098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903ECF7-C8C0-4699-9A85-BCD37BAD24CF}" type="datetime1">
              <a:rPr lang="en-US" smtClean="0">
                <a:solidFill>
                  <a:prstClr val="black">
                    <a:tint val="75000"/>
                  </a:prstClr>
                </a:solidFill>
              </a:rPr>
              <a:t>2/7/2018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A4375F43-1317-4352-8E80-2F8772A4082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748296436"/>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pPr>
              <a:defRPr/>
            </a:pPr>
            <a:fld id="{A74A11E4-7DB5-4C41-9876-AA4793BA9055}" type="datetimeFigureOut">
              <a:rPr lang="en-US"/>
              <a:pPr>
                <a:defRPr/>
              </a:pPr>
              <a:t>2/7/2018</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B920BF44-9ED9-49F9-B46F-4885B2FE7A9C}" type="slidenum">
              <a:rPr lang="en-US" altLang="en-US"/>
              <a:pPr>
                <a:defRPr/>
              </a:pPr>
              <a:t>‹#›</a:t>
            </a:fld>
            <a:endParaRPr lang="en-US" altLang="en-US"/>
          </a:p>
        </p:txBody>
      </p:sp>
    </p:spTree>
    <p:extLst>
      <p:ext uri="{BB962C8B-B14F-4D97-AF65-F5344CB8AC3E}">
        <p14:creationId xmlns:p14="http://schemas.microsoft.com/office/powerpoint/2010/main" val="463797809"/>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pPr>
              <a:defRPr/>
            </a:pPr>
            <a:fld id="{BFEC5CFB-75EF-4E16-8F6E-0E81837CBD73}" type="datetimeFigureOut">
              <a:rPr lang="en-US"/>
              <a:pPr>
                <a:defRPr/>
              </a:pPr>
              <a:t>2/7/2018</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325ADDDF-2558-49FE-ABE0-565DA70D0BA2}" type="slidenum">
              <a:rPr lang="en-US" altLang="en-US"/>
              <a:pPr>
                <a:defRPr/>
              </a:pPr>
              <a:t>‹#›</a:t>
            </a:fld>
            <a:endParaRPr lang="en-US" altLang="en-US"/>
          </a:p>
        </p:txBody>
      </p:sp>
    </p:spTree>
    <p:extLst>
      <p:ext uri="{BB962C8B-B14F-4D97-AF65-F5344CB8AC3E}">
        <p14:creationId xmlns:p14="http://schemas.microsoft.com/office/powerpoint/2010/main" val="3814940949"/>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fld id="{39971D1B-5882-49F8-9916-12CB49BBD40B}" type="datetimeFigureOut">
              <a:rPr lang="en-US"/>
              <a:pPr>
                <a:defRPr/>
              </a:pPr>
              <a:t>2/7/2018</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D512DCF3-4066-4F1C-AE86-636568CAF2A5}" type="slidenum">
              <a:rPr lang="en-US" altLang="en-US"/>
              <a:pPr>
                <a:defRPr/>
              </a:pPr>
              <a:t>‹#›</a:t>
            </a:fld>
            <a:endParaRPr lang="en-US" altLang="en-US"/>
          </a:p>
        </p:txBody>
      </p:sp>
    </p:spTree>
    <p:extLst>
      <p:ext uri="{BB962C8B-B14F-4D97-AF65-F5344CB8AC3E}">
        <p14:creationId xmlns:p14="http://schemas.microsoft.com/office/powerpoint/2010/main" val="3515873030"/>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6E4A5A47-E908-468B-9A3E-43FFD9267452}" type="datetimeFigureOut">
              <a:rPr lang="en-US"/>
              <a:pPr>
                <a:defRPr/>
              </a:pPr>
              <a:t>2/7/2018</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3C835D03-CCF6-4EFF-A2BE-DD39B7949A9D}" type="slidenum">
              <a:rPr lang="en-US" altLang="en-US"/>
              <a:pPr>
                <a:defRPr/>
              </a:pPr>
              <a:t>‹#›</a:t>
            </a:fld>
            <a:endParaRPr lang="en-US" altLang="en-US"/>
          </a:p>
        </p:txBody>
      </p:sp>
    </p:spTree>
    <p:extLst>
      <p:ext uri="{BB962C8B-B14F-4D97-AF65-F5344CB8AC3E}">
        <p14:creationId xmlns:p14="http://schemas.microsoft.com/office/powerpoint/2010/main" val="687017918"/>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417B2346-2208-4043-95FB-FDCEAADEA5EC}" type="datetimeFigureOut">
              <a:rPr lang="en-US"/>
              <a:pPr>
                <a:defRPr/>
              </a:pPr>
              <a:t>2/7/2018</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3BEBBDA0-DF91-4B76-AF5C-7DEE93C5FD6D}" type="slidenum">
              <a:rPr lang="en-US" altLang="en-US"/>
              <a:pPr>
                <a:defRPr/>
              </a:pPr>
              <a:t>‹#›</a:t>
            </a:fld>
            <a:endParaRPr lang="en-US" altLang="en-US"/>
          </a:p>
        </p:txBody>
      </p:sp>
    </p:spTree>
    <p:extLst>
      <p:ext uri="{BB962C8B-B14F-4D97-AF65-F5344CB8AC3E}">
        <p14:creationId xmlns:p14="http://schemas.microsoft.com/office/powerpoint/2010/main" val="934762833"/>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2CD651F7-77AE-4C28-8B35-B2EFCCEEBF11}" type="datetimeFigureOut">
              <a:rPr lang="en-US"/>
              <a:pPr>
                <a:defRPr/>
              </a:pPr>
              <a:t>2/7/2018</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6931E55C-E086-46A4-8110-8506E3A269C6}" type="slidenum">
              <a:rPr lang="en-US" altLang="en-US"/>
              <a:pPr>
                <a:defRPr/>
              </a:pPr>
              <a:t>‹#›</a:t>
            </a:fld>
            <a:endParaRPr lang="en-US" altLang="en-US"/>
          </a:p>
        </p:txBody>
      </p:sp>
    </p:spTree>
    <p:extLst>
      <p:ext uri="{BB962C8B-B14F-4D97-AF65-F5344CB8AC3E}">
        <p14:creationId xmlns:p14="http://schemas.microsoft.com/office/powerpoint/2010/main" val="1897359012"/>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9B722239-B320-4608-B3CA-9545CAABFBCA}" type="datetimeFigureOut">
              <a:rPr lang="en-US"/>
              <a:pPr>
                <a:defRPr/>
              </a:pPr>
              <a:t>2/7/2018</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BDB77827-D9E6-4DA4-8087-B7481C3F903D}" type="slidenum">
              <a:rPr lang="en-US" altLang="en-US"/>
              <a:pPr>
                <a:defRPr/>
              </a:pPr>
              <a:t>‹#›</a:t>
            </a:fld>
            <a:endParaRPr lang="en-US" altLang="en-US"/>
          </a:p>
        </p:txBody>
      </p:sp>
    </p:spTree>
    <p:extLst>
      <p:ext uri="{BB962C8B-B14F-4D97-AF65-F5344CB8AC3E}">
        <p14:creationId xmlns:p14="http://schemas.microsoft.com/office/powerpoint/2010/main" val="169033594"/>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1B9EAC03-84BC-4C69-BC83-41BFA7AF78B9}" type="datetimeFigureOut">
              <a:rPr lang="en-US"/>
              <a:pPr>
                <a:defRPr/>
              </a:pPr>
              <a:t>2/7/2018</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95B1A39C-7F05-4FE1-B201-2B9526D5FA94}" type="slidenum">
              <a:rPr lang="en-US" altLang="en-US"/>
              <a:pPr>
                <a:defRPr/>
              </a:pPr>
              <a:t>‹#›</a:t>
            </a:fld>
            <a:endParaRPr lang="en-US" altLang="en-US"/>
          </a:p>
        </p:txBody>
      </p:sp>
    </p:spTree>
    <p:extLst>
      <p:ext uri="{BB962C8B-B14F-4D97-AF65-F5344CB8AC3E}">
        <p14:creationId xmlns:p14="http://schemas.microsoft.com/office/powerpoint/2010/main" val="2946078698"/>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p:cNvSpPr>
            <a:spLocks noGrp="1" noChangeArrowheads="1"/>
          </p:cNvSpPr>
          <p:nvPr>
            <p:ph type="ftr" sz="quarter" idx="10"/>
          </p:nvPr>
        </p:nvSpPr>
        <p:spPr>
          <a:ln/>
        </p:spPr>
        <p:txBody>
          <a:bodyPr/>
          <a:lstStyle>
            <a:lvl1pPr>
              <a:defRPr/>
            </a:lvl1pPr>
          </a:lstStyle>
          <a:p>
            <a:pPr>
              <a:defRPr/>
            </a:pPr>
            <a:endParaRPr lang="en-US"/>
          </a:p>
        </p:txBody>
      </p:sp>
      <p:sp>
        <p:nvSpPr>
          <p:cNvPr id="5" name="Rectangle 6"/>
          <p:cNvSpPr>
            <a:spLocks noGrp="1" noChangeArrowheads="1"/>
          </p:cNvSpPr>
          <p:nvPr>
            <p:ph type="sldNum" sz="quarter" idx="11"/>
          </p:nvPr>
        </p:nvSpPr>
        <p:spPr>
          <a:ln/>
        </p:spPr>
        <p:txBody>
          <a:bodyPr/>
          <a:lstStyle>
            <a:lvl1pPr>
              <a:defRPr/>
            </a:lvl1pPr>
          </a:lstStyle>
          <a:p>
            <a:fld id="{825586C7-C2AC-4D0A-B1CB-1357F9A20236}" type="slidenum">
              <a:rPr lang="en-US" altLang="en-US"/>
              <a:pPr/>
              <a:t>‹#›</a:t>
            </a:fld>
            <a:endParaRPr lang="en-US" altLang="en-US"/>
          </a:p>
        </p:txBody>
      </p:sp>
    </p:spTree>
    <p:extLst>
      <p:ext uri="{BB962C8B-B14F-4D97-AF65-F5344CB8AC3E}">
        <p14:creationId xmlns:p14="http://schemas.microsoft.com/office/powerpoint/2010/main" val="3326743849"/>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p:cNvSpPr>
            <a:spLocks noGrp="1" noChangeArrowheads="1"/>
          </p:cNvSpPr>
          <p:nvPr>
            <p:ph type="ftr" sz="quarter" idx="10"/>
          </p:nvPr>
        </p:nvSpPr>
        <p:spPr>
          <a:ln/>
        </p:spPr>
        <p:txBody>
          <a:bodyPr/>
          <a:lstStyle>
            <a:lvl1pPr>
              <a:defRPr/>
            </a:lvl1pPr>
          </a:lstStyle>
          <a:p>
            <a:pPr>
              <a:defRPr/>
            </a:pPr>
            <a:endParaRPr lang="en-US"/>
          </a:p>
        </p:txBody>
      </p:sp>
      <p:sp>
        <p:nvSpPr>
          <p:cNvPr id="5" name="Rectangle 6"/>
          <p:cNvSpPr>
            <a:spLocks noGrp="1" noChangeArrowheads="1"/>
          </p:cNvSpPr>
          <p:nvPr>
            <p:ph type="sldNum" sz="quarter" idx="11"/>
          </p:nvPr>
        </p:nvSpPr>
        <p:spPr>
          <a:ln/>
        </p:spPr>
        <p:txBody>
          <a:bodyPr/>
          <a:lstStyle>
            <a:lvl1pPr>
              <a:defRPr/>
            </a:lvl1pPr>
          </a:lstStyle>
          <a:p>
            <a:fld id="{EAD48828-90F5-4DA2-A730-976E686F69B2}" type="slidenum">
              <a:rPr lang="en-US" altLang="en-US"/>
              <a:pPr/>
              <a:t>‹#›</a:t>
            </a:fld>
            <a:endParaRPr lang="en-US" altLang="en-US"/>
          </a:p>
        </p:txBody>
      </p:sp>
    </p:spTree>
    <p:extLst>
      <p:ext uri="{BB962C8B-B14F-4D97-AF65-F5344CB8AC3E}">
        <p14:creationId xmlns:p14="http://schemas.microsoft.com/office/powerpoint/2010/main" val="5276103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122363"/>
            <a:ext cx="10363200" cy="2387600"/>
          </a:xfrm>
        </p:spPr>
        <p:txBody>
          <a:bodyPr anchor="b"/>
          <a:lstStyle>
            <a:lvl1pPr algn="ctr">
              <a:defRPr sz="45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8B104F3-8221-456D-B89E-40EA50FFF4ED}" type="datetime1">
              <a:rPr lang="en-US" smtClean="0">
                <a:solidFill>
                  <a:prstClr val="black">
                    <a:tint val="75000"/>
                  </a:prstClr>
                </a:solidFill>
              </a:rPr>
              <a:t>2/7/2018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817302B4-CAA2-4962-8203-A59A3DFAB18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813412556"/>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p:cNvSpPr>
            <a:spLocks noGrp="1" noChangeArrowheads="1"/>
          </p:cNvSpPr>
          <p:nvPr>
            <p:ph type="ftr" sz="quarter" idx="10"/>
          </p:nvPr>
        </p:nvSpPr>
        <p:spPr>
          <a:ln/>
        </p:spPr>
        <p:txBody>
          <a:bodyPr/>
          <a:lstStyle>
            <a:lvl1pPr>
              <a:defRPr/>
            </a:lvl1pPr>
          </a:lstStyle>
          <a:p>
            <a:pPr>
              <a:defRPr/>
            </a:pPr>
            <a:endParaRPr lang="en-US"/>
          </a:p>
        </p:txBody>
      </p:sp>
      <p:sp>
        <p:nvSpPr>
          <p:cNvPr id="5" name="Rectangle 6"/>
          <p:cNvSpPr>
            <a:spLocks noGrp="1" noChangeArrowheads="1"/>
          </p:cNvSpPr>
          <p:nvPr>
            <p:ph type="sldNum" sz="quarter" idx="11"/>
          </p:nvPr>
        </p:nvSpPr>
        <p:spPr>
          <a:ln/>
        </p:spPr>
        <p:txBody>
          <a:bodyPr/>
          <a:lstStyle>
            <a:lvl1pPr>
              <a:defRPr/>
            </a:lvl1pPr>
          </a:lstStyle>
          <a:p>
            <a:fld id="{AA81E704-41A5-4401-AEFC-D3F449771C4D}" type="slidenum">
              <a:rPr lang="en-US" altLang="en-US"/>
              <a:pPr/>
              <a:t>‹#›</a:t>
            </a:fld>
            <a:endParaRPr lang="en-US" altLang="en-US"/>
          </a:p>
        </p:txBody>
      </p:sp>
    </p:spTree>
    <p:extLst>
      <p:ext uri="{BB962C8B-B14F-4D97-AF65-F5344CB8AC3E}">
        <p14:creationId xmlns:p14="http://schemas.microsoft.com/office/powerpoint/2010/main" val="619084364"/>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752601"/>
            <a:ext cx="5384800" cy="4373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752601"/>
            <a:ext cx="5384800" cy="4373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p:cNvSpPr>
            <a:spLocks noGrp="1" noChangeArrowheads="1"/>
          </p:cNvSpPr>
          <p:nvPr>
            <p:ph type="ftr" sz="quarter" idx="10"/>
          </p:nvPr>
        </p:nvSpPr>
        <p:spPr>
          <a:ln/>
        </p:spPr>
        <p:txBody>
          <a:bodyPr/>
          <a:lstStyle>
            <a:lvl1pPr>
              <a:defRPr/>
            </a:lvl1pPr>
          </a:lstStyle>
          <a:p>
            <a:pPr>
              <a:defRPr/>
            </a:pPr>
            <a:endParaRPr lang="en-US"/>
          </a:p>
        </p:txBody>
      </p:sp>
      <p:sp>
        <p:nvSpPr>
          <p:cNvPr id="6" name="Rectangle 6"/>
          <p:cNvSpPr>
            <a:spLocks noGrp="1" noChangeArrowheads="1"/>
          </p:cNvSpPr>
          <p:nvPr>
            <p:ph type="sldNum" sz="quarter" idx="11"/>
          </p:nvPr>
        </p:nvSpPr>
        <p:spPr>
          <a:ln/>
        </p:spPr>
        <p:txBody>
          <a:bodyPr/>
          <a:lstStyle>
            <a:lvl1pPr>
              <a:defRPr/>
            </a:lvl1pPr>
          </a:lstStyle>
          <a:p>
            <a:fld id="{0E84D17A-B452-4A32-97E9-C68DDDD532CD}" type="slidenum">
              <a:rPr lang="en-US" altLang="en-US"/>
              <a:pPr/>
              <a:t>‹#›</a:t>
            </a:fld>
            <a:endParaRPr lang="en-US" altLang="en-US"/>
          </a:p>
        </p:txBody>
      </p:sp>
    </p:spTree>
    <p:extLst>
      <p:ext uri="{BB962C8B-B14F-4D97-AF65-F5344CB8AC3E}">
        <p14:creationId xmlns:p14="http://schemas.microsoft.com/office/powerpoint/2010/main" val="65946411"/>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p:cNvSpPr>
            <a:spLocks noGrp="1" noChangeArrowheads="1"/>
          </p:cNvSpPr>
          <p:nvPr>
            <p:ph type="ftr" sz="quarter" idx="10"/>
          </p:nvPr>
        </p:nvSpPr>
        <p:spPr>
          <a:ln/>
        </p:spPr>
        <p:txBody>
          <a:bodyPr/>
          <a:lstStyle>
            <a:lvl1pPr>
              <a:defRPr/>
            </a:lvl1pPr>
          </a:lstStyle>
          <a:p>
            <a:pPr>
              <a:defRPr/>
            </a:pPr>
            <a:endParaRPr lang="en-US"/>
          </a:p>
        </p:txBody>
      </p:sp>
      <p:sp>
        <p:nvSpPr>
          <p:cNvPr id="8" name="Rectangle 6"/>
          <p:cNvSpPr>
            <a:spLocks noGrp="1" noChangeArrowheads="1"/>
          </p:cNvSpPr>
          <p:nvPr>
            <p:ph type="sldNum" sz="quarter" idx="11"/>
          </p:nvPr>
        </p:nvSpPr>
        <p:spPr>
          <a:ln/>
        </p:spPr>
        <p:txBody>
          <a:bodyPr/>
          <a:lstStyle>
            <a:lvl1pPr>
              <a:defRPr/>
            </a:lvl1pPr>
          </a:lstStyle>
          <a:p>
            <a:fld id="{1C431C07-1122-41B6-BE0B-34B39FD1E6A3}" type="slidenum">
              <a:rPr lang="en-US" altLang="en-US"/>
              <a:pPr/>
              <a:t>‹#›</a:t>
            </a:fld>
            <a:endParaRPr lang="en-US" altLang="en-US"/>
          </a:p>
        </p:txBody>
      </p:sp>
    </p:spTree>
    <p:extLst>
      <p:ext uri="{BB962C8B-B14F-4D97-AF65-F5344CB8AC3E}">
        <p14:creationId xmlns:p14="http://schemas.microsoft.com/office/powerpoint/2010/main" val="3269916294"/>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p:cNvSpPr>
            <a:spLocks noGrp="1" noChangeArrowheads="1"/>
          </p:cNvSpPr>
          <p:nvPr>
            <p:ph type="ftr" sz="quarter" idx="10"/>
          </p:nvPr>
        </p:nvSpPr>
        <p:spPr>
          <a:ln/>
        </p:spPr>
        <p:txBody>
          <a:bodyPr/>
          <a:lstStyle>
            <a:lvl1pPr>
              <a:defRPr/>
            </a:lvl1pPr>
          </a:lstStyle>
          <a:p>
            <a:pPr>
              <a:defRPr/>
            </a:pPr>
            <a:endParaRPr lang="en-US"/>
          </a:p>
        </p:txBody>
      </p:sp>
      <p:sp>
        <p:nvSpPr>
          <p:cNvPr id="4" name="Rectangle 6"/>
          <p:cNvSpPr>
            <a:spLocks noGrp="1" noChangeArrowheads="1"/>
          </p:cNvSpPr>
          <p:nvPr>
            <p:ph type="sldNum" sz="quarter" idx="11"/>
          </p:nvPr>
        </p:nvSpPr>
        <p:spPr>
          <a:ln/>
        </p:spPr>
        <p:txBody>
          <a:bodyPr/>
          <a:lstStyle>
            <a:lvl1pPr>
              <a:defRPr/>
            </a:lvl1pPr>
          </a:lstStyle>
          <a:p>
            <a:fld id="{DC76F51A-16AB-495E-8BBE-20CD1684D8BC}" type="slidenum">
              <a:rPr lang="en-US" altLang="en-US"/>
              <a:pPr/>
              <a:t>‹#›</a:t>
            </a:fld>
            <a:endParaRPr lang="en-US" altLang="en-US"/>
          </a:p>
        </p:txBody>
      </p:sp>
    </p:spTree>
    <p:extLst>
      <p:ext uri="{BB962C8B-B14F-4D97-AF65-F5344CB8AC3E}">
        <p14:creationId xmlns:p14="http://schemas.microsoft.com/office/powerpoint/2010/main" val="3223293888"/>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p:cNvSpPr>
            <a:spLocks noGrp="1" noChangeArrowheads="1"/>
          </p:cNvSpPr>
          <p:nvPr>
            <p:ph type="ftr" sz="quarter" idx="10"/>
          </p:nvPr>
        </p:nvSpPr>
        <p:spPr>
          <a:ln/>
        </p:spPr>
        <p:txBody>
          <a:bodyPr/>
          <a:lstStyle>
            <a:lvl1pPr>
              <a:defRPr/>
            </a:lvl1pPr>
          </a:lstStyle>
          <a:p>
            <a:pPr>
              <a:defRPr/>
            </a:pPr>
            <a:endParaRPr lang="en-US"/>
          </a:p>
        </p:txBody>
      </p:sp>
      <p:sp>
        <p:nvSpPr>
          <p:cNvPr id="3" name="Rectangle 6"/>
          <p:cNvSpPr>
            <a:spLocks noGrp="1" noChangeArrowheads="1"/>
          </p:cNvSpPr>
          <p:nvPr>
            <p:ph type="sldNum" sz="quarter" idx="11"/>
          </p:nvPr>
        </p:nvSpPr>
        <p:spPr>
          <a:ln/>
        </p:spPr>
        <p:txBody>
          <a:bodyPr/>
          <a:lstStyle>
            <a:lvl1pPr>
              <a:defRPr/>
            </a:lvl1pPr>
          </a:lstStyle>
          <a:p>
            <a:fld id="{6BF9101E-C633-45FE-891B-07344C5237E3}" type="slidenum">
              <a:rPr lang="en-US" altLang="en-US"/>
              <a:pPr/>
              <a:t>‹#›</a:t>
            </a:fld>
            <a:endParaRPr lang="en-US" altLang="en-US"/>
          </a:p>
        </p:txBody>
      </p:sp>
    </p:spTree>
    <p:extLst>
      <p:ext uri="{BB962C8B-B14F-4D97-AF65-F5344CB8AC3E}">
        <p14:creationId xmlns:p14="http://schemas.microsoft.com/office/powerpoint/2010/main" val="2617237580"/>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p:cNvSpPr>
            <a:spLocks noGrp="1" noChangeArrowheads="1"/>
          </p:cNvSpPr>
          <p:nvPr>
            <p:ph type="ftr" sz="quarter" idx="10"/>
          </p:nvPr>
        </p:nvSpPr>
        <p:spPr>
          <a:ln/>
        </p:spPr>
        <p:txBody>
          <a:bodyPr/>
          <a:lstStyle>
            <a:lvl1pPr>
              <a:defRPr/>
            </a:lvl1pPr>
          </a:lstStyle>
          <a:p>
            <a:pPr>
              <a:defRPr/>
            </a:pPr>
            <a:endParaRPr lang="en-US"/>
          </a:p>
        </p:txBody>
      </p:sp>
      <p:sp>
        <p:nvSpPr>
          <p:cNvPr id="6" name="Rectangle 6"/>
          <p:cNvSpPr>
            <a:spLocks noGrp="1" noChangeArrowheads="1"/>
          </p:cNvSpPr>
          <p:nvPr>
            <p:ph type="sldNum" sz="quarter" idx="11"/>
          </p:nvPr>
        </p:nvSpPr>
        <p:spPr>
          <a:ln/>
        </p:spPr>
        <p:txBody>
          <a:bodyPr/>
          <a:lstStyle>
            <a:lvl1pPr>
              <a:defRPr/>
            </a:lvl1pPr>
          </a:lstStyle>
          <a:p>
            <a:fld id="{5B1FB703-65EC-4F2B-A3A8-73071D5B10C4}" type="slidenum">
              <a:rPr lang="en-US" altLang="en-US"/>
              <a:pPr/>
              <a:t>‹#›</a:t>
            </a:fld>
            <a:endParaRPr lang="en-US" altLang="en-US"/>
          </a:p>
        </p:txBody>
      </p:sp>
    </p:spTree>
    <p:extLst>
      <p:ext uri="{BB962C8B-B14F-4D97-AF65-F5344CB8AC3E}">
        <p14:creationId xmlns:p14="http://schemas.microsoft.com/office/powerpoint/2010/main" val="336598147"/>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p:cNvSpPr>
            <a:spLocks noGrp="1" noChangeArrowheads="1"/>
          </p:cNvSpPr>
          <p:nvPr>
            <p:ph type="ftr" sz="quarter" idx="10"/>
          </p:nvPr>
        </p:nvSpPr>
        <p:spPr>
          <a:ln/>
        </p:spPr>
        <p:txBody>
          <a:bodyPr/>
          <a:lstStyle>
            <a:lvl1pPr>
              <a:defRPr/>
            </a:lvl1pPr>
          </a:lstStyle>
          <a:p>
            <a:pPr>
              <a:defRPr/>
            </a:pPr>
            <a:endParaRPr lang="en-US"/>
          </a:p>
        </p:txBody>
      </p:sp>
      <p:sp>
        <p:nvSpPr>
          <p:cNvPr id="6" name="Rectangle 6"/>
          <p:cNvSpPr>
            <a:spLocks noGrp="1" noChangeArrowheads="1"/>
          </p:cNvSpPr>
          <p:nvPr>
            <p:ph type="sldNum" sz="quarter" idx="11"/>
          </p:nvPr>
        </p:nvSpPr>
        <p:spPr>
          <a:ln/>
        </p:spPr>
        <p:txBody>
          <a:bodyPr/>
          <a:lstStyle>
            <a:lvl1pPr>
              <a:defRPr/>
            </a:lvl1pPr>
          </a:lstStyle>
          <a:p>
            <a:fld id="{B780A8CC-A324-4778-AF25-0B2B82FE817F}" type="slidenum">
              <a:rPr lang="en-US" altLang="en-US"/>
              <a:pPr/>
              <a:t>‹#›</a:t>
            </a:fld>
            <a:endParaRPr lang="en-US" altLang="en-US"/>
          </a:p>
        </p:txBody>
      </p:sp>
    </p:spTree>
    <p:extLst>
      <p:ext uri="{BB962C8B-B14F-4D97-AF65-F5344CB8AC3E}">
        <p14:creationId xmlns:p14="http://schemas.microsoft.com/office/powerpoint/2010/main" val="1401142641"/>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p:cNvSpPr>
            <a:spLocks noGrp="1" noChangeArrowheads="1"/>
          </p:cNvSpPr>
          <p:nvPr>
            <p:ph type="ftr" sz="quarter" idx="10"/>
          </p:nvPr>
        </p:nvSpPr>
        <p:spPr>
          <a:ln/>
        </p:spPr>
        <p:txBody>
          <a:bodyPr/>
          <a:lstStyle>
            <a:lvl1pPr>
              <a:defRPr/>
            </a:lvl1pPr>
          </a:lstStyle>
          <a:p>
            <a:pPr>
              <a:defRPr/>
            </a:pPr>
            <a:endParaRPr lang="en-US"/>
          </a:p>
        </p:txBody>
      </p:sp>
      <p:sp>
        <p:nvSpPr>
          <p:cNvPr id="5" name="Rectangle 6"/>
          <p:cNvSpPr>
            <a:spLocks noGrp="1" noChangeArrowheads="1"/>
          </p:cNvSpPr>
          <p:nvPr>
            <p:ph type="sldNum" sz="quarter" idx="11"/>
          </p:nvPr>
        </p:nvSpPr>
        <p:spPr>
          <a:ln/>
        </p:spPr>
        <p:txBody>
          <a:bodyPr/>
          <a:lstStyle>
            <a:lvl1pPr>
              <a:defRPr/>
            </a:lvl1pPr>
          </a:lstStyle>
          <a:p>
            <a:fld id="{CE504924-8100-4B86-B168-6AB733154BBE}" type="slidenum">
              <a:rPr lang="en-US" altLang="en-US"/>
              <a:pPr/>
              <a:t>‹#›</a:t>
            </a:fld>
            <a:endParaRPr lang="en-US" altLang="en-US"/>
          </a:p>
        </p:txBody>
      </p:sp>
    </p:spTree>
    <p:extLst>
      <p:ext uri="{BB962C8B-B14F-4D97-AF65-F5344CB8AC3E}">
        <p14:creationId xmlns:p14="http://schemas.microsoft.com/office/powerpoint/2010/main" val="4185429322"/>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304801"/>
            <a:ext cx="2743200" cy="5821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304801"/>
            <a:ext cx="8026400" cy="5821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p:cNvSpPr>
            <a:spLocks noGrp="1" noChangeArrowheads="1"/>
          </p:cNvSpPr>
          <p:nvPr>
            <p:ph type="ftr" sz="quarter" idx="10"/>
          </p:nvPr>
        </p:nvSpPr>
        <p:spPr>
          <a:ln/>
        </p:spPr>
        <p:txBody>
          <a:bodyPr/>
          <a:lstStyle>
            <a:lvl1pPr>
              <a:defRPr/>
            </a:lvl1pPr>
          </a:lstStyle>
          <a:p>
            <a:pPr>
              <a:defRPr/>
            </a:pPr>
            <a:endParaRPr lang="en-US"/>
          </a:p>
        </p:txBody>
      </p:sp>
      <p:sp>
        <p:nvSpPr>
          <p:cNvPr id="5" name="Rectangle 6"/>
          <p:cNvSpPr>
            <a:spLocks noGrp="1" noChangeArrowheads="1"/>
          </p:cNvSpPr>
          <p:nvPr>
            <p:ph type="sldNum" sz="quarter" idx="11"/>
          </p:nvPr>
        </p:nvSpPr>
        <p:spPr>
          <a:ln/>
        </p:spPr>
        <p:txBody>
          <a:bodyPr/>
          <a:lstStyle>
            <a:lvl1pPr>
              <a:defRPr/>
            </a:lvl1pPr>
          </a:lstStyle>
          <a:p>
            <a:fld id="{5D5A2426-8CBB-4CE8-A007-97373278460B}" type="slidenum">
              <a:rPr lang="en-US" altLang="en-US"/>
              <a:pPr/>
              <a:t>‹#›</a:t>
            </a:fld>
            <a:endParaRPr lang="en-US" altLang="en-US"/>
          </a:p>
        </p:txBody>
      </p:sp>
    </p:spTree>
    <p:extLst>
      <p:ext uri="{BB962C8B-B14F-4D97-AF65-F5344CB8AC3E}">
        <p14:creationId xmlns:p14="http://schemas.microsoft.com/office/powerpoint/2010/main" val="4066568760"/>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0972800" cy="1143000"/>
          </a:xfrm>
        </p:spPr>
        <p:txBody>
          <a:bodyPr/>
          <a:lstStyle/>
          <a:p>
            <a:r>
              <a:rPr lang="en-US"/>
              <a:t>Click to edit Master title style</a:t>
            </a:r>
          </a:p>
        </p:txBody>
      </p:sp>
      <p:sp>
        <p:nvSpPr>
          <p:cNvPr id="3" name="Content Placeholder 2"/>
          <p:cNvSpPr>
            <a:spLocks noGrp="1"/>
          </p:cNvSpPr>
          <p:nvPr>
            <p:ph sz="half" idx="1"/>
          </p:nvPr>
        </p:nvSpPr>
        <p:spPr>
          <a:xfrm>
            <a:off x="609600" y="1752601"/>
            <a:ext cx="5384800" cy="4373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6197600" y="1752600"/>
            <a:ext cx="5384800" cy="21097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6197600" y="4014789"/>
            <a:ext cx="5384800" cy="21113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5"/>
          <p:cNvSpPr>
            <a:spLocks noGrp="1" noChangeArrowheads="1"/>
          </p:cNvSpPr>
          <p:nvPr>
            <p:ph type="ftr" sz="quarter" idx="10"/>
          </p:nvPr>
        </p:nvSpPr>
        <p:spPr>
          <a:ln/>
        </p:spPr>
        <p:txBody>
          <a:bodyPr/>
          <a:lstStyle>
            <a:lvl1pPr>
              <a:defRPr/>
            </a:lvl1pPr>
          </a:lstStyle>
          <a:p>
            <a:pPr>
              <a:defRPr/>
            </a:pPr>
            <a:endParaRPr lang="en-US"/>
          </a:p>
        </p:txBody>
      </p:sp>
      <p:sp>
        <p:nvSpPr>
          <p:cNvPr id="7" name="Rectangle 6"/>
          <p:cNvSpPr>
            <a:spLocks noGrp="1" noChangeArrowheads="1"/>
          </p:cNvSpPr>
          <p:nvPr>
            <p:ph type="sldNum" sz="quarter" idx="11"/>
          </p:nvPr>
        </p:nvSpPr>
        <p:spPr>
          <a:ln/>
        </p:spPr>
        <p:txBody>
          <a:bodyPr/>
          <a:lstStyle>
            <a:lvl1pPr>
              <a:defRPr/>
            </a:lvl1pPr>
          </a:lstStyle>
          <a:p>
            <a:fld id="{EF475489-935F-404C-96AA-C7B892896022}" type="slidenum">
              <a:rPr lang="en-US" altLang="en-US"/>
              <a:pPr/>
              <a:t>‹#›</a:t>
            </a:fld>
            <a:endParaRPr lang="en-US" altLang="en-US"/>
          </a:p>
        </p:txBody>
      </p:sp>
    </p:spTree>
    <p:extLst>
      <p:ext uri="{BB962C8B-B14F-4D97-AF65-F5344CB8AC3E}">
        <p14:creationId xmlns:p14="http://schemas.microsoft.com/office/powerpoint/2010/main" val="428030866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C45EB7F-BB6E-478C-A89B-DB2956FCD478}" type="datetime1">
              <a:rPr lang="en-US" smtClean="0">
                <a:solidFill>
                  <a:prstClr val="black">
                    <a:tint val="75000"/>
                  </a:prstClr>
                </a:solidFill>
              </a:rPr>
              <a:t>2/7/2018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817302B4-CAA2-4962-8203-A59A3DFAB18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759093720"/>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0972800" cy="1143000"/>
          </a:xfrm>
        </p:spPr>
        <p:txBody>
          <a:bodyPr/>
          <a:lstStyle/>
          <a:p>
            <a:r>
              <a:rPr lang="en-US"/>
              <a:t>Click to edit Master title style</a:t>
            </a:r>
          </a:p>
        </p:txBody>
      </p:sp>
      <p:sp>
        <p:nvSpPr>
          <p:cNvPr id="3" name="Table Placeholder 2"/>
          <p:cNvSpPr>
            <a:spLocks noGrp="1"/>
          </p:cNvSpPr>
          <p:nvPr>
            <p:ph type="tbl" idx="1"/>
          </p:nvPr>
        </p:nvSpPr>
        <p:spPr>
          <a:xfrm>
            <a:off x="609600" y="1752601"/>
            <a:ext cx="10972800" cy="4373563"/>
          </a:xfrm>
        </p:spPr>
        <p:txBody>
          <a:bodyPr/>
          <a:lstStyle/>
          <a:p>
            <a:pPr lvl="0"/>
            <a:endParaRPr lang="en-US" noProof="0"/>
          </a:p>
        </p:txBody>
      </p:sp>
      <p:sp>
        <p:nvSpPr>
          <p:cNvPr id="4" name="Rectangle 5"/>
          <p:cNvSpPr>
            <a:spLocks noGrp="1" noChangeArrowheads="1"/>
          </p:cNvSpPr>
          <p:nvPr>
            <p:ph type="ftr" sz="quarter" idx="10"/>
          </p:nvPr>
        </p:nvSpPr>
        <p:spPr>
          <a:ln/>
        </p:spPr>
        <p:txBody>
          <a:bodyPr/>
          <a:lstStyle>
            <a:lvl1pPr>
              <a:defRPr/>
            </a:lvl1pPr>
          </a:lstStyle>
          <a:p>
            <a:pPr>
              <a:defRPr/>
            </a:pPr>
            <a:endParaRPr lang="en-US"/>
          </a:p>
        </p:txBody>
      </p:sp>
      <p:sp>
        <p:nvSpPr>
          <p:cNvPr id="5" name="Rectangle 6"/>
          <p:cNvSpPr>
            <a:spLocks noGrp="1" noChangeArrowheads="1"/>
          </p:cNvSpPr>
          <p:nvPr>
            <p:ph type="sldNum" sz="quarter" idx="11"/>
          </p:nvPr>
        </p:nvSpPr>
        <p:spPr>
          <a:ln/>
        </p:spPr>
        <p:txBody>
          <a:bodyPr/>
          <a:lstStyle>
            <a:lvl1pPr>
              <a:defRPr/>
            </a:lvl1pPr>
          </a:lstStyle>
          <a:p>
            <a:fld id="{F3043885-AE2B-411F-A6BF-87CB79DE1795}" type="slidenum">
              <a:rPr lang="en-US" altLang="en-US"/>
              <a:pPr/>
              <a:t>‹#›</a:t>
            </a:fld>
            <a:endParaRPr lang="en-US" altLang="en-US"/>
          </a:p>
        </p:txBody>
      </p:sp>
    </p:spTree>
    <p:extLst>
      <p:ext uri="{BB962C8B-B14F-4D97-AF65-F5344CB8AC3E}">
        <p14:creationId xmlns:p14="http://schemas.microsoft.com/office/powerpoint/2010/main" val="2777789902"/>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609600" y="304801"/>
            <a:ext cx="10972800" cy="5821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5"/>
          <p:cNvSpPr>
            <a:spLocks noGrp="1" noChangeArrowheads="1"/>
          </p:cNvSpPr>
          <p:nvPr>
            <p:ph type="ftr" sz="quarter" idx="10"/>
          </p:nvPr>
        </p:nvSpPr>
        <p:spPr>
          <a:ln/>
        </p:spPr>
        <p:txBody>
          <a:bodyPr/>
          <a:lstStyle>
            <a:lvl1pPr>
              <a:defRPr/>
            </a:lvl1pPr>
          </a:lstStyle>
          <a:p>
            <a:pPr>
              <a:defRPr/>
            </a:pPr>
            <a:endParaRPr lang="en-US"/>
          </a:p>
        </p:txBody>
      </p:sp>
      <p:sp>
        <p:nvSpPr>
          <p:cNvPr id="4" name="Rectangle 6"/>
          <p:cNvSpPr>
            <a:spLocks noGrp="1" noChangeArrowheads="1"/>
          </p:cNvSpPr>
          <p:nvPr>
            <p:ph type="sldNum" sz="quarter" idx="11"/>
          </p:nvPr>
        </p:nvSpPr>
        <p:spPr>
          <a:ln/>
        </p:spPr>
        <p:txBody>
          <a:bodyPr/>
          <a:lstStyle>
            <a:lvl1pPr>
              <a:defRPr/>
            </a:lvl1pPr>
          </a:lstStyle>
          <a:p>
            <a:fld id="{4DC5B824-BB1C-40F1-9340-257E692D56E4}" type="slidenum">
              <a:rPr lang="en-US" altLang="en-US"/>
              <a:pPr/>
              <a:t>‹#›</a:t>
            </a:fld>
            <a:endParaRPr lang="en-US" altLang="en-US"/>
          </a:p>
        </p:txBody>
      </p:sp>
    </p:spTree>
    <p:extLst>
      <p:ext uri="{BB962C8B-B14F-4D97-AF65-F5344CB8AC3E}">
        <p14:creationId xmlns:p14="http://schemas.microsoft.com/office/powerpoint/2010/main" val="3159874338"/>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0972800" cy="1143000"/>
          </a:xfrm>
        </p:spPr>
        <p:txBody>
          <a:bodyPr/>
          <a:lstStyle/>
          <a:p>
            <a:r>
              <a:rPr lang="en-US"/>
              <a:t>Click to edit Master title style</a:t>
            </a:r>
          </a:p>
        </p:txBody>
      </p:sp>
      <p:sp>
        <p:nvSpPr>
          <p:cNvPr id="3" name="Text Placeholder 2"/>
          <p:cNvSpPr>
            <a:spLocks noGrp="1"/>
          </p:cNvSpPr>
          <p:nvPr>
            <p:ph type="body" sz="half" idx="1"/>
          </p:nvPr>
        </p:nvSpPr>
        <p:spPr>
          <a:xfrm>
            <a:off x="609600" y="1752601"/>
            <a:ext cx="5384800" cy="4373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752601"/>
            <a:ext cx="5384800" cy="4373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p:cNvSpPr>
            <a:spLocks noGrp="1" noChangeArrowheads="1"/>
          </p:cNvSpPr>
          <p:nvPr>
            <p:ph type="ftr" sz="quarter" idx="10"/>
          </p:nvPr>
        </p:nvSpPr>
        <p:spPr>
          <a:ln/>
        </p:spPr>
        <p:txBody>
          <a:bodyPr/>
          <a:lstStyle>
            <a:lvl1pPr>
              <a:defRPr/>
            </a:lvl1pPr>
          </a:lstStyle>
          <a:p>
            <a:pPr>
              <a:defRPr/>
            </a:pPr>
            <a:endParaRPr lang="en-US"/>
          </a:p>
        </p:txBody>
      </p:sp>
      <p:sp>
        <p:nvSpPr>
          <p:cNvPr id="6" name="Rectangle 6"/>
          <p:cNvSpPr>
            <a:spLocks noGrp="1" noChangeArrowheads="1"/>
          </p:cNvSpPr>
          <p:nvPr>
            <p:ph type="sldNum" sz="quarter" idx="11"/>
          </p:nvPr>
        </p:nvSpPr>
        <p:spPr>
          <a:ln/>
        </p:spPr>
        <p:txBody>
          <a:bodyPr/>
          <a:lstStyle>
            <a:lvl1pPr>
              <a:defRPr/>
            </a:lvl1pPr>
          </a:lstStyle>
          <a:p>
            <a:fld id="{A99B0ED2-F4F8-407C-8A50-2E528BC2B204}" type="slidenum">
              <a:rPr lang="en-US" altLang="en-US"/>
              <a:pPr/>
              <a:t>‹#›</a:t>
            </a:fld>
            <a:endParaRPr lang="en-US" altLang="en-US"/>
          </a:p>
        </p:txBody>
      </p:sp>
    </p:spTree>
    <p:extLst>
      <p:ext uri="{BB962C8B-B14F-4D97-AF65-F5344CB8AC3E}">
        <p14:creationId xmlns:p14="http://schemas.microsoft.com/office/powerpoint/2010/main" val="1784142118"/>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8"/>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pPr>
              <a:defRPr/>
            </a:pPr>
            <a:fld id="{3D952ADE-1AEE-465C-A697-D3BF3FF70080}" type="datetimeFigureOut">
              <a:rPr lang="en-US">
                <a:solidFill>
                  <a:prstClr val="black">
                    <a:tint val="75000"/>
                  </a:prstClr>
                </a:solidFill>
              </a:rPr>
              <a:pPr>
                <a:defRPr/>
              </a:pPr>
              <a:t>2/7/2018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fld id="{E9D2A274-7E9D-4C90-9FA7-05C2E7A66D2B}" type="slidenum">
              <a:rPr lang="en-US" altLang="en-US"/>
              <a:pPr/>
              <a:t>‹#›</a:t>
            </a:fld>
            <a:endParaRPr lang="en-US" altLang="en-US"/>
          </a:p>
        </p:txBody>
      </p:sp>
    </p:spTree>
    <p:extLst>
      <p:ext uri="{BB962C8B-B14F-4D97-AF65-F5344CB8AC3E}">
        <p14:creationId xmlns:p14="http://schemas.microsoft.com/office/powerpoint/2010/main" val="2312173754"/>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C10566B9-47BC-42A3-9B3B-04CE7C7CABA8}" type="datetimeFigureOut">
              <a:rPr lang="en-US">
                <a:solidFill>
                  <a:prstClr val="black">
                    <a:tint val="75000"/>
                  </a:prstClr>
                </a:solidFill>
              </a:rPr>
              <a:pPr>
                <a:defRPr/>
              </a:pPr>
              <a:t>2/7/2018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fld id="{BACC35F1-D7F5-491B-8367-04BBDCF4556B}" type="slidenum">
              <a:rPr lang="en-US" altLang="en-US"/>
              <a:pPr/>
              <a:t>‹#›</a:t>
            </a:fld>
            <a:endParaRPr lang="en-US" altLang="en-US"/>
          </a:p>
        </p:txBody>
      </p:sp>
    </p:spTree>
    <p:extLst>
      <p:ext uri="{BB962C8B-B14F-4D97-AF65-F5344CB8AC3E}">
        <p14:creationId xmlns:p14="http://schemas.microsoft.com/office/powerpoint/2010/main" val="3096928157"/>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5"/>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a:defRPr/>
            </a:pPr>
            <a:fld id="{B8F41FF5-2585-4315-835E-43D47123494E}" type="datetimeFigureOut">
              <a:rPr lang="en-US">
                <a:solidFill>
                  <a:prstClr val="black">
                    <a:tint val="75000"/>
                  </a:prstClr>
                </a:solidFill>
              </a:rPr>
              <a:pPr>
                <a:defRPr/>
              </a:pPr>
              <a:t>2/7/2018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fld id="{6B92A057-71E5-45E8-AB2E-D5F69975655E}" type="slidenum">
              <a:rPr lang="en-US" altLang="en-US"/>
              <a:pPr/>
              <a:t>‹#›</a:t>
            </a:fld>
            <a:endParaRPr lang="en-US" altLang="en-US"/>
          </a:p>
        </p:txBody>
      </p:sp>
    </p:spTree>
    <p:extLst>
      <p:ext uri="{BB962C8B-B14F-4D97-AF65-F5344CB8AC3E}">
        <p14:creationId xmlns:p14="http://schemas.microsoft.com/office/powerpoint/2010/main" val="2499189242"/>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3"/>
            <a:ext cx="538480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3"/>
            <a:ext cx="538480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pPr>
              <a:defRPr/>
            </a:pPr>
            <a:fld id="{91FF2B62-96B7-4B99-B29B-CE52EDD0D36D}" type="datetimeFigureOut">
              <a:rPr lang="en-US">
                <a:solidFill>
                  <a:prstClr val="black">
                    <a:tint val="75000"/>
                  </a:prstClr>
                </a:solidFill>
              </a:rPr>
              <a:pPr>
                <a:defRPr/>
              </a:pPr>
              <a:t>2/7/2018</a:t>
            </a:fld>
            <a:endParaRPr lang="en-US">
              <a:solidFill>
                <a:prstClr val="black">
                  <a:tint val="75000"/>
                </a:prstClr>
              </a:solidFill>
            </a:endParaRPr>
          </a:p>
        </p:txBody>
      </p:sp>
      <p:sp>
        <p:nvSpPr>
          <p:cNvPr id="6"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7" name="Slide Number Placeholder 5"/>
          <p:cNvSpPr>
            <a:spLocks noGrp="1"/>
          </p:cNvSpPr>
          <p:nvPr>
            <p:ph type="sldNum" sz="quarter" idx="12"/>
          </p:nvPr>
        </p:nvSpPr>
        <p:spPr/>
        <p:txBody>
          <a:bodyPr/>
          <a:lstStyle>
            <a:lvl1pPr>
              <a:defRPr/>
            </a:lvl1pPr>
          </a:lstStyle>
          <a:p>
            <a:fld id="{8218B28F-851E-4CD3-81EC-D2333CF6DD40}" type="slidenum">
              <a:rPr lang="en-US" altLang="en-US"/>
              <a:pPr/>
              <a:t>‹#›</a:t>
            </a:fld>
            <a:endParaRPr lang="en-US" altLang="en-US"/>
          </a:p>
        </p:txBody>
      </p:sp>
    </p:spTree>
    <p:extLst>
      <p:ext uri="{BB962C8B-B14F-4D97-AF65-F5344CB8AC3E}">
        <p14:creationId xmlns:p14="http://schemas.microsoft.com/office/powerpoint/2010/main" val="2664346457"/>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9" y="1535113"/>
            <a:ext cx="5389033"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6193369" y="2174875"/>
            <a:ext cx="5389033"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pPr>
              <a:defRPr/>
            </a:pPr>
            <a:fld id="{F34CE364-7649-4B2F-9494-D09CD9DBF6BB}" type="datetimeFigureOut">
              <a:rPr lang="en-US">
                <a:solidFill>
                  <a:prstClr val="black">
                    <a:tint val="75000"/>
                  </a:prstClr>
                </a:solidFill>
              </a:rPr>
              <a:pPr>
                <a:defRPr/>
              </a:pPr>
              <a:t>2/7/2018</a:t>
            </a:fld>
            <a:endParaRPr lang="en-US">
              <a:solidFill>
                <a:prstClr val="black">
                  <a:tint val="75000"/>
                </a:prstClr>
              </a:solidFill>
            </a:endParaRPr>
          </a:p>
        </p:txBody>
      </p:sp>
      <p:sp>
        <p:nvSpPr>
          <p:cNvPr id="8"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9" name="Slide Number Placeholder 5"/>
          <p:cNvSpPr>
            <a:spLocks noGrp="1"/>
          </p:cNvSpPr>
          <p:nvPr>
            <p:ph type="sldNum" sz="quarter" idx="12"/>
          </p:nvPr>
        </p:nvSpPr>
        <p:spPr/>
        <p:txBody>
          <a:bodyPr/>
          <a:lstStyle>
            <a:lvl1pPr>
              <a:defRPr/>
            </a:lvl1pPr>
          </a:lstStyle>
          <a:p>
            <a:fld id="{D82CF34F-3EEC-458A-A48B-B51F1E784A94}" type="slidenum">
              <a:rPr lang="en-US" altLang="en-US"/>
              <a:pPr/>
              <a:t>‹#›</a:t>
            </a:fld>
            <a:endParaRPr lang="en-US" altLang="en-US"/>
          </a:p>
        </p:txBody>
      </p:sp>
    </p:spTree>
    <p:extLst>
      <p:ext uri="{BB962C8B-B14F-4D97-AF65-F5344CB8AC3E}">
        <p14:creationId xmlns:p14="http://schemas.microsoft.com/office/powerpoint/2010/main" val="1341822007"/>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fld id="{253BA0D5-FACE-4748-98FC-1CC8EF158D3C}" type="datetimeFigureOut">
              <a:rPr lang="en-US">
                <a:solidFill>
                  <a:prstClr val="black">
                    <a:tint val="75000"/>
                  </a:prstClr>
                </a:solidFill>
              </a:rPr>
              <a:pPr>
                <a:defRPr/>
              </a:pPr>
              <a:t>2/7/2018</a:t>
            </a:fld>
            <a:endParaRPr lang="en-US">
              <a:solidFill>
                <a:prstClr val="black">
                  <a:tint val="75000"/>
                </a:prstClr>
              </a:solidFill>
            </a:endParaRPr>
          </a:p>
        </p:txBody>
      </p:sp>
      <p:sp>
        <p:nvSpPr>
          <p:cNvPr id="4"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5" name="Slide Number Placeholder 5"/>
          <p:cNvSpPr>
            <a:spLocks noGrp="1"/>
          </p:cNvSpPr>
          <p:nvPr>
            <p:ph type="sldNum" sz="quarter" idx="12"/>
          </p:nvPr>
        </p:nvSpPr>
        <p:spPr/>
        <p:txBody>
          <a:bodyPr/>
          <a:lstStyle>
            <a:lvl1pPr>
              <a:defRPr/>
            </a:lvl1pPr>
          </a:lstStyle>
          <a:p>
            <a:fld id="{5F8A6EE1-1B89-4F5E-9BFD-E052B4280A11}" type="slidenum">
              <a:rPr lang="en-US" altLang="en-US"/>
              <a:pPr/>
              <a:t>‹#›</a:t>
            </a:fld>
            <a:endParaRPr lang="en-US" altLang="en-US"/>
          </a:p>
        </p:txBody>
      </p:sp>
    </p:spTree>
    <p:extLst>
      <p:ext uri="{BB962C8B-B14F-4D97-AF65-F5344CB8AC3E}">
        <p14:creationId xmlns:p14="http://schemas.microsoft.com/office/powerpoint/2010/main" val="1627043042"/>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6B7C288B-9863-45B0-906E-D4BB90C41FEC}" type="datetimeFigureOut">
              <a:rPr lang="en-US">
                <a:solidFill>
                  <a:prstClr val="black">
                    <a:tint val="75000"/>
                  </a:prstClr>
                </a:solidFill>
              </a:rPr>
              <a:pPr>
                <a:defRPr/>
              </a:pPr>
              <a:t>2/7/2018</a:t>
            </a:fld>
            <a:endParaRPr lang="en-US">
              <a:solidFill>
                <a:prstClr val="black">
                  <a:tint val="75000"/>
                </a:prstClr>
              </a:solidFill>
            </a:endParaRPr>
          </a:p>
        </p:txBody>
      </p:sp>
      <p:sp>
        <p:nvSpPr>
          <p:cNvPr id="3"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4" name="Slide Number Placeholder 5"/>
          <p:cNvSpPr>
            <a:spLocks noGrp="1"/>
          </p:cNvSpPr>
          <p:nvPr>
            <p:ph type="sldNum" sz="quarter" idx="12"/>
          </p:nvPr>
        </p:nvSpPr>
        <p:spPr/>
        <p:txBody>
          <a:bodyPr/>
          <a:lstStyle>
            <a:lvl1pPr>
              <a:defRPr/>
            </a:lvl1pPr>
          </a:lstStyle>
          <a:p>
            <a:fld id="{B2168DDE-DE76-43CF-BD1B-493FC6773293}" type="slidenum">
              <a:rPr lang="en-US" altLang="en-US"/>
              <a:pPr/>
              <a:t>‹#›</a:t>
            </a:fld>
            <a:endParaRPr lang="en-US" altLang="en-US"/>
          </a:p>
        </p:txBody>
      </p:sp>
    </p:spTree>
    <p:extLst>
      <p:ext uri="{BB962C8B-B14F-4D97-AF65-F5344CB8AC3E}">
        <p14:creationId xmlns:p14="http://schemas.microsoft.com/office/powerpoint/2010/main" val="195315109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2"/>
            <a:ext cx="10515600" cy="2852737"/>
          </a:xfrm>
        </p:spPr>
        <p:txBody>
          <a:bodyPr anchor="b"/>
          <a:lstStyle>
            <a:lvl1pPr>
              <a:defRPr sz="4500"/>
            </a:lvl1pPr>
          </a:lstStyle>
          <a:p>
            <a:r>
              <a:rPr lang="en-US"/>
              <a:t>Click to edit Master title style</a:t>
            </a:r>
            <a:endParaRPr lang="en-US" dirty="0"/>
          </a:p>
        </p:txBody>
      </p:sp>
      <p:sp>
        <p:nvSpPr>
          <p:cNvPr id="3" name="Text Placeholder 2"/>
          <p:cNvSpPr>
            <a:spLocks noGrp="1"/>
          </p:cNvSpPr>
          <p:nvPr>
            <p:ph type="body" idx="1"/>
          </p:nvPr>
        </p:nvSpPr>
        <p:spPr>
          <a:xfrm>
            <a:off x="831851" y="4589467"/>
            <a:ext cx="10515600" cy="1500187"/>
          </a:xfrm>
        </p:spPr>
        <p:txBody>
          <a:bodyPr/>
          <a:lstStyle>
            <a:lvl1pPr marL="0" indent="0">
              <a:buNone/>
              <a:defRPr sz="18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2921FC37-EABD-4DA9-9A72-4201CD05F928}" type="datetime1">
              <a:rPr lang="en-US" smtClean="0">
                <a:solidFill>
                  <a:prstClr val="black">
                    <a:tint val="75000"/>
                  </a:prstClr>
                </a:solidFill>
              </a:rPr>
              <a:t>2/7/2018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817302B4-CAA2-4962-8203-A59A3DFAB18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031606582"/>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2" y="273050"/>
            <a:ext cx="4011084" cy="1162050"/>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4766733" y="273053"/>
            <a:ext cx="6815667" cy="5853113"/>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2" y="1435103"/>
            <a:ext cx="4011084" cy="4691063"/>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F05083AD-4638-4EC7-910A-8F4DE56EE370}" type="datetimeFigureOut">
              <a:rPr lang="en-US">
                <a:solidFill>
                  <a:prstClr val="black">
                    <a:tint val="75000"/>
                  </a:prstClr>
                </a:solidFill>
              </a:rPr>
              <a:pPr>
                <a:defRPr/>
              </a:pPr>
              <a:t>2/7/2018</a:t>
            </a:fld>
            <a:endParaRPr lang="en-US">
              <a:solidFill>
                <a:prstClr val="black">
                  <a:tint val="75000"/>
                </a:prstClr>
              </a:solidFill>
            </a:endParaRPr>
          </a:p>
        </p:txBody>
      </p:sp>
      <p:sp>
        <p:nvSpPr>
          <p:cNvPr id="6"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7" name="Slide Number Placeholder 5"/>
          <p:cNvSpPr>
            <a:spLocks noGrp="1"/>
          </p:cNvSpPr>
          <p:nvPr>
            <p:ph type="sldNum" sz="quarter" idx="12"/>
          </p:nvPr>
        </p:nvSpPr>
        <p:spPr/>
        <p:txBody>
          <a:bodyPr/>
          <a:lstStyle>
            <a:lvl1pPr>
              <a:defRPr/>
            </a:lvl1pPr>
          </a:lstStyle>
          <a:p>
            <a:fld id="{102B9E82-8BC8-4E5D-9DE8-2EB844E0E2D1}" type="slidenum">
              <a:rPr lang="en-US" altLang="en-US"/>
              <a:pPr/>
              <a:t>‹#›</a:t>
            </a:fld>
            <a:endParaRPr lang="en-US" altLang="en-US"/>
          </a:p>
        </p:txBody>
      </p:sp>
    </p:spTree>
    <p:extLst>
      <p:ext uri="{BB962C8B-B14F-4D97-AF65-F5344CB8AC3E}">
        <p14:creationId xmlns:p14="http://schemas.microsoft.com/office/powerpoint/2010/main" val="1263767258"/>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rtlCol="0">
            <a:normAutofit/>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6A9C42D3-DDC4-4238-A182-1535B8F4DAF9}" type="datetimeFigureOut">
              <a:rPr lang="en-US">
                <a:solidFill>
                  <a:prstClr val="black">
                    <a:tint val="75000"/>
                  </a:prstClr>
                </a:solidFill>
              </a:rPr>
              <a:pPr>
                <a:defRPr/>
              </a:pPr>
              <a:t>2/7/2018</a:t>
            </a:fld>
            <a:endParaRPr lang="en-US">
              <a:solidFill>
                <a:prstClr val="black">
                  <a:tint val="75000"/>
                </a:prstClr>
              </a:solidFill>
            </a:endParaRPr>
          </a:p>
        </p:txBody>
      </p:sp>
      <p:sp>
        <p:nvSpPr>
          <p:cNvPr id="6"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7" name="Slide Number Placeholder 5"/>
          <p:cNvSpPr>
            <a:spLocks noGrp="1"/>
          </p:cNvSpPr>
          <p:nvPr>
            <p:ph type="sldNum" sz="quarter" idx="12"/>
          </p:nvPr>
        </p:nvSpPr>
        <p:spPr/>
        <p:txBody>
          <a:bodyPr/>
          <a:lstStyle>
            <a:lvl1pPr>
              <a:defRPr/>
            </a:lvl1pPr>
          </a:lstStyle>
          <a:p>
            <a:fld id="{1DDF6682-CAB0-458F-B21B-A6CD59F367CA}" type="slidenum">
              <a:rPr lang="en-US" altLang="en-US"/>
              <a:pPr/>
              <a:t>‹#›</a:t>
            </a:fld>
            <a:endParaRPr lang="en-US" altLang="en-US"/>
          </a:p>
        </p:txBody>
      </p:sp>
    </p:spTree>
    <p:extLst>
      <p:ext uri="{BB962C8B-B14F-4D97-AF65-F5344CB8AC3E}">
        <p14:creationId xmlns:p14="http://schemas.microsoft.com/office/powerpoint/2010/main" val="1973141749"/>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27EA6920-B211-46B5-A179-8C70CE4E44DE}" type="datetimeFigureOut">
              <a:rPr lang="en-US">
                <a:solidFill>
                  <a:prstClr val="black">
                    <a:tint val="75000"/>
                  </a:prstClr>
                </a:solidFill>
              </a:rPr>
              <a:pPr>
                <a:defRPr/>
              </a:pPr>
              <a:t>2/7/2018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fld id="{F283176D-D586-428D-B222-C0DD2944D7CA}" type="slidenum">
              <a:rPr lang="en-US" altLang="en-US"/>
              <a:pPr/>
              <a:t>‹#›</a:t>
            </a:fld>
            <a:endParaRPr lang="en-US" altLang="en-US"/>
          </a:p>
        </p:txBody>
      </p:sp>
    </p:spTree>
    <p:extLst>
      <p:ext uri="{BB962C8B-B14F-4D97-AF65-F5344CB8AC3E}">
        <p14:creationId xmlns:p14="http://schemas.microsoft.com/office/powerpoint/2010/main" val="993100446"/>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1"/>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41"/>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4F9BF28C-A448-4A48-B7B4-A9EE76BFFC15}" type="datetimeFigureOut">
              <a:rPr lang="en-US">
                <a:solidFill>
                  <a:prstClr val="black">
                    <a:tint val="75000"/>
                  </a:prstClr>
                </a:solidFill>
              </a:rPr>
              <a:pPr>
                <a:defRPr/>
              </a:pPr>
              <a:t>2/7/2018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fld id="{BE478CC3-9463-4EF3-B4BF-C5F70222B502}" type="slidenum">
              <a:rPr lang="en-US" altLang="en-US"/>
              <a:pPr/>
              <a:t>‹#›</a:t>
            </a:fld>
            <a:endParaRPr lang="en-US" altLang="en-US"/>
          </a:p>
        </p:txBody>
      </p:sp>
    </p:spTree>
    <p:extLst>
      <p:ext uri="{BB962C8B-B14F-4D97-AF65-F5344CB8AC3E}">
        <p14:creationId xmlns:p14="http://schemas.microsoft.com/office/powerpoint/2010/main" val="4044287960"/>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userDrawn="1">
  <p:cSld name="Title, Text, and 2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318762622"/>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914400" y="609600"/>
            <a:ext cx="10363200" cy="1143000"/>
          </a:xfrm>
        </p:spPr>
        <p:txBody>
          <a:bodyPr/>
          <a:lstStyle/>
          <a:p>
            <a:r>
              <a:rPr lang="en-US"/>
              <a:t>Click to edit Master title style</a:t>
            </a:r>
          </a:p>
        </p:txBody>
      </p:sp>
      <p:sp>
        <p:nvSpPr>
          <p:cNvPr id="3" name="Table Placeholder 2"/>
          <p:cNvSpPr>
            <a:spLocks noGrp="1"/>
          </p:cNvSpPr>
          <p:nvPr>
            <p:ph type="tbl" idx="1"/>
          </p:nvPr>
        </p:nvSpPr>
        <p:spPr>
          <a:xfrm>
            <a:off x="914400" y="1981200"/>
            <a:ext cx="10363200" cy="4114800"/>
          </a:xfrm>
        </p:spPr>
        <p:txBody>
          <a:bodyPr/>
          <a:lstStyle/>
          <a:p>
            <a:pPr lvl="0"/>
            <a:endParaRPr lang="en-US" noProof="0"/>
          </a:p>
        </p:txBody>
      </p:sp>
      <p:sp>
        <p:nvSpPr>
          <p:cNvPr id="4" name="Rectangle 3"/>
          <p:cNvSpPr>
            <a:spLocks noGrp="1" noChangeArrowheads="1"/>
          </p:cNvSpPr>
          <p:nvPr>
            <p:ph type="sldNum" sz="quarter" idx="10"/>
          </p:nvPr>
        </p:nvSpPr>
        <p:spPr/>
        <p:txBody>
          <a:bodyPr/>
          <a:lstStyle>
            <a:lvl1pPr>
              <a:defRPr/>
            </a:lvl1pPr>
          </a:lstStyle>
          <a:p>
            <a:fld id="{A2705BA5-0BC9-404E-B723-E38434DB89D7}" type="slidenum">
              <a:rPr lang="en-US" altLang="en-US"/>
              <a:pPr/>
              <a:t>‹#›</a:t>
            </a:fld>
            <a:endParaRPr lang="en-US" altLang="en-US"/>
          </a:p>
        </p:txBody>
      </p:sp>
    </p:spTree>
    <p:extLst>
      <p:ext uri="{BB962C8B-B14F-4D97-AF65-F5344CB8AC3E}">
        <p14:creationId xmlns:p14="http://schemas.microsoft.com/office/powerpoint/2010/main" val="1988770373"/>
      </p:ext>
    </p:extLst>
  </p:cSld>
  <p:clrMapOvr>
    <a:masterClrMapping/>
  </p:clrMapOvr>
  <p:transition/>
</p:sldLayout>
</file>

<file path=ppt/slideLayouts/slideLayout366.xml><?xml version="1.0" encoding="utf-8"?>
<p:sldLayout xmlns:a="http://schemas.openxmlformats.org/drawingml/2006/main" xmlns:r="http://schemas.openxmlformats.org/officeDocument/2006/relationships" xmlns:p="http://schemas.openxmlformats.org/presentationml/2006/main" userDrawn="1">
  <p:cSld name="1_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1524000"/>
          </a:xfrm>
        </p:spPr>
        <p:txBody>
          <a:bodyPr/>
          <a:lstStyle>
            <a:lvl1pPr algn="ctr">
              <a:defRPr sz="3300" b="0"/>
            </a:lvl1pPr>
          </a:lstStyle>
          <a:p>
            <a:r>
              <a:rPr lang="en-US" dirty="0"/>
              <a:t>Click to edit Master title style</a:t>
            </a:r>
          </a:p>
        </p:txBody>
      </p:sp>
      <p:sp>
        <p:nvSpPr>
          <p:cNvPr id="3" name="Text Placeholder 2"/>
          <p:cNvSpPr>
            <a:spLocks noGrp="1"/>
          </p:cNvSpPr>
          <p:nvPr>
            <p:ph type="body" sz="half" idx="1"/>
          </p:nvPr>
        </p:nvSpPr>
        <p:spPr>
          <a:xfrm>
            <a:off x="609600" y="1524003"/>
            <a:ext cx="10972800" cy="4602163"/>
          </a:xfrm>
        </p:spPr>
        <p:txBody>
          <a:bodyPr/>
          <a:lstStyle>
            <a:lvl1pPr>
              <a:buNone/>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5"/>
          <p:cNvSpPr>
            <a:spLocks noGrp="1" noChangeArrowheads="1"/>
          </p:cNvSpPr>
          <p:nvPr>
            <p:ph type="dt" sz="half" idx="10"/>
          </p:nvPr>
        </p:nvSpPr>
        <p:spPr/>
        <p:txBody>
          <a:bodyPr/>
          <a:lstStyle>
            <a:lvl1pPr>
              <a:defRPr>
                <a:solidFill>
                  <a:srgbClr val="000000"/>
                </a:solidFill>
              </a:defRPr>
            </a:lvl1pPr>
          </a:lstStyle>
          <a:p>
            <a:pPr>
              <a:defRPr/>
            </a:pPr>
            <a:endParaRPr lang="en-US"/>
          </a:p>
        </p:txBody>
      </p:sp>
      <p:sp>
        <p:nvSpPr>
          <p:cNvPr id="5" name="Rectangle 6"/>
          <p:cNvSpPr>
            <a:spLocks noGrp="1" noChangeArrowheads="1"/>
          </p:cNvSpPr>
          <p:nvPr>
            <p:ph type="ftr" sz="quarter" idx="11"/>
          </p:nvPr>
        </p:nvSpPr>
        <p:spPr/>
        <p:txBody>
          <a:bodyPr/>
          <a:lstStyle>
            <a:lvl1pPr>
              <a:defRPr>
                <a:solidFill>
                  <a:srgbClr val="000000"/>
                </a:solidFill>
              </a:defRPr>
            </a:lvl1pPr>
          </a:lstStyle>
          <a:p>
            <a:pPr>
              <a:defRPr/>
            </a:pPr>
            <a:endParaRPr lang="en-US"/>
          </a:p>
        </p:txBody>
      </p:sp>
      <p:sp>
        <p:nvSpPr>
          <p:cNvPr id="6" name="Rectangle 7"/>
          <p:cNvSpPr>
            <a:spLocks noGrp="1" noChangeArrowheads="1"/>
          </p:cNvSpPr>
          <p:nvPr>
            <p:ph type="sldNum" sz="quarter" idx="12"/>
          </p:nvPr>
        </p:nvSpPr>
        <p:spPr/>
        <p:txBody>
          <a:bodyPr/>
          <a:lstStyle>
            <a:lvl1pPr>
              <a:defRPr>
                <a:solidFill>
                  <a:srgbClr val="000000"/>
                </a:solidFill>
              </a:defRPr>
            </a:lvl1pPr>
          </a:lstStyle>
          <a:p>
            <a:fld id="{0E1C11D5-43E9-4E83-A5C6-33A695235B17}" type="slidenum">
              <a:rPr lang="en-US" altLang="en-US"/>
              <a:pPr/>
              <a:t>‹#›</a:t>
            </a:fld>
            <a:endParaRPr lang="en-US" altLang="en-US"/>
          </a:p>
        </p:txBody>
      </p:sp>
    </p:spTree>
    <p:extLst>
      <p:ext uri="{BB962C8B-B14F-4D97-AF65-F5344CB8AC3E}">
        <p14:creationId xmlns:p14="http://schemas.microsoft.com/office/powerpoint/2010/main" val="512220867"/>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eaLnBrk="0" hangingPunct="0">
              <a:defRPr/>
            </a:lvl1pPr>
          </a:lstStyle>
          <a:p>
            <a:pPr>
              <a:defRPr/>
            </a:pPr>
            <a:fld id="{3675CE5D-9598-4B8C-B435-786D62DF38E5}" type="datetimeFigureOut">
              <a:rPr lang="en-US"/>
              <a:pPr>
                <a:defRPr/>
              </a:pPr>
              <a:t>2/7/2018</a:t>
            </a:fld>
            <a:endParaRPr lang="en-US"/>
          </a:p>
        </p:txBody>
      </p:sp>
      <p:sp>
        <p:nvSpPr>
          <p:cNvPr id="5" name="Footer Placeholder 4"/>
          <p:cNvSpPr>
            <a:spLocks noGrp="1"/>
          </p:cNvSpPr>
          <p:nvPr>
            <p:ph type="ftr" sz="quarter" idx="11"/>
          </p:nvPr>
        </p:nvSpPr>
        <p:spPr/>
        <p:txBody>
          <a:bodyPr/>
          <a:lstStyle>
            <a:lvl1pPr eaLnBrk="0" hangingPunct="0">
              <a:defRPr/>
            </a:lvl1pPr>
          </a:lstStyle>
          <a:p>
            <a:pPr>
              <a:defRPr/>
            </a:pPr>
            <a:endParaRPr lang="en-US"/>
          </a:p>
        </p:txBody>
      </p:sp>
      <p:sp>
        <p:nvSpPr>
          <p:cNvPr id="6" name="Slide Number Placeholder 5"/>
          <p:cNvSpPr>
            <a:spLocks noGrp="1"/>
          </p:cNvSpPr>
          <p:nvPr>
            <p:ph type="sldNum" sz="quarter" idx="12"/>
          </p:nvPr>
        </p:nvSpPr>
        <p:spPr/>
        <p:txBody>
          <a:bodyPr/>
          <a:lstStyle>
            <a:lvl1pPr eaLnBrk="0" hangingPunct="0">
              <a:defRPr/>
            </a:lvl1pPr>
          </a:lstStyle>
          <a:p>
            <a:pPr>
              <a:defRPr/>
            </a:pPr>
            <a:fld id="{3F49CBA5-C467-43ED-B37B-20006EE5D17D}" type="slidenum">
              <a:rPr lang="en-US"/>
              <a:pPr>
                <a:defRPr/>
              </a:pPr>
              <a:t>‹#›</a:t>
            </a:fld>
            <a:endParaRPr lang="en-US"/>
          </a:p>
        </p:txBody>
      </p:sp>
    </p:spTree>
    <p:extLst>
      <p:ext uri="{BB962C8B-B14F-4D97-AF65-F5344CB8AC3E}">
        <p14:creationId xmlns:p14="http://schemas.microsoft.com/office/powerpoint/2010/main" val="1531876111"/>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eaLnBrk="0" hangingPunct="0">
              <a:defRPr/>
            </a:lvl1pPr>
          </a:lstStyle>
          <a:p>
            <a:pPr>
              <a:defRPr/>
            </a:pPr>
            <a:fld id="{75537F96-6E50-4B3D-98D6-89AF4CFE9A97}" type="datetimeFigureOut">
              <a:rPr lang="en-US"/>
              <a:pPr>
                <a:defRPr/>
              </a:pPr>
              <a:t>2/7/2018</a:t>
            </a:fld>
            <a:endParaRPr lang="en-US"/>
          </a:p>
        </p:txBody>
      </p:sp>
      <p:sp>
        <p:nvSpPr>
          <p:cNvPr id="5" name="Footer Placeholder 4"/>
          <p:cNvSpPr>
            <a:spLocks noGrp="1"/>
          </p:cNvSpPr>
          <p:nvPr>
            <p:ph type="ftr" sz="quarter" idx="11"/>
          </p:nvPr>
        </p:nvSpPr>
        <p:spPr/>
        <p:txBody>
          <a:bodyPr/>
          <a:lstStyle>
            <a:lvl1pPr eaLnBrk="0" hangingPunct="0">
              <a:defRPr/>
            </a:lvl1pPr>
          </a:lstStyle>
          <a:p>
            <a:pPr>
              <a:defRPr/>
            </a:pPr>
            <a:endParaRPr lang="en-US"/>
          </a:p>
        </p:txBody>
      </p:sp>
      <p:sp>
        <p:nvSpPr>
          <p:cNvPr id="6" name="Slide Number Placeholder 5"/>
          <p:cNvSpPr>
            <a:spLocks noGrp="1"/>
          </p:cNvSpPr>
          <p:nvPr>
            <p:ph type="sldNum" sz="quarter" idx="12"/>
          </p:nvPr>
        </p:nvSpPr>
        <p:spPr/>
        <p:txBody>
          <a:bodyPr/>
          <a:lstStyle>
            <a:lvl1pPr eaLnBrk="0" hangingPunct="0">
              <a:defRPr/>
            </a:lvl1pPr>
          </a:lstStyle>
          <a:p>
            <a:pPr>
              <a:defRPr/>
            </a:pPr>
            <a:fld id="{2BEEA715-F772-45B0-BA1C-C10567A3926D}" type="slidenum">
              <a:rPr lang="en-US"/>
              <a:pPr>
                <a:defRPr/>
              </a:pPr>
              <a:t>‹#›</a:t>
            </a:fld>
            <a:endParaRPr lang="en-US"/>
          </a:p>
        </p:txBody>
      </p:sp>
    </p:spTree>
    <p:extLst>
      <p:ext uri="{BB962C8B-B14F-4D97-AF65-F5344CB8AC3E}">
        <p14:creationId xmlns:p14="http://schemas.microsoft.com/office/powerpoint/2010/main" val="2552744596"/>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eaLnBrk="0" hangingPunct="0">
              <a:defRPr/>
            </a:lvl1pPr>
          </a:lstStyle>
          <a:p>
            <a:pPr>
              <a:defRPr/>
            </a:pPr>
            <a:fld id="{64CC88FB-7844-4D71-95E4-F5EFF206BA9F}" type="datetimeFigureOut">
              <a:rPr lang="en-US"/>
              <a:pPr>
                <a:defRPr/>
              </a:pPr>
              <a:t>2/7/2018</a:t>
            </a:fld>
            <a:endParaRPr lang="en-US"/>
          </a:p>
        </p:txBody>
      </p:sp>
      <p:sp>
        <p:nvSpPr>
          <p:cNvPr id="5" name="Footer Placeholder 4"/>
          <p:cNvSpPr>
            <a:spLocks noGrp="1"/>
          </p:cNvSpPr>
          <p:nvPr>
            <p:ph type="ftr" sz="quarter" idx="11"/>
          </p:nvPr>
        </p:nvSpPr>
        <p:spPr/>
        <p:txBody>
          <a:bodyPr/>
          <a:lstStyle>
            <a:lvl1pPr eaLnBrk="0" hangingPunct="0">
              <a:defRPr/>
            </a:lvl1pPr>
          </a:lstStyle>
          <a:p>
            <a:pPr>
              <a:defRPr/>
            </a:pPr>
            <a:endParaRPr lang="en-US"/>
          </a:p>
        </p:txBody>
      </p:sp>
      <p:sp>
        <p:nvSpPr>
          <p:cNvPr id="6" name="Slide Number Placeholder 5"/>
          <p:cNvSpPr>
            <a:spLocks noGrp="1"/>
          </p:cNvSpPr>
          <p:nvPr>
            <p:ph type="sldNum" sz="quarter" idx="12"/>
          </p:nvPr>
        </p:nvSpPr>
        <p:spPr/>
        <p:txBody>
          <a:bodyPr/>
          <a:lstStyle>
            <a:lvl1pPr eaLnBrk="0" hangingPunct="0">
              <a:defRPr/>
            </a:lvl1pPr>
          </a:lstStyle>
          <a:p>
            <a:pPr>
              <a:defRPr/>
            </a:pPr>
            <a:fld id="{6CB7DAB0-496C-4726-A561-14468C35B617}" type="slidenum">
              <a:rPr lang="en-US"/>
              <a:pPr>
                <a:defRPr/>
              </a:pPr>
              <a:t>‹#›</a:t>
            </a:fld>
            <a:endParaRPr lang="en-US"/>
          </a:p>
        </p:txBody>
      </p:sp>
    </p:spTree>
    <p:extLst>
      <p:ext uri="{BB962C8B-B14F-4D97-AF65-F5344CB8AC3E}">
        <p14:creationId xmlns:p14="http://schemas.microsoft.com/office/powerpoint/2010/main" val="230793791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B411065-1D32-4F16-9A88-9AF50DEF9670}" type="datetime1">
              <a:rPr lang="en-US" smtClean="0">
                <a:solidFill>
                  <a:prstClr val="black">
                    <a:tint val="75000"/>
                  </a:prstClr>
                </a:solidFill>
              </a:rPr>
              <a:t>2/7/2018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817302B4-CAA2-4962-8203-A59A3DFAB18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991674091"/>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eaLnBrk="0" hangingPunct="0">
              <a:defRPr/>
            </a:lvl1pPr>
          </a:lstStyle>
          <a:p>
            <a:pPr>
              <a:defRPr/>
            </a:pPr>
            <a:fld id="{39B9C685-A25C-42A3-91F2-B976CB4DE0A5}" type="datetimeFigureOut">
              <a:rPr lang="en-US"/>
              <a:pPr>
                <a:defRPr/>
              </a:pPr>
              <a:t>2/7/2018</a:t>
            </a:fld>
            <a:endParaRPr lang="en-US"/>
          </a:p>
        </p:txBody>
      </p:sp>
      <p:sp>
        <p:nvSpPr>
          <p:cNvPr id="6" name="Footer Placeholder 4"/>
          <p:cNvSpPr>
            <a:spLocks noGrp="1"/>
          </p:cNvSpPr>
          <p:nvPr>
            <p:ph type="ftr" sz="quarter" idx="11"/>
          </p:nvPr>
        </p:nvSpPr>
        <p:spPr/>
        <p:txBody>
          <a:bodyPr/>
          <a:lstStyle>
            <a:lvl1pPr eaLnBrk="0" hangingPunct="0">
              <a:defRPr/>
            </a:lvl1pPr>
          </a:lstStyle>
          <a:p>
            <a:pPr>
              <a:defRPr/>
            </a:pPr>
            <a:endParaRPr lang="en-US"/>
          </a:p>
        </p:txBody>
      </p:sp>
      <p:sp>
        <p:nvSpPr>
          <p:cNvPr id="7" name="Slide Number Placeholder 5"/>
          <p:cNvSpPr>
            <a:spLocks noGrp="1"/>
          </p:cNvSpPr>
          <p:nvPr>
            <p:ph type="sldNum" sz="quarter" idx="12"/>
          </p:nvPr>
        </p:nvSpPr>
        <p:spPr/>
        <p:txBody>
          <a:bodyPr/>
          <a:lstStyle>
            <a:lvl1pPr eaLnBrk="0" hangingPunct="0">
              <a:defRPr/>
            </a:lvl1pPr>
          </a:lstStyle>
          <a:p>
            <a:pPr>
              <a:defRPr/>
            </a:pPr>
            <a:fld id="{8A1541BF-8E1E-4DFE-BC65-3A79900F3014}" type="slidenum">
              <a:rPr lang="en-US"/>
              <a:pPr>
                <a:defRPr/>
              </a:pPr>
              <a:t>‹#›</a:t>
            </a:fld>
            <a:endParaRPr lang="en-US"/>
          </a:p>
        </p:txBody>
      </p:sp>
    </p:spTree>
    <p:extLst>
      <p:ext uri="{BB962C8B-B14F-4D97-AF65-F5344CB8AC3E}">
        <p14:creationId xmlns:p14="http://schemas.microsoft.com/office/powerpoint/2010/main" val="2359394697"/>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eaLnBrk="0" hangingPunct="0">
              <a:defRPr/>
            </a:lvl1pPr>
          </a:lstStyle>
          <a:p>
            <a:pPr>
              <a:defRPr/>
            </a:pPr>
            <a:fld id="{69AFCB95-79E0-4412-BF98-30835E2AF82C}" type="datetimeFigureOut">
              <a:rPr lang="en-US"/>
              <a:pPr>
                <a:defRPr/>
              </a:pPr>
              <a:t>2/7/2018</a:t>
            </a:fld>
            <a:endParaRPr lang="en-US"/>
          </a:p>
        </p:txBody>
      </p:sp>
      <p:sp>
        <p:nvSpPr>
          <p:cNvPr id="8" name="Footer Placeholder 4"/>
          <p:cNvSpPr>
            <a:spLocks noGrp="1"/>
          </p:cNvSpPr>
          <p:nvPr>
            <p:ph type="ftr" sz="quarter" idx="11"/>
          </p:nvPr>
        </p:nvSpPr>
        <p:spPr/>
        <p:txBody>
          <a:bodyPr/>
          <a:lstStyle>
            <a:lvl1pPr eaLnBrk="0" hangingPunct="0">
              <a:defRPr/>
            </a:lvl1pPr>
          </a:lstStyle>
          <a:p>
            <a:pPr>
              <a:defRPr/>
            </a:pPr>
            <a:endParaRPr lang="en-US"/>
          </a:p>
        </p:txBody>
      </p:sp>
      <p:sp>
        <p:nvSpPr>
          <p:cNvPr id="9" name="Slide Number Placeholder 5"/>
          <p:cNvSpPr>
            <a:spLocks noGrp="1"/>
          </p:cNvSpPr>
          <p:nvPr>
            <p:ph type="sldNum" sz="quarter" idx="12"/>
          </p:nvPr>
        </p:nvSpPr>
        <p:spPr/>
        <p:txBody>
          <a:bodyPr/>
          <a:lstStyle>
            <a:lvl1pPr eaLnBrk="0" hangingPunct="0">
              <a:defRPr/>
            </a:lvl1pPr>
          </a:lstStyle>
          <a:p>
            <a:pPr>
              <a:defRPr/>
            </a:pPr>
            <a:fld id="{AA4000AB-5DF7-4164-BD63-65315435E642}" type="slidenum">
              <a:rPr lang="en-US"/>
              <a:pPr>
                <a:defRPr/>
              </a:pPr>
              <a:t>‹#›</a:t>
            </a:fld>
            <a:endParaRPr lang="en-US"/>
          </a:p>
        </p:txBody>
      </p:sp>
    </p:spTree>
    <p:extLst>
      <p:ext uri="{BB962C8B-B14F-4D97-AF65-F5344CB8AC3E}">
        <p14:creationId xmlns:p14="http://schemas.microsoft.com/office/powerpoint/2010/main" val="626741388"/>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eaLnBrk="0" hangingPunct="0">
              <a:defRPr/>
            </a:lvl1pPr>
          </a:lstStyle>
          <a:p>
            <a:pPr>
              <a:defRPr/>
            </a:pPr>
            <a:fld id="{5E40B88B-7F5C-48AE-9A39-319A202CDD5E}" type="datetimeFigureOut">
              <a:rPr lang="en-US"/>
              <a:pPr>
                <a:defRPr/>
              </a:pPr>
              <a:t>2/7/2018</a:t>
            </a:fld>
            <a:endParaRPr lang="en-US"/>
          </a:p>
        </p:txBody>
      </p:sp>
      <p:sp>
        <p:nvSpPr>
          <p:cNvPr id="4" name="Footer Placeholder 4"/>
          <p:cNvSpPr>
            <a:spLocks noGrp="1"/>
          </p:cNvSpPr>
          <p:nvPr>
            <p:ph type="ftr" sz="quarter" idx="11"/>
          </p:nvPr>
        </p:nvSpPr>
        <p:spPr/>
        <p:txBody>
          <a:bodyPr/>
          <a:lstStyle>
            <a:lvl1pPr eaLnBrk="0" hangingPunct="0">
              <a:defRPr/>
            </a:lvl1pPr>
          </a:lstStyle>
          <a:p>
            <a:pPr>
              <a:defRPr/>
            </a:pPr>
            <a:endParaRPr lang="en-US"/>
          </a:p>
        </p:txBody>
      </p:sp>
      <p:sp>
        <p:nvSpPr>
          <p:cNvPr id="5" name="Slide Number Placeholder 5"/>
          <p:cNvSpPr>
            <a:spLocks noGrp="1"/>
          </p:cNvSpPr>
          <p:nvPr>
            <p:ph type="sldNum" sz="quarter" idx="12"/>
          </p:nvPr>
        </p:nvSpPr>
        <p:spPr/>
        <p:txBody>
          <a:bodyPr/>
          <a:lstStyle>
            <a:lvl1pPr eaLnBrk="0" hangingPunct="0">
              <a:defRPr/>
            </a:lvl1pPr>
          </a:lstStyle>
          <a:p>
            <a:pPr>
              <a:defRPr/>
            </a:pPr>
            <a:fld id="{8E254ACB-68F2-49EE-97B5-6D5A657F1B50}" type="slidenum">
              <a:rPr lang="en-US"/>
              <a:pPr>
                <a:defRPr/>
              </a:pPr>
              <a:t>‹#›</a:t>
            </a:fld>
            <a:endParaRPr lang="en-US"/>
          </a:p>
        </p:txBody>
      </p:sp>
    </p:spTree>
    <p:extLst>
      <p:ext uri="{BB962C8B-B14F-4D97-AF65-F5344CB8AC3E}">
        <p14:creationId xmlns:p14="http://schemas.microsoft.com/office/powerpoint/2010/main" val="588723845"/>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eaLnBrk="0" hangingPunct="0">
              <a:defRPr/>
            </a:lvl1pPr>
          </a:lstStyle>
          <a:p>
            <a:pPr>
              <a:defRPr/>
            </a:pPr>
            <a:fld id="{C5072743-C6AE-44BA-A7EC-A2E897F8BBC7}" type="datetimeFigureOut">
              <a:rPr lang="en-US"/>
              <a:pPr>
                <a:defRPr/>
              </a:pPr>
              <a:t>2/7/2018</a:t>
            </a:fld>
            <a:endParaRPr lang="en-US"/>
          </a:p>
        </p:txBody>
      </p:sp>
      <p:sp>
        <p:nvSpPr>
          <p:cNvPr id="3" name="Footer Placeholder 4"/>
          <p:cNvSpPr>
            <a:spLocks noGrp="1"/>
          </p:cNvSpPr>
          <p:nvPr>
            <p:ph type="ftr" sz="quarter" idx="11"/>
          </p:nvPr>
        </p:nvSpPr>
        <p:spPr/>
        <p:txBody>
          <a:bodyPr/>
          <a:lstStyle>
            <a:lvl1pPr eaLnBrk="0" hangingPunct="0">
              <a:defRPr/>
            </a:lvl1pPr>
          </a:lstStyle>
          <a:p>
            <a:pPr>
              <a:defRPr/>
            </a:pPr>
            <a:endParaRPr lang="en-US"/>
          </a:p>
        </p:txBody>
      </p:sp>
      <p:sp>
        <p:nvSpPr>
          <p:cNvPr id="4" name="Slide Number Placeholder 5"/>
          <p:cNvSpPr>
            <a:spLocks noGrp="1"/>
          </p:cNvSpPr>
          <p:nvPr>
            <p:ph type="sldNum" sz="quarter" idx="12"/>
          </p:nvPr>
        </p:nvSpPr>
        <p:spPr/>
        <p:txBody>
          <a:bodyPr/>
          <a:lstStyle>
            <a:lvl1pPr eaLnBrk="0" hangingPunct="0">
              <a:defRPr/>
            </a:lvl1pPr>
          </a:lstStyle>
          <a:p>
            <a:pPr>
              <a:defRPr/>
            </a:pPr>
            <a:fld id="{E5B284FD-E3CB-444A-83C7-587295AB339F}" type="slidenum">
              <a:rPr lang="en-US"/>
              <a:pPr>
                <a:defRPr/>
              </a:pPr>
              <a:t>‹#›</a:t>
            </a:fld>
            <a:endParaRPr lang="en-US"/>
          </a:p>
        </p:txBody>
      </p:sp>
    </p:spTree>
    <p:extLst>
      <p:ext uri="{BB962C8B-B14F-4D97-AF65-F5344CB8AC3E}">
        <p14:creationId xmlns:p14="http://schemas.microsoft.com/office/powerpoint/2010/main" val="1233850062"/>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eaLnBrk="0" hangingPunct="0">
              <a:defRPr/>
            </a:lvl1pPr>
          </a:lstStyle>
          <a:p>
            <a:pPr>
              <a:defRPr/>
            </a:pPr>
            <a:fld id="{A683D205-9306-4D3E-8096-4144C312FDFD}" type="datetimeFigureOut">
              <a:rPr lang="en-US"/>
              <a:pPr>
                <a:defRPr/>
              </a:pPr>
              <a:t>2/7/2018</a:t>
            </a:fld>
            <a:endParaRPr lang="en-US"/>
          </a:p>
        </p:txBody>
      </p:sp>
      <p:sp>
        <p:nvSpPr>
          <p:cNvPr id="6" name="Footer Placeholder 4"/>
          <p:cNvSpPr>
            <a:spLocks noGrp="1"/>
          </p:cNvSpPr>
          <p:nvPr>
            <p:ph type="ftr" sz="quarter" idx="11"/>
          </p:nvPr>
        </p:nvSpPr>
        <p:spPr/>
        <p:txBody>
          <a:bodyPr/>
          <a:lstStyle>
            <a:lvl1pPr eaLnBrk="0" hangingPunct="0">
              <a:defRPr/>
            </a:lvl1pPr>
          </a:lstStyle>
          <a:p>
            <a:pPr>
              <a:defRPr/>
            </a:pPr>
            <a:endParaRPr lang="en-US"/>
          </a:p>
        </p:txBody>
      </p:sp>
      <p:sp>
        <p:nvSpPr>
          <p:cNvPr id="7" name="Slide Number Placeholder 5"/>
          <p:cNvSpPr>
            <a:spLocks noGrp="1"/>
          </p:cNvSpPr>
          <p:nvPr>
            <p:ph type="sldNum" sz="quarter" idx="12"/>
          </p:nvPr>
        </p:nvSpPr>
        <p:spPr/>
        <p:txBody>
          <a:bodyPr/>
          <a:lstStyle>
            <a:lvl1pPr eaLnBrk="0" hangingPunct="0">
              <a:defRPr/>
            </a:lvl1pPr>
          </a:lstStyle>
          <a:p>
            <a:pPr>
              <a:defRPr/>
            </a:pPr>
            <a:fld id="{4CFDD173-B69A-43C2-8898-9C3271FF67C7}" type="slidenum">
              <a:rPr lang="en-US"/>
              <a:pPr>
                <a:defRPr/>
              </a:pPr>
              <a:t>‹#›</a:t>
            </a:fld>
            <a:endParaRPr lang="en-US"/>
          </a:p>
        </p:txBody>
      </p:sp>
    </p:spTree>
    <p:extLst>
      <p:ext uri="{BB962C8B-B14F-4D97-AF65-F5344CB8AC3E}">
        <p14:creationId xmlns:p14="http://schemas.microsoft.com/office/powerpoint/2010/main" val="3348686698"/>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eaLnBrk="0" hangingPunct="0">
              <a:defRPr/>
            </a:lvl1pPr>
          </a:lstStyle>
          <a:p>
            <a:pPr>
              <a:defRPr/>
            </a:pPr>
            <a:fld id="{D6B33DFB-134F-4B0B-876D-7B7E676BFF9C}" type="datetimeFigureOut">
              <a:rPr lang="en-US"/>
              <a:pPr>
                <a:defRPr/>
              </a:pPr>
              <a:t>2/7/2018</a:t>
            </a:fld>
            <a:endParaRPr lang="en-US"/>
          </a:p>
        </p:txBody>
      </p:sp>
      <p:sp>
        <p:nvSpPr>
          <p:cNvPr id="6" name="Footer Placeholder 4"/>
          <p:cNvSpPr>
            <a:spLocks noGrp="1"/>
          </p:cNvSpPr>
          <p:nvPr>
            <p:ph type="ftr" sz="quarter" idx="11"/>
          </p:nvPr>
        </p:nvSpPr>
        <p:spPr/>
        <p:txBody>
          <a:bodyPr/>
          <a:lstStyle>
            <a:lvl1pPr eaLnBrk="0" hangingPunct="0">
              <a:defRPr/>
            </a:lvl1pPr>
          </a:lstStyle>
          <a:p>
            <a:pPr>
              <a:defRPr/>
            </a:pPr>
            <a:endParaRPr lang="en-US"/>
          </a:p>
        </p:txBody>
      </p:sp>
      <p:sp>
        <p:nvSpPr>
          <p:cNvPr id="7" name="Slide Number Placeholder 5"/>
          <p:cNvSpPr>
            <a:spLocks noGrp="1"/>
          </p:cNvSpPr>
          <p:nvPr>
            <p:ph type="sldNum" sz="quarter" idx="12"/>
          </p:nvPr>
        </p:nvSpPr>
        <p:spPr/>
        <p:txBody>
          <a:bodyPr/>
          <a:lstStyle>
            <a:lvl1pPr eaLnBrk="0" hangingPunct="0">
              <a:defRPr/>
            </a:lvl1pPr>
          </a:lstStyle>
          <a:p>
            <a:pPr>
              <a:defRPr/>
            </a:pPr>
            <a:fld id="{97E379FC-55C3-4A07-BB2F-4F3645D40F46}" type="slidenum">
              <a:rPr lang="en-US"/>
              <a:pPr>
                <a:defRPr/>
              </a:pPr>
              <a:t>‹#›</a:t>
            </a:fld>
            <a:endParaRPr lang="en-US"/>
          </a:p>
        </p:txBody>
      </p:sp>
    </p:spTree>
    <p:extLst>
      <p:ext uri="{BB962C8B-B14F-4D97-AF65-F5344CB8AC3E}">
        <p14:creationId xmlns:p14="http://schemas.microsoft.com/office/powerpoint/2010/main" val="863397029"/>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eaLnBrk="0" hangingPunct="0">
              <a:defRPr/>
            </a:lvl1pPr>
          </a:lstStyle>
          <a:p>
            <a:pPr>
              <a:defRPr/>
            </a:pPr>
            <a:fld id="{CBE065F5-2EB1-4C3D-9116-2EB6BDB74EC5}" type="datetimeFigureOut">
              <a:rPr lang="en-US"/>
              <a:pPr>
                <a:defRPr/>
              </a:pPr>
              <a:t>2/7/2018</a:t>
            </a:fld>
            <a:endParaRPr lang="en-US"/>
          </a:p>
        </p:txBody>
      </p:sp>
      <p:sp>
        <p:nvSpPr>
          <p:cNvPr id="5" name="Footer Placeholder 4"/>
          <p:cNvSpPr>
            <a:spLocks noGrp="1"/>
          </p:cNvSpPr>
          <p:nvPr>
            <p:ph type="ftr" sz="quarter" idx="11"/>
          </p:nvPr>
        </p:nvSpPr>
        <p:spPr/>
        <p:txBody>
          <a:bodyPr/>
          <a:lstStyle>
            <a:lvl1pPr eaLnBrk="0" hangingPunct="0">
              <a:defRPr/>
            </a:lvl1pPr>
          </a:lstStyle>
          <a:p>
            <a:pPr>
              <a:defRPr/>
            </a:pPr>
            <a:endParaRPr lang="en-US"/>
          </a:p>
        </p:txBody>
      </p:sp>
      <p:sp>
        <p:nvSpPr>
          <p:cNvPr id="6" name="Slide Number Placeholder 5"/>
          <p:cNvSpPr>
            <a:spLocks noGrp="1"/>
          </p:cNvSpPr>
          <p:nvPr>
            <p:ph type="sldNum" sz="quarter" idx="12"/>
          </p:nvPr>
        </p:nvSpPr>
        <p:spPr/>
        <p:txBody>
          <a:bodyPr/>
          <a:lstStyle>
            <a:lvl1pPr eaLnBrk="0" hangingPunct="0">
              <a:defRPr/>
            </a:lvl1pPr>
          </a:lstStyle>
          <a:p>
            <a:pPr>
              <a:defRPr/>
            </a:pPr>
            <a:fld id="{754A09E9-FF8A-45C8-A083-D52E67CB0120}" type="slidenum">
              <a:rPr lang="en-US"/>
              <a:pPr>
                <a:defRPr/>
              </a:pPr>
              <a:t>‹#›</a:t>
            </a:fld>
            <a:endParaRPr lang="en-US"/>
          </a:p>
        </p:txBody>
      </p:sp>
    </p:spTree>
    <p:extLst>
      <p:ext uri="{BB962C8B-B14F-4D97-AF65-F5344CB8AC3E}">
        <p14:creationId xmlns:p14="http://schemas.microsoft.com/office/powerpoint/2010/main" val="1821495885"/>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eaLnBrk="0" hangingPunct="0">
              <a:defRPr/>
            </a:lvl1pPr>
          </a:lstStyle>
          <a:p>
            <a:pPr>
              <a:defRPr/>
            </a:pPr>
            <a:fld id="{5206090E-1AD7-4CC3-807B-340E2185F482}" type="datetimeFigureOut">
              <a:rPr lang="en-US"/>
              <a:pPr>
                <a:defRPr/>
              </a:pPr>
              <a:t>2/7/2018</a:t>
            </a:fld>
            <a:endParaRPr lang="en-US"/>
          </a:p>
        </p:txBody>
      </p:sp>
      <p:sp>
        <p:nvSpPr>
          <p:cNvPr id="5" name="Footer Placeholder 4"/>
          <p:cNvSpPr>
            <a:spLocks noGrp="1"/>
          </p:cNvSpPr>
          <p:nvPr>
            <p:ph type="ftr" sz="quarter" idx="11"/>
          </p:nvPr>
        </p:nvSpPr>
        <p:spPr/>
        <p:txBody>
          <a:bodyPr/>
          <a:lstStyle>
            <a:lvl1pPr eaLnBrk="0" hangingPunct="0">
              <a:defRPr/>
            </a:lvl1pPr>
          </a:lstStyle>
          <a:p>
            <a:pPr>
              <a:defRPr/>
            </a:pPr>
            <a:endParaRPr lang="en-US"/>
          </a:p>
        </p:txBody>
      </p:sp>
      <p:sp>
        <p:nvSpPr>
          <p:cNvPr id="6" name="Slide Number Placeholder 5"/>
          <p:cNvSpPr>
            <a:spLocks noGrp="1"/>
          </p:cNvSpPr>
          <p:nvPr>
            <p:ph type="sldNum" sz="quarter" idx="12"/>
          </p:nvPr>
        </p:nvSpPr>
        <p:spPr/>
        <p:txBody>
          <a:bodyPr/>
          <a:lstStyle>
            <a:lvl1pPr eaLnBrk="0" hangingPunct="0">
              <a:defRPr/>
            </a:lvl1pPr>
          </a:lstStyle>
          <a:p>
            <a:pPr>
              <a:defRPr/>
            </a:pPr>
            <a:fld id="{70CEC1E5-D2C3-4197-A5A0-F27959204C96}" type="slidenum">
              <a:rPr lang="en-US"/>
              <a:pPr>
                <a:defRPr/>
              </a:pPr>
              <a:t>‹#›</a:t>
            </a:fld>
            <a:endParaRPr lang="en-US"/>
          </a:p>
        </p:txBody>
      </p:sp>
    </p:spTree>
    <p:extLst>
      <p:ext uri="{BB962C8B-B14F-4D97-AF65-F5344CB8AC3E}">
        <p14:creationId xmlns:p14="http://schemas.microsoft.com/office/powerpoint/2010/main" val="1371555398"/>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userDrawn="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1524000"/>
          </a:xfrm>
        </p:spPr>
        <p:txBody>
          <a:bodyPr/>
          <a:lstStyle>
            <a:lvl1pPr>
              <a:defRPr>
                <a:latin typeface="Arial" pitchFamily="34" charset="0"/>
                <a:cs typeface="Arial" pitchFamily="34" charset="0"/>
              </a:defRPr>
            </a:lvl1pPr>
          </a:lstStyle>
          <a:p>
            <a:r>
              <a:rPr lang="en-US" dirty="0"/>
              <a:t>Click to edit Master title style</a:t>
            </a:r>
          </a:p>
        </p:txBody>
      </p:sp>
      <p:sp>
        <p:nvSpPr>
          <p:cNvPr id="3" name="Text Placeholder 2"/>
          <p:cNvSpPr>
            <a:spLocks noGrp="1"/>
          </p:cNvSpPr>
          <p:nvPr>
            <p:ph type="body" sz="half" idx="1"/>
          </p:nvPr>
        </p:nvSpPr>
        <p:spPr>
          <a:xfrm>
            <a:off x="609600" y="1524001"/>
            <a:ext cx="10972800" cy="4602163"/>
          </a:xfrm>
        </p:spPr>
        <p:txBody>
          <a:bodyPr/>
          <a:lstStyle>
            <a:lvl1pPr>
              <a:buNone/>
              <a:defRPr>
                <a:latin typeface="Arial" pitchFamily="34" charset="0"/>
                <a:cs typeface="Arial" pitchFamily="34" charset="0"/>
              </a:defRPr>
            </a:lvl1pPr>
            <a:lvl2pPr>
              <a:defRPr>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4"/>
          <p:cNvSpPr>
            <a:spLocks noGrp="1" noChangeArrowheads="1"/>
          </p:cNvSpPr>
          <p:nvPr>
            <p:ph type="dt" sz="half" idx="10"/>
          </p:nvPr>
        </p:nvSpPr>
        <p:spPr/>
        <p:txBody>
          <a:bodyPr/>
          <a:lstStyle>
            <a:lvl1pPr eaLnBrk="0" hangingPunct="0">
              <a:defRPr>
                <a:solidFill>
                  <a:srgbClr val="000000"/>
                </a:solidFill>
                <a:cs typeface="Arial" pitchFamily="34" charset="0"/>
              </a:defRPr>
            </a:lvl1pPr>
          </a:lstStyle>
          <a:p>
            <a:pPr>
              <a:defRPr/>
            </a:pPr>
            <a:endParaRPr lang="en-US"/>
          </a:p>
        </p:txBody>
      </p:sp>
      <p:sp>
        <p:nvSpPr>
          <p:cNvPr id="5" name="Rectangle 5"/>
          <p:cNvSpPr>
            <a:spLocks noGrp="1" noChangeArrowheads="1"/>
          </p:cNvSpPr>
          <p:nvPr>
            <p:ph type="ftr" sz="quarter" idx="11"/>
          </p:nvPr>
        </p:nvSpPr>
        <p:spPr/>
        <p:txBody>
          <a:bodyPr/>
          <a:lstStyle>
            <a:lvl1pPr eaLnBrk="0" hangingPunct="0">
              <a:defRPr>
                <a:solidFill>
                  <a:srgbClr val="000000"/>
                </a:solidFill>
                <a:cs typeface="Arial" pitchFamily="34" charset="0"/>
              </a:defRPr>
            </a:lvl1pPr>
          </a:lstStyle>
          <a:p>
            <a:pPr>
              <a:defRPr/>
            </a:pPr>
            <a:endParaRPr lang="en-US"/>
          </a:p>
        </p:txBody>
      </p:sp>
      <p:sp>
        <p:nvSpPr>
          <p:cNvPr id="6" name="Rectangle 6"/>
          <p:cNvSpPr>
            <a:spLocks noGrp="1" noChangeArrowheads="1"/>
          </p:cNvSpPr>
          <p:nvPr>
            <p:ph type="sldNum" sz="quarter" idx="12"/>
          </p:nvPr>
        </p:nvSpPr>
        <p:spPr/>
        <p:txBody>
          <a:bodyPr/>
          <a:lstStyle>
            <a:lvl1pPr eaLnBrk="0" hangingPunct="0">
              <a:defRPr>
                <a:solidFill>
                  <a:srgbClr val="000000"/>
                </a:solidFill>
                <a:cs typeface="Arial" pitchFamily="34" charset="0"/>
              </a:defRPr>
            </a:lvl1pPr>
          </a:lstStyle>
          <a:p>
            <a:pPr>
              <a:defRPr/>
            </a:pPr>
            <a:fld id="{822183DA-4029-4172-A466-BAFC53DDD783}" type="slidenum">
              <a:rPr lang="en-US"/>
              <a:pPr>
                <a:defRPr/>
              </a:pPr>
              <a:t>‹#›</a:t>
            </a:fld>
            <a:endParaRPr lang="en-US"/>
          </a:p>
        </p:txBody>
      </p:sp>
    </p:spTree>
    <p:extLst>
      <p:ext uri="{BB962C8B-B14F-4D97-AF65-F5344CB8AC3E}">
        <p14:creationId xmlns:p14="http://schemas.microsoft.com/office/powerpoint/2010/main" val="160601491"/>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914400" y="609600"/>
            <a:ext cx="10363200" cy="1143000"/>
          </a:xfrm>
        </p:spPr>
        <p:txBody>
          <a:bodyPr/>
          <a:lstStyle/>
          <a:p>
            <a:r>
              <a:rPr lang="en-US"/>
              <a:t>Click to edit Master title style</a:t>
            </a:r>
          </a:p>
        </p:txBody>
      </p:sp>
      <p:sp>
        <p:nvSpPr>
          <p:cNvPr id="3" name="Table Placeholder 2"/>
          <p:cNvSpPr>
            <a:spLocks noGrp="1"/>
          </p:cNvSpPr>
          <p:nvPr>
            <p:ph type="tbl" idx="1"/>
          </p:nvPr>
        </p:nvSpPr>
        <p:spPr>
          <a:xfrm>
            <a:off x="914400" y="1981200"/>
            <a:ext cx="10363200" cy="4114800"/>
          </a:xfrm>
        </p:spPr>
        <p:txBody>
          <a:bodyPr/>
          <a:lstStyle/>
          <a:p>
            <a:pPr lvl="0"/>
            <a:endParaRPr lang="en-US" noProof="0"/>
          </a:p>
        </p:txBody>
      </p:sp>
      <p:sp>
        <p:nvSpPr>
          <p:cNvPr id="4" name="Rectangle 3"/>
          <p:cNvSpPr>
            <a:spLocks noGrp="1" noChangeArrowheads="1"/>
          </p:cNvSpPr>
          <p:nvPr>
            <p:ph type="sldNum" sz="quarter" idx="10"/>
          </p:nvPr>
        </p:nvSpPr>
        <p:spPr/>
        <p:txBody>
          <a:bodyPr/>
          <a:lstStyle>
            <a:lvl1pPr eaLnBrk="0" hangingPunct="0">
              <a:defRPr/>
            </a:lvl1pPr>
          </a:lstStyle>
          <a:p>
            <a:pPr>
              <a:defRPr/>
            </a:pPr>
            <a:fld id="{DE1D5DA4-A657-4D09-9691-FFF6FB3DA18F}" type="slidenum">
              <a:rPr lang="en-US"/>
              <a:pPr>
                <a:defRPr/>
              </a:pPr>
              <a:t>‹#›</a:t>
            </a:fld>
            <a:endParaRPr lang="en-US"/>
          </a:p>
        </p:txBody>
      </p:sp>
    </p:spTree>
    <p:extLst>
      <p:ext uri="{BB962C8B-B14F-4D97-AF65-F5344CB8AC3E}">
        <p14:creationId xmlns:p14="http://schemas.microsoft.com/office/powerpoint/2010/main" val="3715572205"/>
      </p:ext>
    </p:extLst>
  </p:cSld>
  <p:clrMapOvr>
    <a:masterClrMapping/>
  </p:clrMapOvr>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9"/>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9" y="1681163"/>
            <a:ext cx="5157787"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2" y="1681163"/>
            <a:ext cx="5183188"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p:cNvSpPr>
            <a:spLocks noGrp="1"/>
          </p:cNvSpPr>
          <p:nvPr>
            <p:ph sz="quarter" idx="4"/>
          </p:nvPr>
        </p:nvSpPr>
        <p:spPr>
          <a:xfrm>
            <a:off x="6172202"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D01FD4E-3E95-44A1-86D1-C91D284E43CE}" type="datetime1">
              <a:rPr lang="en-US" smtClean="0">
                <a:solidFill>
                  <a:prstClr val="black">
                    <a:tint val="75000"/>
                  </a:prstClr>
                </a:solidFill>
              </a:rPr>
              <a:t>2/7/2018</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dirty="0">
              <a:solidFill>
                <a:prstClr val="black">
                  <a:tint val="75000"/>
                </a:prstClr>
              </a:solidFill>
            </a:endParaRPr>
          </a:p>
        </p:txBody>
      </p:sp>
      <p:sp>
        <p:nvSpPr>
          <p:cNvPr id="9" name="Slide Number Placeholder 8"/>
          <p:cNvSpPr>
            <a:spLocks noGrp="1"/>
          </p:cNvSpPr>
          <p:nvPr>
            <p:ph type="sldNum" sz="quarter" idx="12"/>
          </p:nvPr>
        </p:nvSpPr>
        <p:spPr/>
        <p:txBody>
          <a:bodyPr/>
          <a:lstStyle/>
          <a:p>
            <a:fld id="{817302B4-CAA2-4962-8203-A59A3DFAB18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610447342"/>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userDrawn="1">
  <p:cSld name="1_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1524000"/>
          </a:xfrm>
        </p:spPr>
        <p:txBody>
          <a:bodyPr/>
          <a:lstStyle>
            <a:lvl1pPr algn="ctr">
              <a:defRPr sz="4400" b="0"/>
            </a:lvl1pPr>
          </a:lstStyle>
          <a:p>
            <a:r>
              <a:rPr lang="en-US" dirty="0"/>
              <a:t>Click to edit Master title style</a:t>
            </a:r>
          </a:p>
        </p:txBody>
      </p:sp>
      <p:sp>
        <p:nvSpPr>
          <p:cNvPr id="3" name="Text Placeholder 2"/>
          <p:cNvSpPr>
            <a:spLocks noGrp="1"/>
          </p:cNvSpPr>
          <p:nvPr>
            <p:ph type="body" sz="half" idx="1"/>
          </p:nvPr>
        </p:nvSpPr>
        <p:spPr>
          <a:xfrm>
            <a:off x="609600" y="1524001"/>
            <a:ext cx="10972800" cy="4602163"/>
          </a:xfrm>
        </p:spPr>
        <p:txBody>
          <a:bodyPr/>
          <a:lstStyle>
            <a:lvl1pPr>
              <a:buNone/>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5"/>
          <p:cNvSpPr>
            <a:spLocks noGrp="1" noChangeArrowheads="1"/>
          </p:cNvSpPr>
          <p:nvPr>
            <p:ph type="dt" sz="half" idx="10"/>
          </p:nvPr>
        </p:nvSpPr>
        <p:spPr/>
        <p:txBody>
          <a:bodyPr/>
          <a:lstStyle>
            <a:lvl1pPr eaLnBrk="0" hangingPunct="0">
              <a:defRPr>
                <a:solidFill>
                  <a:srgbClr val="000000"/>
                </a:solidFill>
              </a:defRPr>
            </a:lvl1pPr>
          </a:lstStyle>
          <a:p>
            <a:pPr>
              <a:defRPr/>
            </a:pPr>
            <a:endParaRPr lang="en-US"/>
          </a:p>
        </p:txBody>
      </p:sp>
      <p:sp>
        <p:nvSpPr>
          <p:cNvPr id="5" name="Rectangle 6"/>
          <p:cNvSpPr>
            <a:spLocks noGrp="1" noChangeArrowheads="1"/>
          </p:cNvSpPr>
          <p:nvPr>
            <p:ph type="ftr" sz="quarter" idx="11"/>
          </p:nvPr>
        </p:nvSpPr>
        <p:spPr/>
        <p:txBody>
          <a:bodyPr/>
          <a:lstStyle>
            <a:lvl1pPr eaLnBrk="0" hangingPunct="0">
              <a:defRPr>
                <a:solidFill>
                  <a:srgbClr val="000000"/>
                </a:solidFill>
              </a:defRPr>
            </a:lvl1pPr>
          </a:lstStyle>
          <a:p>
            <a:pPr>
              <a:defRPr/>
            </a:pPr>
            <a:endParaRPr lang="en-US"/>
          </a:p>
        </p:txBody>
      </p:sp>
      <p:sp>
        <p:nvSpPr>
          <p:cNvPr id="6" name="Rectangle 7"/>
          <p:cNvSpPr>
            <a:spLocks noGrp="1" noChangeArrowheads="1"/>
          </p:cNvSpPr>
          <p:nvPr>
            <p:ph type="sldNum" sz="quarter" idx="12"/>
          </p:nvPr>
        </p:nvSpPr>
        <p:spPr/>
        <p:txBody>
          <a:bodyPr/>
          <a:lstStyle>
            <a:lvl1pPr eaLnBrk="0" hangingPunct="0">
              <a:defRPr>
                <a:solidFill>
                  <a:srgbClr val="000000"/>
                </a:solidFill>
              </a:defRPr>
            </a:lvl1pPr>
          </a:lstStyle>
          <a:p>
            <a:pPr>
              <a:defRPr/>
            </a:pPr>
            <a:fld id="{D6D64454-9202-491A-8600-175C6855A187}" type="slidenum">
              <a:rPr lang="en-US"/>
              <a:pPr>
                <a:defRPr/>
              </a:pPr>
              <a:t>‹#›</a:t>
            </a:fld>
            <a:endParaRPr lang="en-US"/>
          </a:p>
        </p:txBody>
      </p:sp>
    </p:spTree>
    <p:extLst>
      <p:ext uri="{BB962C8B-B14F-4D97-AF65-F5344CB8AC3E}">
        <p14:creationId xmlns:p14="http://schemas.microsoft.com/office/powerpoint/2010/main" val="2048067196"/>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fontAlgn="base">
              <a:spcBef>
                <a:spcPct val="0"/>
              </a:spcBef>
              <a:spcAft>
                <a:spcPct val="0"/>
              </a:spcAft>
              <a:defRPr>
                <a:latin typeface="Arial" charset="0"/>
              </a:defRPr>
            </a:lvl1pPr>
          </a:lstStyle>
          <a:p>
            <a:pPr>
              <a:defRPr/>
            </a:pPr>
            <a:endParaRPr lang="en-US"/>
          </a:p>
        </p:txBody>
      </p:sp>
      <p:sp>
        <p:nvSpPr>
          <p:cNvPr id="5" name="Footer Placeholder 4"/>
          <p:cNvSpPr>
            <a:spLocks noGrp="1"/>
          </p:cNvSpPr>
          <p:nvPr>
            <p:ph type="ftr" sz="quarter" idx="11"/>
          </p:nvPr>
        </p:nvSpPr>
        <p:spPr/>
        <p:txBody>
          <a:bodyPr/>
          <a:lstStyle>
            <a:lvl1pPr fontAlgn="base">
              <a:spcBef>
                <a:spcPct val="0"/>
              </a:spcBef>
              <a:spcAft>
                <a:spcPct val="0"/>
              </a:spcAft>
              <a:defRPr>
                <a:latin typeface="Arial" charset="0"/>
              </a:defRPr>
            </a:lvl1pPr>
          </a:lstStyle>
          <a:p>
            <a:pPr>
              <a:defRPr/>
            </a:pPr>
            <a:endParaRPr lang="en-US"/>
          </a:p>
        </p:txBody>
      </p:sp>
      <p:sp>
        <p:nvSpPr>
          <p:cNvPr id="6" name="Slide Number Placeholder 5"/>
          <p:cNvSpPr>
            <a:spLocks noGrp="1"/>
          </p:cNvSpPr>
          <p:nvPr>
            <p:ph type="sldNum" sz="quarter" idx="12"/>
          </p:nvPr>
        </p:nvSpPr>
        <p:spPr/>
        <p:txBody>
          <a:bodyPr/>
          <a:lstStyle>
            <a:lvl1pPr fontAlgn="base">
              <a:spcBef>
                <a:spcPct val="0"/>
              </a:spcBef>
              <a:spcAft>
                <a:spcPct val="0"/>
              </a:spcAft>
              <a:defRPr>
                <a:latin typeface="Arial" charset="0"/>
              </a:defRPr>
            </a:lvl1pPr>
          </a:lstStyle>
          <a:p>
            <a:pPr>
              <a:defRPr/>
            </a:pPr>
            <a:fld id="{2E0FBC52-C3B1-48C5-86D1-FE4C14E11FBE}" type="slidenum">
              <a:rPr lang="en-US"/>
              <a:pPr>
                <a:defRPr/>
              </a:pPr>
              <a:t>‹#›</a:t>
            </a:fld>
            <a:endParaRPr lang="en-US"/>
          </a:p>
        </p:txBody>
      </p:sp>
    </p:spTree>
    <p:extLst>
      <p:ext uri="{BB962C8B-B14F-4D97-AF65-F5344CB8AC3E}">
        <p14:creationId xmlns:p14="http://schemas.microsoft.com/office/powerpoint/2010/main" val="3247807123"/>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fontAlgn="base">
              <a:spcBef>
                <a:spcPct val="0"/>
              </a:spcBef>
              <a:spcAft>
                <a:spcPct val="0"/>
              </a:spcAft>
              <a:defRPr>
                <a:latin typeface="Arial" charset="0"/>
              </a:defRPr>
            </a:lvl1pPr>
          </a:lstStyle>
          <a:p>
            <a:pPr>
              <a:defRPr/>
            </a:pPr>
            <a:endParaRPr lang="en-US"/>
          </a:p>
        </p:txBody>
      </p:sp>
      <p:sp>
        <p:nvSpPr>
          <p:cNvPr id="5" name="Footer Placeholder 4"/>
          <p:cNvSpPr>
            <a:spLocks noGrp="1"/>
          </p:cNvSpPr>
          <p:nvPr>
            <p:ph type="ftr" sz="quarter" idx="11"/>
          </p:nvPr>
        </p:nvSpPr>
        <p:spPr/>
        <p:txBody>
          <a:bodyPr/>
          <a:lstStyle>
            <a:lvl1pPr fontAlgn="base">
              <a:spcBef>
                <a:spcPct val="0"/>
              </a:spcBef>
              <a:spcAft>
                <a:spcPct val="0"/>
              </a:spcAft>
              <a:defRPr>
                <a:latin typeface="Arial" charset="0"/>
              </a:defRPr>
            </a:lvl1pPr>
          </a:lstStyle>
          <a:p>
            <a:pPr>
              <a:defRPr/>
            </a:pPr>
            <a:endParaRPr lang="en-US"/>
          </a:p>
        </p:txBody>
      </p:sp>
      <p:sp>
        <p:nvSpPr>
          <p:cNvPr id="6" name="Slide Number Placeholder 5"/>
          <p:cNvSpPr>
            <a:spLocks noGrp="1"/>
          </p:cNvSpPr>
          <p:nvPr>
            <p:ph type="sldNum" sz="quarter" idx="12"/>
          </p:nvPr>
        </p:nvSpPr>
        <p:spPr/>
        <p:txBody>
          <a:bodyPr/>
          <a:lstStyle>
            <a:lvl1pPr fontAlgn="base">
              <a:spcBef>
                <a:spcPct val="0"/>
              </a:spcBef>
              <a:spcAft>
                <a:spcPct val="0"/>
              </a:spcAft>
              <a:defRPr>
                <a:latin typeface="Arial" charset="0"/>
              </a:defRPr>
            </a:lvl1pPr>
          </a:lstStyle>
          <a:p>
            <a:pPr>
              <a:defRPr/>
            </a:pPr>
            <a:fld id="{C1D9B3D8-322D-414F-B3EA-E1F113ED4304}" type="slidenum">
              <a:rPr lang="en-US"/>
              <a:pPr>
                <a:defRPr/>
              </a:pPr>
              <a:t>‹#›</a:t>
            </a:fld>
            <a:endParaRPr lang="en-US"/>
          </a:p>
        </p:txBody>
      </p:sp>
    </p:spTree>
    <p:extLst>
      <p:ext uri="{BB962C8B-B14F-4D97-AF65-F5344CB8AC3E}">
        <p14:creationId xmlns:p14="http://schemas.microsoft.com/office/powerpoint/2010/main" val="2583558929"/>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fontAlgn="base">
              <a:spcBef>
                <a:spcPct val="0"/>
              </a:spcBef>
              <a:spcAft>
                <a:spcPct val="0"/>
              </a:spcAft>
              <a:defRPr>
                <a:latin typeface="Arial" charset="0"/>
              </a:defRPr>
            </a:lvl1pPr>
          </a:lstStyle>
          <a:p>
            <a:pPr>
              <a:defRPr/>
            </a:pPr>
            <a:endParaRPr lang="en-US"/>
          </a:p>
        </p:txBody>
      </p:sp>
      <p:sp>
        <p:nvSpPr>
          <p:cNvPr id="5" name="Footer Placeholder 4"/>
          <p:cNvSpPr>
            <a:spLocks noGrp="1"/>
          </p:cNvSpPr>
          <p:nvPr>
            <p:ph type="ftr" sz="quarter" idx="11"/>
          </p:nvPr>
        </p:nvSpPr>
        <p:spPr/>
        <p:txBody>
          <a:bodyPr/>
          <a:lstStyle>
            <a:lvl1pPr fontAlgn="base">
              <a:spcBef>
                <a:spcPct val="0"/>
              </a:spcBef>
              <a:spcAft>
                <a:spcPct val="0"/>
              </a:spcAft>
              <a:defRPr>
                <a:latin typeface="Arial" charset="0"/>
              </a:defRPr>
            </a:lvl1pPr>
          </a:lstStyle>
          <a:p>
            <a:pPr>
              <a:defRPr/>
            </a:pPr>
            <a:endParaRPr lang="en-US"/>
          </a:p>
        </p:txBody>
      </p:sp>
      <p:sp>
        <p:nvSpPr>
          <p:cNvPr id="6" name="Slide Number Placeholder 5"/>
          <p:cNvSpPr>
            <a:spLocks noGrp="1"/>
          </p:cNvSpPr>
          <p:nvPr>
            <p:ph type="sldNum" sz="quarter" idx="12"/>
          </p:nvPr>
        </p:nvSpPr>
        <p:spPr/>
        <p:txBody>
          <a:bodyPr/>
          <a:lstStyle>
            <a:lvl1pPr fontAlgn="base">
              <a:spcBef>
                <a:spcPct val="0"/>
              </a:spcBef>
              <a:spcAft>
                <a:spcPct val="0"/>
              </a:spcAft>
              <a:defRPr>
                <a:latin typeface="Arial" charset="0"/>
              </a:defRPr>
            </a:lvl1pPr>
          </a:lstStyle>
          <a:p>
            <a:pPr>
              <a:defRPr/>
            </a:pPr>
            <a:fld id="{6E64ED41-69E9-49BF-9A66-925BD04CBBC7}" type="slidenum">
              <a:rPr lang="en-US"/>
              <a:pPr>
                <a:defRPr/>
              </a:pPr>
              <a:t>‹#›</a:t>
            </a:fld>
            <a:endParaRPr lang="en-US"/>
          </a:p>
        </p:txBody>
      </p:sp>
    </p:spTree>
    <p:extLst>
      <p:ext uri="{BB962C8B-B14F-4D97-AF65-F5344CB8AC3E}">
        <p14:creationId xmlns:p14="http://schemas.microsoft.com/office/powerpoint/2010/main" val="1252269592"/>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fontAlgn="base">
              <a:spcBef>
                <a:spcPct val="0"/>
              </a:spcBef>
              <a:spcAft>
                <a:spcPct val="0"/>
              </a:spcAft>
              <a:defRPr>
                <a:latin typeface="Arial" charset="0"/>
              </a:defRPr>
            </a:lvl1pPr>
          </a:lstStyle>
          <a:p>
            <a:pPr>
              <a:defRPr/>
            </a:pPr>
            <a:endParaRPr lang="en-US"/>
          </a:p>
        </p:txBody>
      </p:sp>
      <p:sp>
        <p:nvSpPr>
          <p:cNvPr id="6" name="Footer Placeholder 5"/>
          <p:cNvSpPr>
            <a:spLocks noGrp="1"/>
          </p:cNvSpPr>
          <p:nvPr>
            <p:ph type="ftr" sz="quarter" idx="11"/>
          </p:nvPr>
        </p:nvSpPr>
        <p:spPr/>
        <p:txBody>
          <a:bodyPr/>
          <a:lstStyle>
            <a:lvl1pPr fontAlgn="base">
              <a:spcBef>
                <a:spcPct val="0"/>
              </a:spcBef>
              <a:spcAft>
                <a:spcPct val="0"/>
              </a:spcAft>
              <a:defRPr>
                <a:latin typeface="Arial" charset="0"/>
              </a:defRPr>
            </a:lvl1pPr>
          </a:lstStyle>
          <a:p>
            <a:pPr>
              <a:defRPr/>
            </a:pPr>
            <a:endParaRPr lang="en-US"/>
          </a:p>
        </p:txBody>
      </p:sp>
      <p:sp>
        <p:nvSpPr>
          <p:cNvPr id="7" name="Slide Number Placeholder 6"/>
          <p:cNvSpPr>
            <a:spLocks noGrp="1"/>
          </p:cNvSpPr>
          <p:nvPr>
            <p:ph type="sldNum" sz="quarter" idx="12"/>
          </p:nvPr>
        </p:nvSpPr>
        <p:spPr/>
        <p:txBody>
          <a:bodyPr/>
          <a:lstStyle>
            <a:lvl1pPr fontAlgn="base">
              <a:spcBef>
                <a:spcPct val="0"/>
              </a:spcBef>
              <a:spcAft>
                <a:spcPct val="0"/>
              </a:spcAft>
              <a:defRPr>
                <a:latin typeface="Arial" charset="0"/>
              </a:defRPr>
            </a:lvl1pPr>
          </a:lstStyle>
          <a:p>
            <a:pPr>
              <a:defRPr/>
            </a:pPr>
            <a:fld id="{527EA720-69B9-40C4-936A-007387A12082}" type="slidenum">
              <a:rPr lang="en-US"/>
              <a:pPr>
                <a:defRPr/>
              </a:pPr>
              <a:t>‹#›</a:t>
            </a:fld>
            <a:endParaRPr lang="en-US"/>
          </a:p>
        </p:txBody>
      </p:sp>
    </p:spTree>
    <p:extLst>
      <p:ext uri="{BB962C8B-B14F-4D97-AF65-F5344CB8AC3E}">
        <p14:creationId xmlns:p14="http://schemas.microsoft.com/office/powerpoint/2010/main" val="106371110"/>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fontAlgn="base">
              <a:spcBef>
                <a:spcPct val="0"/>
              </a:spcBef>
              <a:spcAft>
                <a:spcPct val="0"/>
              </a:spcAft>
              <a:defRPr>
                <a:latin typeface="Arial" charset="0"/>
              </a:defRPr>
            </a:lvl1pPr>
          </a:lstStyle>
          <a:p>
            <a:pPr>
              <a:defRPr/>
            </a:pPr>
            <a:endParaRPr lang="en-US"/>
          </a:p>
        </p:txBody>
      </p:sp>
      <p:sp>
        <p:nvSpPr>
          <p:cNvPr id="8" name="Footer Placeholder 7"/>
          <p:cNvSpPr>
            <a:spLocks noGrp="1"/>
          </p:cNvSpPr>
          <p:nvPr>
            <p:ph type="ftr" sz="quarter" idx="11"/>
          </p:nvPr>
        </p:nvSpPr>
        <p:spPr/>
        <p:txBody>
          <a:bodyPr/>
          <a:lstStyle>
            <a:lvl1pPr fontAlgn="base">
              <a:spcBef>
                <a:spcPct val="0"/>
              </a:spcBef>
              <a:spcAft>
                <a:spcPct val="0"/>
              </a:spcAft>
              <a:defRPr>
                <a:latin typeface="Arial" charset="0"/>
              </a:defRPr>
            </a:lvl1pPr>
          </a:lstStyle>
          <a:p>
            <a:pPr>
              <a:defRPr/>
            </a:pPr>
            <a:endParaRPr lang="en-US"/>
          </a:p>
        </p:txBody>
      </p:sp>
      <p:sp>
        <p:nvSpPr>
          <p:cNvPr id="9" name="Slide Number Placeholder 8"/>
          <p:cNvSpPr>
            <a:spLocks noGrp="1"/>
          </p:cNvSpPr>
          <p:nvPr>
            <p:ph type="sldNum" sz="quarter" idx="12"/>
          </p:nvPr>
        </p:nvSpPr>
        <p:spPr/>
        <p:txBody>
          <a:bodyPr/>
          <a:lstStyle>
            <a:lvl1pPr fontAlgn="base">
              <a:spcBef>
                <a:spcPct val="0"/>
              </a:spcBef>
              <a:spcAft>
                <a:spcPct val="0"/>
              </a:spcAft>
              <a:defRPr>
                <a:latin typeface="Arial" charset="0"/>
              </a:defRPr>
            </a:lvl1pPr>
          </a:lstStyle>
          <a:p>
            <a:pPr>
              <a:defRPr/>
            </a:pPr>
            <a:fld id="{1544CD09-4C34-4F22-A437-62704E9499D8}" type="slidenum">
              <a:rPr lang="en-US"/>
              <a:pPr>
                <a:defRPr/>
              </a:pPr>
              <a:t>‹#›</a:t>
            </a:fld>
            <a:endParaRPr lang="en-US"/>
          </a:p>
        </p:txBody>
      </p:sp>
    </p:spTree>
    <p:extLst>
      <p:ext uri="{BB962C8B-B14F-4D97-AF65-F5344CB8AC3E}">
        <p14:creationId xmlns:p14="http://schemas.microsoft.com/office/powerpoint/2010/main" val="3554097941"/>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fontAlgn="base">
              <a:spcBef>
                <a:spcPct val="0"/>
              </a:spcBef>
              <a:spcAft>
                <a:spcPct val="0"/>
              </a:spcAft>
              <a:defRPr>
                <a:latin typeface="Arial" charset="0"/>
              </a:defRPr>
            </a:lvl1pPr>
          </a:lstStyle>
          <a:p>
            <a:pPr>
              <a:defRPr/>
            </a:pPr>
            <a:endParaRPr lang="en-US"/>
          </a:p>
        </p:txBody>
      </p:sp>
      <p:sp>
        <p:nvSpPr>
          <p:cNvPr id="4" name="Footer Placeholder 3"/>
          <p:cNvSpPr>
            <a:spLocks noGrp="1"/>
          </p:cNvSpPr>
          <p:nvPr>
            <p:ph type="ftr" sz="quarter" idx="11"/>
          </p:nvPr>
        </p:nvSpPr>
        <p:spPr/>
        <p:txBody>
          <a:bodyPr/>
          <a:lstStyle>
            <a:lvl1pPr fontAlgn="base">
              <a:spcBef>
                <a:spcPct val="0"/>
              </a:spcBef>
              <a:spcAft>
                <a:spcPct val="0"/>
              </a:spcAft>
              <a:defRPr>
                <a:latin typeface="Arial" charset="0"/>
              </a:defRPr>
            </a:lvl1pPr>
          </a:lstStyle>
          <a:p>
            <a:pPr>
              <a:defRPr/>
            </a:pPr>
            <a:endParaRPr lang="en-US"/>
          </a:p>
        </p:txBody>
      </p:sp>
      <p:sp>
        <p:nvSpPr>
          <p:cNvPr id="5" name="Slide Number Placeholder 4"/>
          <p:cNvSpPr>
            <a:spLocks noGrp="1"/>
          </p:cNvSpPr>
          <p:nvPr>
            <p:ph type="sldNum" sz="quarter" idx="12"/>
          </p:nvPr>
        </p:nvSpPr>
        <p:spPr/>
        <p:txBody>
          <a:bodyPr/>
          <a:lstStyle>
            <a:lvl1pPr fontAlgn="base">
              <a:spcBef>
                <a:spcPct val="0"/>
              </a:spcBef>
              <a:spcAft>
                <a:spcPct val="0"/>
              </a:spcAft>
              <a:defRPr>
                <a:latin typeface="Arial" charset="0"/>
              </a:defRPr>
            </a:lvl1pPr>
          </a:lstStyle>
          <a:p>
            <a:pPr>
              <a:defRPr/>
            </a:pPr>
            <a:fld id="{08419139-403A-4655-A52B-0424C2718FAE}" type="slidenum">
              <a:rPr lang="en-US"/>
              <a:pPr>
                <a:defRPr/>
              </a:pPr>
              <a:t>‹#›</a:t>
            </a:fld>
            <a:endParaRPr lang="en-US"/>
          </a:p>
        </p:txBody>
      </p:sp>
    </p:spTree>
    <p:extLst>
      <p:ext uri="{BB962C8B-B14F-4D97-AF65-F5344CB8AC3E}">
        <p14:creationId xmlns:p14="http://schemas.microsoft.com/office/powerpoint/2010/main" val="695644232"/>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fontAlgn="base">
              <a:spcBef>
                <a:spcPct val="0"/>
              </a:spcBef>
              <a:spcAft>
                <a:spcPct val="0"/>
              </a:spcAft>
              <a:defRPr>
                <a:latin typeface="Arial" charset="0"/>
              </a:defRPr>
            </a:lvl1pPr>
          </a:lstStyle>
          <a:p>
            <a:pPr>
              <a:defRPr/>
            </a:pPr>
            <a:endParaRPr lang="en-US"/>
          </a:p>
        </p:txBody>
      </p:sp>
      <p:sp>
        <p:nvSpPr>
          <p:cNvPr id="3" name="Footer Placeholder 2"/>
          <p:cNvSpPr>
            <a:spLocks noGrp="1"/>
          </p:cNvSpPr>
          <p:nvPr>
            <p:ph type="ftr" sz="quarter" idx="11"/>
          </p:nvPr>
        </p:nvSpPr>
        <p:spPr/>
        <p:txBody>
          <a:bodyPr/>
          <a:lstStyle>
            <a:lvl1pPr fontAlgn="base">
              <a:spcBef>
                <a:spcPct val="0"/>
              </a:spcBef>
              <a:spcAft>
                <a:spcPct val="0"/>
              </a:spcAft>
              <a:defRPr>
                <a:latin typeface="Arial" charset="0"/>
              </a:defRPr>
            </a:lvl1pPr>
          </a:lstStyle>
          <a:p>
            <a:pPr>
              <a:defRPr/>
            </a:pPr>
            <a:endParaRPr lang="en-US"/>
          </a:p>
        </p:txBody>
      </p:sp>
      <p:sp>
        <p:nvSpPr>
          <p:cNvPr id="4" name="Slide Number Placeholder 3"/>
          <p:cNvSpPr>
            <a:spLocks noGrp="1"/>
          </p:cNvSpPr>
          <p:nvPr>
            <p:ph type="sldNum" sz="quarter" idx="12"/>
          </p:nvPr>
        </p:nvSpPr>
        <p:spPr/>
        <p:txBody>
          <a:bodyPr/>
          <a:lstStyle>
            <a:lvl1pPr fontAlgn="base">
              <a:spcBef>
                <a:spcPct val="0"/>
              </a:spcBef>
              <a:spcAft>
                <a:spcPct val="0"/>
              </a:spcAft>
              <a:defRPr>
                <a:latin typeface="Arial" charset="0"/>
              </a:defRPr>
            </a:lvl1pPr>
          </a:lstStyle>
          <a:p>
            <a:pPr>
              <a:defRPr/>
            </a:pPr>
            <a:fld id="{EFB7968A-4724-4781-A016-8BB75A4478BD}" type="slidenum">
              <a:rPr lang="en-US"/>
              <a:pPr>
                <a:defRPr/>
              </a:pPr>
              <a:t>‹#›</a:t>
            </a:fld>
            <a:endParaRPr lang="en-US"/>
          </a:p>
        </p:txBody>
      </p:sp>
    </p:spTree>
    <p:extLst>
      <p:ext uri="{BB962C8B-B14F-4D97-AF65-F5344CB8AC3E}">
        <p14:creationId xmlns:p14="http://schemas.microsoft.com/office/powerpoint/2010/main" val="2981385698"/>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fontAlgn="base">
              <a:spcBef>
                <a:spcPct val="0"/>
              </a:spcBef>
              <a:spcAft>
                <a:spcPct val="0"/>
              </a:spcAft>
              <a:defRPr>
                <a:latin typeface="Arial" charset="0"/>
              </a:defRPr>
            </a:lvl1pPr>
          </a:lstStyle>
          <a:p>
            <a:pPr>
              <a:defRPr/>
            </a:pPr>
            <a:endParaRPr lang="en-US"/>
          </a:p>
        </p:txBody>
      </p:sp>
      <p:sp>
        <p:nvSpPr>
          <p:cNvPr id="6" name="Footer Placeholder 5"/>
          <p:cNvSpPr>
            <a:spLocks noGrp="1"/>
          </p:cNvSpPr>
          <p:nvPr>
            <p:ph type="ftr" sz="quarter" idx="11"/>
          </p:nvPr>
        </p:nvSpPr>
        <p:spPr/>
        <p:txBody>
          <a:bodyPr/>
          <a:lstStyle>
            <a:lvl1pPr fontAlgn="base">
              <a:spcBef>
                <a:spcPct val="0"/>
              </a:spcBef>
              <a:spcAft>
                <a:spcPct val="0"/>
              </a:spcAft>
              <a:defRPr>
                <a:latin typeface="Arial" charset="0"/>
              </a:defRPr>
            </a:lvl1pPr>
          </a:lstStyle>
          <a:p>
            <a:pPr>
              <a:defRPr/>
            </a:pPr>
            <a:endParaRPr lang="en-US"/>
          </a:p>
        </p:txBody>
      </p:sp>
      <p:sp>
        <p:nvSpPr>
          <p:cNvPr id="7" name="Slide Number Placeholder 6"/>
          <p:cNvSpPr>
            <a:spLocks noGrp="1"/>
          </p:cNvSpPr>
          <p:nvPr>
            <p:ph type="sldNum" sz="quarter" idx="12"/>
          </p:nvPr>
        </p:nvSpPr>
        <p:spPr/>
        <p:txBody>
          <a:bodyPr/>
          <a:lstStyle>
            <a:lvl1pPr fontAlgn="base">
              <a:spcBef>
                <a:spcPct val="0"/>
              </a:spcBef>
              <a:spcAft>
                <a:spcPct val="0"/>
              </a:spcAft>
              <a:defRPr>
                <a:latin typeface="Arial" charset="0"/>
              </a:defRPr>
            </a:lvl1pPr>
          </a:lstStyle>
          <a:p>
            <a:pPr>
              <a:defRPr/>
            </a:pPr>
            <a:fld id="{4068F7AE-7CF4-46DB-91C3-99FA8C777991}" type="slidenum">
              <a:rPr lang="en-US"/>
              <a:pPr>
                <a:defRPr/>
              </a:pPr>
              <a:t>‹#›</a:t>
            </a:fld>
            <a:endParaRPr lang="en-US"/>
          </a:p>
        </p:txBody>
      </p:sp>
    </p:spTree>
    <p:extLst>
      <p:ext uri="{BB962C8B-B14F-4D97-AF65-F5344CB8AC3E}">
        <p14:creationId xmlns:p14="http://schemas.microsoft.com/office/powerpoint/2010/main" val="2128131403"/>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fontAlgn="base">
              <a:spcBef>
                <a:spcPct val="0"/>
              </a:spcBef>
              <a:spcAft>
                <a:spcPct val="0"/>
              </a:spcAft>
              <a:defRPr>
                <a:latin typeface="Arial" charset="0"/>
              </a:defRPr>
            </a:lvl1pPr>
          </a:lstStyle>
          <a:p>
            <a:pPr>
              <a:defRPr/>
            </a:pPr>
            <a:endParaRPr lang="en-US"/>
          </a:p>
        </p:txBody>
      </p:sp>
      <p:sp>
        <p:nvSpPr>
          <p:cNvPr id="6" name="Footer Placeholder 5"/>
          <p:cNvSpPr>
            <a:spLocks noGrp="1"/>
          </p:cNvSpPr>
          <p:nvPr>
            <p:ph type="ftr" sz="quarter" idx="11"/>
          </p:nvPr>
        </p:nvSpPr>
        <p:spPr/>
        <p:txBody>
          <a:bodyPr/>
          <a:lstStyle>
            <a:lvl1pPr fontAlgn="base">
              <a:spcBef>
                <a:spcPct val="0"/>
              </a:spcBef>
              <a:spcAft>
                <a:spcPct val="0"/>
              </a:spcAft>
              <a:defRPr>
                <a:latin typeface="Arial" charset="0"/>
              </a:defRPr>
            </a:lvl1pPr>
          </a:lstStyle>
          <a:p>
            <a:pPr>
              <a:defRPr/>
            </a:pPr>
            <a:endParaRPr lang="en-US"/>
          </a:p>
        </p:txBody>
      </p:sp>
      <p:sp>
        <p:nvSpPr>
          <p:cNvPr id="7" name="Slide Number Placeholder 6"/>
          <p:cNvSpPr>
            <a:spLocks noGrp="1"/>
          </p:cNvSpPr>
          <p:nvPr>
            <p:ph type="sldNum" sz="quarter" idx="12"/>
          </p:nvPr>
        </p:nvSpPr>
        <p:spPr/>
        <p:txBody>
          <a:bodyPr/>
          <a:lstStyle>
            <a:lvl1pPr fontAlgn="base">
              <a:spcBef>
                <a:spcPct val="0"/>
              </a:spcBef>
              <a:spcAft>
                <a:spcPct val="0"/>
              </a:spcAft>
              <a:defRPr>
                <a:latin typeface="Arial" charset="0"/>
              </a:defRPr>
            </a:lvl1pPr>
          </a:lstStyle>
          <a:p>
            <a:pPr>
              <a:defRPr/>
            </a:pPr>
            <a:fld id="{4DB324E7-9391-43A0-85EA-C3B180EAA7C8}" type="slidenum">
              <a:rPr lang="en-US"/>
              <a:pPr>
                <a:defRPr/>
              </a:pPr>
              <a:t>‹#›</a:t>
            </a:fld>
            <a:endParaRPr lang="en-US"/>
          </a:p>
        </p:txBody>
      </p:sp>
    </p:spTree>
    <p:extLst>
      <p:ext uri="{BB962C8B-B14F-4D97-AF65-F5344CB8AC3E}">
        <p14:creationId xmlns:p14="http://schemas.microsoft.com/office/powerpoint/2010/main" val="306515176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873AFD7-60E9-494B-8A61-FA53EE135466}" type="datetime1">
              <a:rPr lang="en-US" smtClean="0">
                <a:solidFill>
                  <a:prstClr val="black">
                    <a:tint val="75000"/>
                  </a:prstClr>
                </a:solidFill>
              </a:rPr>
              <a:t>2/7/2018</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dirty="0">
              <a:solidFill>
                <a:prstClr val="black">
                  <a:tint val="75000"/>
                </a:prstClr>
              </a:solidFill>
            </a:endParaRPr>
          </a:p>
        </p:txBody>
      </p:sp>
      <p:sp>
        <p:nvSpPr>
          <p:cNvPr id="5" name="Slide Number Placeholder 4"/>
          <p:cNvSpPr>
            <a:spLocks noGrp="1"/>
          </p:cNvSpPr>
          <p:nvPr>
            <p:ph type="sldNum" sz="quarter" idx="12"/>
          </p:nvPr>
        </p:nvSpPr>
        <p:spPr/>
        <p:txBody>
          <a:bodyPr/>
          <a:lstStyle/>
          <a:p>
            <a:fld id="{817302B4-CAA2-4962-8203-A59A3DFAB18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765394591"/>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fontAlgn="base">
              <a:spcBef>
                <a:spcPct val="0"/>
              </a:spcBef>
              <a:spcAft>
                <a:spcPct val="0"/>
              </a:spcAft>
              <a:defRPr>
                <a:latin typeface="Arial" charset="0"/>
              </a:defRPr>
            </a:lvl1pPr>
          </a:lstStyle>
          <a:p>
            <a:pPr>
              <a:defRPr/>
            </a:pPr>
            <a:endParaRPr lang="en-US"/>
          </a:p>
        </p:txBody>
      </p:sp>
      <p:sp>
        <p:nvSpPr>
          <p:cNvPr id="5" name="Footer Placeholder 4"/>
          <p:cNvSpPr>
            <a:spLocks noGrp="1"/>
          </p:cNvSpPr>
          <p:nvPr>
            <p:ph type="ftr" sz="quarter" idx="11"/>
          </p:nvPr>
        </p:nvSpPr>
        <p:spPr/>
        <p:txBody>
          <a:bodyPr/>
          <a:lstStyle>
            <a:lvl1pPr fontAlgn="base">
              <a:spcBef>
                <a:spcPct val="0"/>
              </a:spcBef>
              <a:spcAft>
                <a:spcPct val="0"/>
              </a:spcAft>
              <a:defRPr>
                <a:latin typeface="Arial" charset="0"/>
              </a:defRPr>
            </a:lvl1pPr>
          </a:lstStyle>
          <a:p>
            <a:pPr>
              <a:defRPr/>
            </a:pPr>
            <a:endParaRPr lang="en-US"/>
          </a:p>
        </p:txBody>
      </p:sp>
      <p:sp>
        <p:nvSpPr>
          <p:cNvPr id="6" name="Slide Number Placeholder 5"/>
          <p:cNvSpPr>
            <a:spLocks noGrp="1"/>
          </p:cNvSpPr>
          <p:nvPr>
            <p:ph type="sldNum" sz="quarter" idx="12"/>
          </p:nvPr>
        </p:nvSpPr>
        <p:spPr/>
        <p:txBody>
          <a:bodyPr/>
          <a:lstStyle>
            <a:lvl1pPr fontAlgn="base">
              <a:spcBef>
                <a:spcPct val="0"/>
              </a:spcBef>
              <a:spcAft>
                <a:spcPct val="0"/>
              </a:spcAft>
              <a:defRPr>
                <a:latin typeface="Arial" charset="0"/>
              </a:defRPr>
            </a:lvl1pPr>
          </a:lstStyle>
          <a:p>
            <a:pPr>
              <a:defRPr/>
            </a:pPr>
            <a:fld id="{BEC411A3-68A6-427F-9B9C-06DE834D517B}" type="slidenum">
              <a:rPr lang="en-US"/>
              <a:pPr>
                <a:defRPr/>
              </a:pPr>
              <a:t>‹#›</a:t>
            </a:fld>
            <a:endParaRPr lang="en-US"/>
          </a:p>
        </p:txBody>
      </p:sp>
    </p:spTree>
    <p:extLst>
      <p:ext uri="{BB962C8B-B14F-4D97-AF65-F5344CB8AC3E}">
        <p14:creationId xmlns:p14="http://schemas.microsoft.com/office/powerpoint/2010/main" val="3934295881"/>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fontAlgn="base">
              <a:spcBef>
                <a:spcPct val="0"/>
              </a:spcBef>
              <a:spcAft>
                <a:spcPct val="0"/>
              </a:spcAft>
              <a:defRPr>
                <a:latin typeface="Arial" charset="0"/>
              </a:defRPr>
            </a:lvl1pPr>
          </a:lstStyle>
          <a:p>
            <a:pPr>
              <a:defRPr/>
            </a:pPr>
            <a:endParaRPr lang="en-US"/>
          </a:p>
        </p:txBody>
      </p:sp>
      <p:sp>
        <p:nvSpPr>
          <p:cNvPr id="5" name="Footer Placeholder 4"/>
          <p:cNvSpPr>
            <a:spLocks noGrp="1"/>
          </p:cNvSpPr>
          <p:nvPr>
            <p:ph type="ftr" sz="quarter" idx="11"/>
          </p:nvPr>
        </p:nvSpPr>
        <p:spPr/>
        <p:txBody>
          <a:bodyPr/>
          <a:lstStyle>
            <a:lvl1pPr fontAlgn="base">
              <a:spcBef>
                <a:spcPct val="0"/>
              </a:spcBef>
              <a:spcAft>
                <a:spcPct val="0"/>
              </a:spcAft>
              <a:defRPr>
                <a:latin typeface="Arial" charset="0"/>
              </a:defRPr>
            </a:lvl1pPr>
          </a:lstStyle>
          <a:p>
            <a:pPr>
              <a:defRPr/>
            </a:pPr>
            <a:endParaRPr lang="en-US"/>
          </a:p>
        </p:txBody>
      </p:sp>
      <p:sp>
        <p:nvSpPr>
          <p:cNvPr id="6" name="Slide Number Placeholder 5"/>
          <p:cNvSpPr>
            <a:spLocks noGrp="1"/>
          </p:cNvSpPr>
          <p:nvPr>
            <p:ph type="sldNum" sz="quarter" idx="12"/>
          </p:nvPr>
        </p:nvSpPr>
        <p:spPr/>
        <p:txBody>
          <a:bodyPr/>
          <a:lstStyle>
            <a:lvl1pPr fontAlgn="base">
              <a:spcBef>
                <a:spcPct val="0"/>
              </a:spcBef>
              <a:spcAft>
                <a:spcPct val="0"/>
              </a:spcAft>
              <a:defRPr>
                <a:latin typeface="Arial" charset="0"/>
              </a:defRPr>
            </a:lvl1pPr>
          </a:lstStyle>
          <a:p>
            <a:pPr>
              <a:defRPr/>
            </a:pPr>
            <a:fld id="{5B76AFEB-65A5-47CF-BF77-B4388BF04F1A}" type="slidenum">
              <a:rPr lang="en-US"/>
              <a:pPr>
                <a:defRPr/>
              </a:pPr>
              <a:t>‹#›</a:t>
            </a:fld>
            <a:endParaRPr lang="en-US"/>
          </a:p>
        </p:txBody>
      </p:sp>
    </p:spTree>
    <p:extLst>
      <p:ext uri="{BB962C8B-B14F-4D97-AF65-F5344CB8AC3E}">
        <p14:creationId xmlns:p14="http://schemas.microsoft.com/office/powerpoint/2010/main" val="3114368366"/>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8"/>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eaLnBrk="0" hangingPunct="0">
              <a:defRPr/>
            </a:lvl1pPr>
          </a:lstStyle>
          <a:p>
            <a:pPr>
              <a:defRPr/>
            </a:pPr>
            <a:fld id="{E8D842F0-CE0E-4659-B66F-4F7432EF151C}" type="datetime1">
              <a:rPr lang="en-US" smtClean="0"/>
              <a:t>2/7/2018</a:t>
            </a:fld>
            <a:endParaRPr lang="en-US"/>
          </a:p>
        </p:txBody>
      </p:sp>
      <p:sp>
        <p:nvSpPr>
          <p:cNvPr id="5" name="Footer Placeholder 4"/>
          <p:cNvSpPr>
            <a:spLocks noGrp="1"/>
          </p:cNvSpPr>
          <p:nvPr>
            <p:ph type="ftr" sz="quarter" idx="11"/>
          </p:nvPr>
        </p:nvSpPr>
        <p:spPr/>
        <p:txBody>
          <a:bodyPr/>
          <a:lstStyle>
            <a:lvl1pPr eaLnBrk="0" hangingPunct="0">
              <a:defRPr/>
            </a:lvl1pPr>
          </a:lstStyle>
          <a:p>
            <a:pPr>
              <a:defRPr/>
            </a:pPr>
            <a:endParaRPr lang="en-US" dirty="0"/>
          </a:p>
        </p:txBody>
      </p:sp>
      <p:sp>
        <p:nvSpPr>
          <p:cNvPr id="6" name="Slide Number Placeholder 5"/>
          <p:cNvSpPr>
            <a:spLocks noGrp="1"/>
          </p:cNvSpPr>
          <p:nvPr>
            <p:ph type="sldNum" sz="quarter" idx="12"/>
          </p:nvPr>
        </p:nvSpPr>
        <p:spPr/>
        <p:txBody>
          <a:bodyPr/>
          <a:lstStyle>
            <a:lvl1pPr eaLnBrk="0" hangingPunct="0">
              <a:defRPr/>
            </a:lvl1pPr>
          </a:lstStyle>
          <a:p>
            <a:pPr>
              <a:defRPr/>
            </a:pPr>
            <a:fld id="{46670F2C-7B05-4700-A4BD-320516B91102}" type="slidenum">
              <a:rPr lang="en-US"/>
              <a:pPr>
                <a:defRPr/>
              </a:pPr>
              <a:t>‹#›</a:t>
            </a:fld>
            <a:r>
              <a:rPr lang="en-US"/>
              <a:t>/24 </a:t>
            </a:r>
          </a:p>
        </p:txBody>
      </p:sp>
    </p:spTree>
    <p:extLst>
      <p:ext uri="{BB962C8B-B14F-4D97-AF65-F5344CB8AC3E}">
        <p14:creationId xmlns:p14="http://schemas.microsoft.com/office/powerpoint/2010/main" val="3086650306"/>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eaLnBrk="0" hangingPunct="0">
              <a:defRPr/>
            </a:lvl1pPr>
          </a:lstStyle>
          <a:p>
            <a:pPr>
              <a:defRPr/>
            </a:pPr>
            <a:fld id="{A27E9778-6415-4D7D-94AA-D303983317EF}" type="datetime1">
              <a:rPr lang="en-US" smtClean="0"/>
              <a:t>2/7/2018</a:t>
            </a:fld>
            <a:endParaRPr lang="en-US"/>
          </a:p>
        </p:txBody>
      </p:sp>
      <p:sp>
        <p:nvSpPr>
          <p:cNvPr id="5" name="Footer Placeholder 4"/>
          <p:cNvSpPr>
            <a:spLocks noGrp="1"/>
          </p:cNvSpPr>
          <p:nvPr>
            <p:ph type="ftr" sz="quarter" idx="11"/>
          </p:nvPr>
        </p:nvSpPr>
        <p:spPr/>
        <p:txBody>
          <a:bodyPr/>
          <a:lstStyle>
            <a:lvl1pPr eaLnBrk="0" hangingPunct="0">
              <a:defRPr/>
            </a:lvl1pPr>
          </a:lstStyle>
          <a:p>
            <a:pPr>
              <a:defRPr/>
            </a:pPr>
            <a:endParaRPr lang="en-US" dirty="0"/>
          </a:p>
        </p:txBody>
      </p:sp>
      <p:sp>
        <p:nvSpPr>
          <p:cNvPr id="6" name="Slide Number Placeholder 5"/>
          <p:cNvSpPr>
            <a:spLocks noGrp="1"/>
          </p:cNvSpPr>
          <p:nvPr>
            <p:ph type="sldNum" sz="quarter" idx="12"/>
          </p:nvPr>
        </p:nvSpPr>
        <p:spPr/>
        <p:txBody>
          <a:bodyPr/>
          <a:lstStyle>
            <a:lvl1pPr eaLnBrk="0" hangingPunct="0">
              <a:defRPr/>
            </a:lvl1pPr>
          </a:lstStyle>
          <a:p>
            <a:pPr>
              <a:defRPr/>
            </a:pPr>
            <a:fld id="{13863B42-158A-4174-B95F-65B68403E03F}" type="slidenum">
              <a:rPr lang="en-US"/>
              <a:pPr>
                <a:defRPr/>
              </a:pPr>
              <a:t>‹#›</a:t>
            </a:fld>
            <a:r>
              <a:rPr lang="en-US"/>
              <a:t>/24 </a:t>
            </a:r>
          </a:p>
        </p:txBody>
      </p:sp>
    </p:spTree>
    <p:extLst>
      <p:ext uri="{BB962C8B-B14F-4D97-AF65-F5344CB8AC3E}">
        <p14:creationId xmlns:p14="http://schemas.microsoft.com/office/powerpoint/2010/main" val="3035278023"/>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5"/>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eaLnBrk="0" hangingPunct="0">
              <a:defRPr/>
            </a:lvl1pPr>
          </a:lstStyle>
          <a:p>
            <a:pPr>
              <a:defRPr/>
            </a:pPr>
            <a:fld id="{B5AD8694-C08D-4E51-94A9-1ACBD865E5D3}" type="datetime1">
              <a:rPr lang="en-US" smtClean="0"/>
              <a:t>2/7/2018</a:t>
            </a:fld>
            <a:endParaRPr lang="en-US"/>
          </a:p>
        </p:txBody>
      </p:sp>
      <p:sp>
        <p:nvSpPr>
          <p:cNvPr id="5" name="Footer Placeholder 4"/>
          <p:cNvSpPr>
            <a:spLocks noGrp="1"/>
          </p:cNvSpPr>
          <p:nvPr>
            <p:ph type="ftr" sz="quarter" idx="11"/>
          </p:nvPr>
        </p:nvSpPr>
        <p:spPr/>
        <p:txBody>
          <a:bodyPr/>
          <a:lstStyle>
            <a:lvl1pPr eaLnBrk="0" hangingPunct="0">
              <a:defRPr/>
            </a:lvl1pPr>
          </a:lstStyle>
          <a:p>
            <a:pPr>
              <a:defRPr/>
            </a:pPr>
            <a:endParaRPr lang="en-US" dirty="0"/>
          </a:p>
        </p:txBody>
      </p:sp>
      <p:sp>
        <p:nvSpPr>
          <p:cNvPr id="6" name="Slide Number Placeholder 5"/>
          <p:cNvSpPr>
            <a:spLocks noGrp="1"/>
          </p:cNvSpPr>
          <p:nvPr>
            <p:ph type="sldNum" sz="quarter" idx="12"/>
          </p:nvPr>
        </p:nvSpPr>
        <p:spPr/>
        <p:txBody>
          <a:bodyPr/>
          <a:lstStyle>
            <a:lvl1pPr eaLnBrk="0" hangingPunct="0">
              <a:defRPr/>
            </a:lvl1pPr>
          </a:lstStyle>
          <a:p>
            <a:pPr>
              <a:defRPr/>
            </a:pPr>
            <a:fld id="{FAC9264A-84E5-4B5D-B8C2-D9B090C10566}" type="slidenum">
              <a:rPr lang="en-US"/>
              <a:pPr>
                <a:defRPr/>
              </a:pPr>
              <a:t>‹#›</a:t>
            </a:fld>
            <a:r>
              <a:rPr lang="en-US"/>
              <a:t>/24 </a:t>
            </a:r>
          </a:p>
        </p:txBody>
      </p:sp>
    </p:spTree>
    <p:extLst>
      <p:ext uri="{BB962C8B-B14F-4D97-AF65-F5344CB8AC3E}">
        <p14:creationId xmlns:p14="http://schemas.microsoft.com/office/powerpoint/2010/main" val="1568350455"/>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3"/>
            <a:ext cx="538480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3"/>
            <a:ext cx="538480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eaLnBrk="0" hangingPunct="0">
              <a:defRPr/>
            </a:lvl1pPr>
          </a:lstStyle>
          <a:p>
            <a:pPr>
              <a:defRPr/>
            </a:pPr>
            <a:fld id="{9124617D-8E16-47EB-A425-CB0A8961BFCB}" type="datetime1">
              <a:rPr lang="en-US" smtClean="0"/>
              <a:t>2/7/2018</a:t>
            </a:fld>
            <a:endParaRPr lang="en-US"/>
          </a:p>
        </p:txBody>
      </p:sp>
      <p:sp>
        <p:nvSpPr>
          <p:cNvPr id="6" name="Footer Placeholder 5"/>
          <p:cNvSpPr>
            <a:spLocks noGrp="1"/>
          </p:cNvSpPr>
          <p:nvPr>
            <p:ph type="ftr" sz="quarter" idx="11"/>
          </p:nvPr>
        </p:nvSpPr>
        <p:spPr/>
        <p:txBody>
          <a:bodyPr/>
          <a:lstStyle>
            <a:lvl1pPr eaLnBrk="0" hangingPunct="0">
              <a:defRPr/>
            </a:lvl1pPr>
          </a:lstStyle>
          <a:p>
            <a:pPr>
              <a:defRPr/>
            </a:pPr>
            <a:endParaRPr lang="en-US" dirty="0"/>
          </a:p>
        </p:txBody>
      </p:sp>
      <p:sp>
        <p:nvSpPr>
          <p:cNvPr id="7" name="Slide Number Placeholder 6"/>
          <p:cNvSpPr>
            <a:spLocks noGrp="1"/>
          </p:cNvSpPr>
          <p:nvPr>
            <p:ph type="sldNum" sz="quarter" idx="12"/>
          </p:nvPr>
        </p:nvSpPr>
        <p:spPr/>
        <p:txBody>
          <a:bodyPr/>
          <a:lstStyle>
            <a:lvl1pPr eaLnBrk="0" hangingPunct="0">
              <a:defRPr/>
            </a:lvl1pPr>
          </a:lstStyle>
          <a:p>
            <a:pPr>
              <a:defRPr/>
            </a:pPr>
            <a:fld id="{1F1EC785-9B1D-45A6-9E15-2E1E791BEABF}" type="slidenum">
              <a:rPr lang="en-US"/>
              <a:pPr>
                <a:defRPr/>
              </a:pPr>
              <a:t>‹#›</a:t>
            </a:fld>
            <a:r>
              <a:rPr lang="en-US"/>
              <a:t>/24 </a:t>
            </a:r>
          </a:p>
        </p:txBody>
      </p:sp>
    </p:spTree>
    <p:extLst>
      <p:ext uri="{BB962C8B-B14F-4D97-AF65-F5344CB8AC3E}">
        <p14:creationId xmlns:p14="http://schemas.microsoft.com/office/powerpoint/2010/main" val="4069908816"/>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9" y="1535113"/>
            <a:ext cx="5389033"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6193369" y="2174875"/>
            <a:ext cx="5389033"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eaLnBrk="0" hangingPunct="0">
              <a:defRPr/>
            </a:lvl1pPr>
          </a:lstStyle>
          <a:p>
            <a:pPr>
              <a:defRPr/>
            </a:pPr>
            <a:fld id="{233939F9-395B-4FCB-BF1D-2121C2535CDF}" type="datetime1">
              <a:rPr lang="en-US" smtClean="0"/>
              <a:t>2/7/2018</a:t>
            </a:fld>
            <a:endParaRPr lang="en-US"/>
          </a:p>
        </p:txBody>
      </p:sp>
      <p:sp>
        <p:nvSpPr>
          <p:cNvPr id="8" name="Footer Placeholder 7"/>
          <p:cNvSpPr>
            <a:spLocks noGrp="1"/>
          </p:cNvSpPr>
          <p:nvPr>
            <p:ph type="ftr" sz="quarter" idx="11"/>
          </p:nvPr>
        </p:nvSpPr>
        <p:spPr/>
        <p:txBody>
          <a:bodyPr/>
          <a:lstStyle>
            <a:lvl1pPr eaLnBrk="0" hangingPunct="0">
              <a:defRPr/>
            </a:lvl1pPr>
          </a:lstStyle>
          <a:p>
            <a:pPr>
              <a:defRPr/>
            </a:pPr>
            <a:endParaRPr lang="en-US" dirty="0"/>
          </a:p>
        </p:txBody>
      </p:sp>
      <p:sp>
        <p:nvSpPr>
          <p:cNvPr id="9" name="Slide Number Placeholder 8"/>
          <p:cNvSpPr>
            <a:spLocks noGrp="1"/>
          </p:cNvSpPr>
          <p:nvPr>
            <p:ph type="sldNum" sz="quarter" idx="12"/>
          </p:nvPr>
        </p:nvSpPr>
        <p:spPr/>
        <p:txBody>
          <a:bodyPr/>
          <a:lstStyle>
            <a:lvl1pPr eaLnBrk="0" hangingPunct="0">
              <a:defRPr/>
            </a:lvl1pPr>
          </a:lstStyle>
          <a:p>
            <a:pPr>
              <a:defRPr/>
            </a:pPr>
            <a:fld id="{60AF9F66-C146-47ED-8E01-B195B9523E08}" type="slidenum">
              <a:rPr lang="en-US"/>
              <a:pPr>
                <a:defRPr/>
              </a:pPr>
              <a:t>‹#›</a:t>
            </a:fld>
            <a:r>
              <a:rPr lang="en-US"/>
              <a:t>/24 </a:t>
            </a:r>
          </a:p>
        </p:txBody>
      </p:sp>
    </p:spTree>
    <p:extLst>
      <p:ext uri="{BB962C8B-B14F-4D97-AF65-F5344CB8AC3E}">
        <p14:creationId xmlns:p14="http://schemas.microsoft.com/office/powerpoint/2010/main" val="2544811925"/>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eaLnBrk="0" hangingPunct="0">
              <a:defRPr/>
            </a:lvl1pPr>
          </a:lstStyle>
          <a:p>
            <a:pPr>
              <a:defRPr/>
            </a:pPr>
            <a:fld id="{37E44E9C-7B29-41A3-ACC1-A58DDB9BA16B}" type="datetime1">
              <a:rPr lang="en-US" smtClean="0"/>
              <a:t>2/7/2018</a:t>
            </a:fld>
            <a:endParaRPr lang="en-US"/>
          </a:p>
        </p:txBody>
      </p:sp>
      <p:sp>
        <p:nvSpPr>
          <p:cNvPr id="4" name="Footer Placeholder 3"/>
          <p:cNvSpPr>
            <a:spLocks noGrp="1"/>
          </p:cNvSpPr>
          <p:nvPr>
            <p:ph type="ftr" sz="quarter" idx="11"/>
          </p:nvPr>
        </p:nvSpPr>
        <p:spPr/>
        <p:txBody>
          <a:bodyPr/>
          <a:lstStyle>
            <a:lvl1pPr eaLnBrk="0" hangingPunct="0">
              <a:defRPr/>
            </a:lvl1pPr>
          </a:lstStyle>
          <a:p>
            <a:pPr>
              <a:defRPr/>
            </a:pPr>
            <a:endParaRPr lang="en-US" dirty="0"/>
          </a:p>
        </p:txBody>
      </p:sp>
      <p:sp>
        <p:nvSpPr>
          <p:cNvPr id="5" name="Slide Number Placeholder 4"/>
          <p:cNvSpPr>
            <a:spLocks noGrp="1"/>
          </p:cNvSpPr>
          <p:nvPr>
            <p:ph type="sldNum" sz="quarter" idx="12"/>
          </p:nvPr>
        </p:nvSpPr>
        <p:spPr/>
        <p:txBody>
          <a:bodyPr/>
          <a:lstStyle>
            <a:lvl1pPr eaLnBrk="0" hangingPunct="0">
              <a:defRPr/>
            </a:lvl1pPr>
          </a:lstStyle>
          <a:p>
            <a:pPr>
              <a:defRPr/>
            </a:pPr>
            <a:fld id="{596FD7CF-BF89-4729-AB4D-048E6B00BA1D}" type="slidenum">
              <a:rPr lang="en-US"/>
              <a:pPr>
                <a:defRPr/>
              </a:pPr>
              <a:t>‹#›</a:t>
            </a:fld>
            <a:r>
              <a:rPr lang="en-US"/>
              <a:t>/24 </a:t>
            </a:r>
          </a:p>
        </p:txBody>
      </p:sp>
    </p:spTree>
    <p:extLst>
      <p:ext uri="{BB962C8B-B14F-4D97-AF65-F5344CB8AC3E}">
        <p14:creationId xmlns:p14="http://schemas.microsoft.com/office/powerpoint/2010/main" val="835778911"/>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eaLnBrk="0" hangingPunct="0">
              <a:defRPr/>
            </a:lvl1pPr>
          </a:lstStyle>
          <a:p>
            <a:pPr>
              <a:defRPr/>
            </a:pPr>
            <a:fld id="{8F26107A-1508-4474-8534-63CB8D773A0A}" type="datetime1">
              <a:rPr lang="en-US" smtClean="0"/>
              <a:t>2/7/2018</a:t>
            </a:fld>
            <a:endParaRPr lang="en-US"/>
          </a:p>
        </p:txBody>
      </p:sp>
      <p:sp>
        <p:nvSpPr>
          <p:cNvPr id="3" name="Footer Placeholder 2"/>
          <p:cNvSpPr>
            <a:spLocks noGrp="1"/>
          </p:cNvSpPr>
          <p:nvPr>
            <p:ph type="ftr" sz="quarter" idx="11"/>
          </p:nvPr>
        </p:nvSpPr>
        <p:spPr/>
        <p:txBody>
          <a:bodyPr/>
          <a:lstStyle>
            <a:lvl1pPr eaLnBrk="0" hangingPunct="0">
              <a:defRPr/>
            </a:lvl1pPr>
          </a:lstStyle>
          <a:p>
            <a:pPr>
              <a:defRPr/>
            </a:pPr>
            <a:endParaRPr lang="en-US" dirty="0"/>
          </a:p>
        </p:txBody>
      </p:sp>
      <p:sp>
        <p:nvSpPr>
          <p:cNvPr id="4" name="Slide Number Placeholder 3"/>
          <p:cNvSpPr>
            <a:spLocks noGrp="1"/>
          </p:cNvSpPr>
          <p:nvPr>
            <p:ph type="sldNum" sz="quarter" idx="12"/>
          </p:nvPr>
        </p:nvSpPr>
        <p:spPr/>
        <p:txBody>
          <a:bodyPr/>
          <a:lstStyle>
            <a:lvl1pPr eaLnBrk="0" hangingPunct="0">
              <a:defRPr/>
            </a:lvl1pPr>
          </a:lstStyle>
          <a:p>
            <a:pPr>
              <a:defRPr/>
            </a:pPr>
            <a:fld id="{48A4DE13-E5F0-4C83-B433-2EF1DF2DB289}" type="slidenum">
              <a:rPr lang="en-US"/>
              <a:pPr>
                <a:defRPr/>
              </a:pPr>
              <a:t>‹#›</a:t>
            </a:fld>
            <a:r>
              <a:rPr lang="en-US"/>
              <a:t>/24 </a:t>
            </a:r>
          </a:p>
        </p:txBody>
      </p:sp>
    </p:spTree>
    <p:extLst>
      <p:ext uri="{BB962C8B-B14F-4D97-AF65-F5344CB8AC3E}">
        <p14:creationId xmlns:p14="http://schemas.microsoft.com/office/powerpoint/2010/main" val="1051777889"/>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2" y="273050"/>
            <a:ext cx="4011084" cy="1162050"/>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4766733" y="273053"/>
            <a:ext cx="6815667" cy="5853113"/>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2" y="1435103"/>
            <a:ext cx="4011084" cy="4691063"/>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lvl1pPr eaLnBrk="0" hangingPunct="0">
              <a:defRPr/>
            </a:lvl1pPr>
          </a:lstStyle>
          <a:p>
            <a:pPr>
              <a:defRPr/>
            </a:pPr>
            <a:fld id="{C9954C87-CD30-4F57-A3B8-A515D1EE3E42}" type="datetime1">
              <a:rPr lang="en-US" smtClean="0"/>
              <a:t>2/7/2018</a:t>
            </a:fld>
            <a:endParaRPr lang="en-US"/>
          </a:p>
        </p:txBody>
      </p:sp>
      <p:sp>
        <p:nvSpPr>
          <p:cNvPr id="6" name="Footer Placeholder 5"/>
          <p:cNvSpPr>
            <a:spLocks noGrp="1"/>
          </p:cNvSpPr>
          <p:nvPr>
            <p:ph type="ftr" sz="quarter" idx="11"/>
          </p:nvPr>
        </p:nvSpPr>
        <p:spPr/>
        <p:txBody>
          <a:bodyPr/>
          <a:lstStyle>
            <a:lvl1pPr eaLnBrk="0" hangingPunct="0">
              <a:defRPr/>
            </a:lvl1pPr>
          </a:lstStyle>
          <a:p>
            <a:pPr>
              <a:defRPr/>
            </a:pPr>
            <a:endParaRPr lang="en-US" dirty="0"/>
          </a:p>
        </p:txBody>
      </p:sp>
      <p:sp>
        <p:nvSpPr>
          <p:cNvPr id="7" name="Slide Number Placeholder 6"/>
          <p:cNvSpPr>
            <a:spLocks noGrp="1"/>
          </p:cNvSpPr>
          <p:nvPr>
            <p:ph type="sldNum" sz="quarter" idx="12"/>
          </p:nvPr>
        </p:nvSpPr>
        <p:spPr/>
        <p:txBody>
          <a:bodyPr/>
          <a:lstStyle>
            <a:lvl1pPr eaLnBrk="0" hangingPunct="0">
              <a:defRPr/>
            </a:lvl1pPr>
          </a:lstStyle>
          <a:p>
            <a:pPr>
              <a:defRPr/>
            </a:pPr>
            <a:fld id="{0D9959E9-B497-45A9-95CB-B5541F6F846D}" type="slidenum">
              <a:rPr lang="en-US"/>
              <a:pPr>
                <a:defRPr/>
              </a:pPr>
              <a:t>‹#›</a:t>
            </a:fld>
            <a:r>
              <a:rPr lang="en-US"/>
              <a:t>/24 </a:t>
            </a:r>
          </a:p>
        </p:txBody>
      </p:sp>
    </p:spTree>
    <p:extLst>
      <p:ext uri="{BB962C8B-B14F-4D97-AF65-F5344CB8AC3E}">
        <p14:creationId xmlns:p14="http://schemas.microsoft.com/office/powerpoint/2010/main" val="15249546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78DAA76-2B7A-4103-AC71-ED021BF1C198}" type="datetime1">
              <a:rPr lang="en-US" smtClean="0"/>
              <a:t>2/7/2018</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231BA63-6E29-4115-B841-FC9898217383}" type="slidenum">
              <a:rPr lang="en-US" smtClean="0"/>
              <a:t>‹#›</a:t>
            </a:fld>
            <a:endParaRPr lang="en-US"/>
          </a:p>
        </p:txBody>
      </p:sp>
    </p:spTree>
    <p:extLst>
      <p:ext uri="{BB962C8B-B14F-4D97-AF65-F5344CB8AC3E}">
        <p14:creationId xmlns:p14="http://schemas.microsoft.com/office/powerpoint/2010/main" val="124218950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16373A8-954F-4547-8E74-F203B9462A81}" type="datetime1">
              <a:rPr lang="en-US" smtClean="0">
                <a:solidFill>
                  <a:prstClr val="black">
                    <a:tint val="75000"/>
                  </a:prstClr>
                </a:solidFill>
              </a:rPr>
              <a:t>2/7/2018</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dirty="0">
              <a:solidFill>
                <a:prstClr val="black">
                  <a:tint val="75000"/>
                </a:prstClr>
              </a:solidFill>
            </a:endParaRPr>
          </a:p>
        </p:txBody>
      </p:sp>
      <p:sp>
        <p:nvSpPr>
          <p:cNvPr id="4" name="Slide Number Placeholder 3"/>
          <p:cNvSpPr>
            <a:spLocks noGrp="1"/>
          </p:cNvSpPr>
          <p:nvPr>
            <p:ph type="sldNum" sz="quarter" idx="12"/>
          </p:nvPr>
        </p:nvSpPr>
        <p:spPr/>
        <p:txBody>
          <a:bodyPr/>
          <a:lstStyle/>
          <a:p>
            <a:fld id="{817302B4-CAA2-4962-8203-A59A3DFAB18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609734005"/>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rtlCol="0">
            <a:normAutofit/>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lvl1pPr eaLnBrk="0" hangingPunct="0">
              <a:defRPr/>
            </a:lvl1pPr>
          </a:lstStyle>
          <a:p>
            <a:pPr>
              <a:defRPr/>
            </a:pPr>
            <a:fld id="{2A0FBBCE-2792-4885-B164-B6DFF91C8130}" type="datetime1">
              <a:rPr lang="en-US" smtClean="0"/>
              <a:t>2/7/2018</a:t>
            </a:fld>
            <a:endParaRPr lang="en-US"/>
          </a:p>
        </p:txBody>
      </p:sp>
      <p:sp>
        <p:nvSpPr>
          <p:cNvPr id="6" name="Footer Placeholder 5"/>
          <p:cNvSpPr>
            <a:spLocks noGrp="1"/>
          </p:cNvSpPr>
          <p:nvPr>
            <p:ph type="ftr" sz="quarter" idx="11"/>
          </p:nvPr>
        </p:nvSpPr>
        <p:spPr/>
        <p:txBody>
          <a:bodyPr/>
          <a:lstStyle>
            <a:lvl1pPr eaLnBrk="0" hangingPunct="0">
              <a:defRPr/>
            </a:lvl1pPr>
          </a:lstStyle>
          <a:p>
            <a:pPr>
              <a:defRPr/>
            </a:pPr>
            <a:endParaRPr lang="en-US" dirty="0"/>
          </a:p>
        </p:txBody>
      </p:sp>
      <p:sp>
        <p:nvSpPr>
          <p:cNvPr id="7" name="Slide Number Placeholder 6"/>
          <p:cNvSpPr>
            <a:spLocks noGrp="1"/>
          </p:cNvSpPr>
          <p:nvPr>
            <p:ph type="sldNum" sz="quarter" idx="12"/>
          </p:nvPr>
        </p:nvSpPr>
        <p:spPr/>
        <p:txBody>
          <a:bodyPr/>
          <a:lstStyle>
            <a:lvl1pPr eaLnBrk="0" hangingPunct="0">
              <a:defRPr/>
            </a:lvl1pPr>
          </a:lstStyle>
          <a:p>
            <a:pPr>
              <a:defRPr/>
            </a:pPr>
            <a:fld id="{474A5858-4F7D-4B7C-81EF-7A71DE6133A3}" type="slidenum">
              <a:rPr lang="en-US"/>
              <a:pPr>
                <a:defRPr/>
              </a:pPr>
              <a:t>‹#›</a:t>
            </a:fld>
            <a:r>
              <a:rPr lang="en-US"/>
              <a:t>/24 </a:t>
            </a:r>
          </a:p>
        </p:txBody>
      </p:sp>
    </p:spTree>
    <p:extLst>
      <p:ext uri="{BB962C8B-B14F-4D97-AF65-F5344CB8AC3E}">
        <p14:creationId xmlns:p14="http://schemas.microsoft.com/office/powerpoint/2010/main" val="3554617685"/>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eaLnBrk="0" hangingPunct="0">
              <a:defRPr/>
            </a:lvl1pPr>
          </a:lstStyle>
          <a:p>
            <a:pPr>
              <a:defRPr/>
            </a:pPr>
            <a:fld id="{239A7FE0-135C-4A08-AE72-2FBC805988BC}" type="datetime1">
              <a:rPr lang="en-US" smtClean="0"/>
              <a:t>2/7/2018</a:t>
            </a:fld>
            <a:endParaRPr lang="en-US"/>
          </a:p>
        </p:txBody>
      </p:sp>
      <p:sp>
        <p:nvSpPr>
          <p:cNvPr id="5" name="Footer Placeholder 4"/>
          <p:cNvSpPr>
            <a:spLocks noGrp="1"/>
          </p:cNvSpPr>
          <p:nvPr>
            <p:ph type="ftr" sz="quarter" idx="11"/>
          </p:nvPr>
        </p:nvSpPr>
        <p:spPr/>
        <p:txBody>
          <a:bodyPr/>
          <a:lstStyle>
            <a:lvl1pPr eaLnBrk="0" hangingPunct="0">
              <a:defRPr/>
            </a:lvl1pPr>
          </a:lstStyle>
          <a:p>
            <a:pPr>
              <a:defRPr/>
            </a:pPr>
            <a:endParaRPr lang="en-US" dirty="0"/>
          </a:p>
        </p:txBody>
      </p:sp>
      <p:sp>
        <p:nvSpPr>
          <p:cNvPr id="6" name="Slide Number Placeholder 5"/>
          <p:cNvSpPr>
            <a:spLocks noGrp="1"/>
          </p:cNvSpPr>
          <p:nvPr>
            <p:ph type="sldNum" sz="quarter" idx="12"/>
          </p:nvPr>
        </p:nvSpPr>
        <p:spPr/>
        <p:txBody>
          <a:bodyPr/>
          <a:lstStyle>
            <a:lvl1pPr eaLnBrk="0" hangingPunct="0">
              <a:defRPr/>
            </a:lvl1pPr>
          </a:lstStyle>
          <a:p>
            <a:pPr>
              <a:defRPr/>
            </a:pPr>
            <a:fld id="{2C60792C-6567-4EA6-8D13-90BB84BF2517}" type="slidenum">
              <a:rPr lang="en-US"/>
              <a:pPr>
                <a:defRPr/>
              </a:pPr>
              <a:t>‹#›</a:t>
            </a:fld>
            <a:r>
              <a:rPr lang="en-US"/>
              <a:t>/24 </a:t>
            </a:r>
          </a:p>
        </p:txBody>
      </p:sp>
    </p:spTree>
    <p:extLst>
      <p:ext uri="{BB962C8B-B14F-4D97-AF65-F5344CB8AC3E}">
        <p14:creationId xmlns:p14="http://schemas.microsoft.com/office/powerpoint/2010/main" val="639124233"/>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1"/>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41"/>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eaLnBrk="0" hangingPunct="0">
              <a:defRPr/>
            </a:lvl1pPr>
          </a:lstStyle>
          <a:p>
            <a:pPr>
              <a:defRPr/>
            </a:pPr>
            <a:fld id="{D88B5F39-D2A6-4FF5-8FE9-E525F22E9674}" type="datetime1">
              <a:rPr lang="en-US" smtClean="0"/>
              <a:t>2/7/2018</a:t>
            </a:fld>
            <a:endParaRPr lang="en-US"/>
          </a:p>
        </p:txBody>
      </p:sp>
      <p:sp>
        <p:nvSpPr>
          <p:cNvPr id="5" name="Footer Placeholder 4"/>
          <p:cNvSpPr>
            <a:spLocks noGrp="1"/>
          </p:cNvSpPr>
          <p:nvPr>
            <p:ph type="ftr" sz="quarter" idx="11"/>
          </p:nvPr>
        </p:nvSpPr>
        <p:spPr/>
        <p:txBody>
          <a:bodyPr/>
          <a:lstStyle>
            <a:lvl1pPr eaLnBrk="0" hangingPunct="0">
              <a:defRPr/>
            </a:lvl1pPr>
          </a:lstStyle>
          <a:p>
            <a:pPr>
              <a:defRPr/>
            </a:pPr>
            <a:endParaRPr lang="en-US" dirty="0"/>
          </a:p>
        </p:txBody>
      </p:sp>
      <p:sp>
        <p:nvSpPr>
          <p:cNvPr id="6" name="Slide Number Placeholder 5"/>
          <p:cNvSpPr>
            <a:spLocks noGrp="1"/>
          </p:cNvSpPr>
          <p:nvPr>
            <p:ph type="sldNum" sz="quarter" idx="12"/>
          </p:nvPr>
        </p:nvSpPr>
        <p:spPr/>
        <p:txBody>
          <a:bodyPr/>
          <a:lstStyle>
            <a:lvl1pPr eaLnBrk="0" hangingPunct="0">
              <a:defRPr/>
            </a:lvl1pPr>
          </a:lstStyle>
          <a:p>
            <a:pPr>
              <a:defRPr/>
            </a:pPr>
            <a:fld id="{E4BAF99C-4369-45AC-8900-B6638369C15F}" type="slidenum">
              <a:rPr lang="en-US"/>
              <a:pPr>
                <a:defRPr/>
              </a:pPr>
              <a:t>‹#›</a:t>
            </a:fld>
            <a:r>
              <a:rPr lang="en-US"/>
              <a:t>/24 </a:t>
            </a:r>
          </a:p>
        </p:txBody>
      </p:sp>
    </p:spTree>
    <p:extLst>
      <p:ext uri="{BB962C8B-B14F-4D97-AF65-F5344CB8AC3E}">
        <p14:creationId xmlns:p14="http://schemas.microsoft.com/office/powerpoint/2010/main" val="4184368311"/>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userDrawn="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1524000"/>
          </a:xfrm>
        </p:spPr>
        <p:txBody>
          <a:bodyPr/>
          <a:lstStyle/>
          <a:p>
            <a:r>
              <a:rPr lang="en-US"/>
              <a:t>Click to edit Master title style</a:t>
            </a:r>
          </a:p>
        </p:txBody>
      </p:sp>
      <p:sp>
        <p:nvSpPr>
          <p:cNvPr id="3" name="Content Placeholder 2"/>
          <p:cNvSpPr>
            <a:spLocks noGrp="1"/>
          </p:cNvSpPr>
          <p:nvPr>
            <p:ph sz="half" idx="1"/>
          </p:nvPr>
        </p:nvSpPr>
        <p:spPr>
          <a:xfrm>
            <a:off x="609600" y="1524003"/>
            <a:ext cx="10769600" cy="460216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lvl1pPr eaLnBrk="0" hangingPunct="0">
              <a:defRPr b="0" i="0">
                <a:solidFill>
                  <a:srgbClr val="EEECE1">
                    <a:shade val="50000"/>
                    <a:satMod val="200000"/>
                  </a:srgbClr>
                </a:solidFill>
                <a:cs typeface="Arial" charset="0"/>
              </a:defRPr>
            </a:lvl1pPr>
          </a:lstStyle>
          <a:p>
            <a:pPr>
              <a:defRPr/>
            </a:pPr>
            <a:fld id="{F6000DC8-3D43-4AD7-AB28-1316F8A8A783}" type="datetime1">
              <a:rPr lang="en-US" smtClean="0"/>
              <a:t>2/7/2018</a:t>
            </a:fld>
            <a:endParaRPr lang="en-US"/>
          </a:p>
        </p:txBody>
      </p:sp>
      <p:sp>
        <p:nvSpPr>
          <p:cNvPr id="5" name="Footer Placeholder 4"/>
          <p:cNvSpPr>
            <a:spLocks noGrp="1"/>
          </p:cNvSpPr>
          <p:nvPr>
            <p:ph type="ftr" sz="quarter" idx="11"/>
          </p:nvPr>
        </p:nvSpPr>
        <p:spPr/>
        <p:txBody>
          <a:bodyPr/>
          <a:lstStyle>
            <a:lvl1pPr eaLnBrk="0" hangingPunct="0">
              <a:defRPr b="0" i="0">
                <a:solidFill>
                  <a:srgbClr val="EEECE1">
                    <a:shade val="50000"/>
                    <a:satMod val="200000"/>
                  </a:srgbClr>
                </a:solidFill>
                <a:cs typeface="Arial" charset="0"/>
              </a:defRPr>
            </a:lvl1pPr>
          </a:lstStyle>
          <a:p>
            <a:pPr>
              <a:defRPr/>
            </a:pPr>
            <a:endParaRPr lang="en-US" dirty="0"/>
          </a:p>
        </p:txBody>
      </p:sp>
      <p:sp>
        <p:nvSpPr>
          <p:cNvPr id="6" name="Slide Number Placeholder 5"/>
          <p:cNvSpPr>
            <a:spLocks noGrp="1"/>
          </p:cNvSpPr>
          <p:nvPr>
            <p:ph type="sldNum" sz="quarter" idx="12"/>
          </p:nvPr>
        </p:nvSpPr>
        <p:spPr/>
        <p:txBody>
          <a:bodyPr/>
          <a:lstStyle>
            <a:lvl1pPr eaLnBrk="0" hangingPunct="0">
              <a:defRPr b="0" i="0">
                <a:solidFill>
                  <a:srgbClr val="EEECE1">
                    <a:shade val="50000"/>
                    <a:satMod val="200000"/>
                  </a:srgbClr>
                </a:solidFill>
                <a:cs typeface="Arial" charset="0"/>
              </a:defRPr>
            </a:lvl1pPr>
          </a:lstStyle>
          <a:p>
            <a:pPr>
              <a:defRPr/>
            </a:pPr>
            <a:fld id="{1D3C5F83-8DB3-4579-87FA-C6F2700DCC0D}" type="slidenum">
              <a:rPr lang="en-US"/>
              <a:pPr>
                <a:defRPr/>
              </a:pPr>
              <a:t>‹#›</a:t>
            </a:fld>
            <a:endParaRPr lang="en-US"/>
          </a:p>
        </p:txBody>
      </p:sp>
    </p:spTree>
    <p:extLst>
      <p:ext uri="{BB962C8B-B14F-4D97-AF65-F5344CB8AC3E}">
        <p14:creationId xmlns:p14="http://schemas.microsoft.com/office/powerpoint/2010/main" val="46654544"/>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userDrawn="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1524000"/>
          </a:xfrm>
        </p:spPr>
        <p:txBody>
          <a:bodyPr/>
          <a:lstStyle/>
          <a:p>
            <a:r>
              <a:rPr lang="en-US"/>
              <a:t>Click to edit Master title style</a:t>
            </a:r>
          </a:p>
        </p:txBody>
      </p:sp>
      <p:sp>
        <p:nvSpPr>
          <p:cNvPr id="3" name="Text Placeholder 2"/>
          <p:cNvSpPr>
            <a:spLocks noGrp="1"/>
          </p:cNvSpPr>
          <p:nvPr>
            <p:ph type="body" sz="half" idx="1"/>
          </p:nvPr>
        </p:nvSpPr>
        <p:spPr>
          <a:xfrm>
            <a:off x="609600" y="1524003"/>
            <a:ext cx="10972800" cy="4602163"/>
          </a:xfrm>
        </p:spPr>
        <p:txBody>
          <a:bodyPr/>
          <a:lstStyle>
            <a:lvl1pPr>
              <a:buNone/>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lvl1pPr eaLnBrk="0" hangingPunct="0">
              <a:defRPr b="0" i="0">
                <a:solidFill>
                  <a:srgbClr val="EEECE1">
                    <a:shade val="50000"/>
                    <a:satMod val="200000"/>
                  </a:srgbClr>
                </a:solidFill>
                <a:cs typeface="Arial" charset="0"/>
              </a:defRPr>
            </a:lvl1pPr>
          </a:lstStyle>
          <a:p>
            <a:pPr>
              <a:defRPr/>
            </a:pPr>
            <a:fld id="{FA7B421F-4D96-48DE-AA5F-ADB28B9ED892}" type="datetime1">
              <a:rPr lang="en-US" smtClean="0"/>
              <a:t>2/7/2018</a:t>
            </a:fld>
            <a:endParaRPr lang="en-US"/>
          </a:p>
        </p:txBody>
      </p:sp>
      <p:sp>
        <p:nvSpPr>
          <p:cNvPr id="5" name="Footer Placeholder 4"/>
          <p:cNvSpPr>
            <a:spLocks noGrp="1"/>
          </p:cNvSpPr>
          <p:nvPr>
            <p:ph type="ftr" sz="quarter" idx="11"/>
          </p:nvPr>
        </p:nvSpPr>
        <p:spPr/>
        <p:txBody>
          <a:bodyPr/>
          <a:lstStyle>
            <a:lvl1pPr eaLnBrk="0" hangingPunct="0">
              <a:defRPr b="0" i="0">
                <a:solidFill>
                  <a:srgbClr val="EEECE1">
                    <a:shade val="50000"/>
                    <a:satMod val="200000"/>
                  </a:srgbClr>
                </a:solidFill>
                <a:cs typeface="Arial" charset="0"/>
              </a:defRPr>
            </a:lvl1pPr>
          </a:lstStyle>
          <a:p>
            <a:pPr>
              <a:defRPr/>
            </a:pPr>
            <a:endParaRPr lang="en-US" dirty="0"/>
          </a:p>
        </p:txBody>
      </p:sp>
      <p:sp>
        <p:nvSpPr>
          <p:cNvPr id="6" name="Slide Number Placeholder 5"/>
          <p:cNvSpPr>
            <a:spLocks noGrp="1"/>
          </p:cNvSpPr>
          <p:nvPr>
            <p:ph type="sldNum" sz="quarter" idx="12"/>
          </p:nvPr>
        </p:nvSpPr>
        <p:spPr/>
        <p:txBody>
          <a:bodyPr/>
          <a:lstStyle>
            <a:lvl1pPr eaLnBrk="0" hangingPunct="0">
              <a:defRPr b="0" i="0">
                <a:solidFill>
                  <a:srgbClr val="EEECE1">
                    <a:shade val="50000"/>
                    <a:satMod val="200000"/>
                  </a:srgbClr>
                </a:solidFill>
                <a:cs typeface="Arial" charset="0"/>
              </a:defRPr>
            </a:lvl1pPr>
          </a:lstStyle>
          <a:p>
            <a:pPr>
              <a:defRPr/>
            </a:pPr>
            <a:fld id="{CE58E4CF-7A96-4529-8508-871265F2F0F7}" type="slidenum">
              <a:rPr lang="en-US"/>
              <a:pPr>
                <a:defRPr/>
              </a:pPr>
              <a:t>‹#›</a:t>
            </a:fld>
            <a:endParaRPr lang="en-US"/>
          </a:p>
        </p:txBody>
      </p:sp>
    </p:spTree>
    <p:extLst>
      <p:ext uri="{BB962C8B-B14F-4D97-AF65-F5344CB8AC3E}">
        <p14:creationId xmlns:p14="http://schemas.microsoft.com/office/powerpoint/2010/main" val="3181922692"/>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122363"/>
            <a:ext cx="103632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9801D87-8452-46AA-8AD0-0C102F0EB4A8}" type="datetime1">
              <a:rPr lang="en-US" smtClean="0">
                <a:solidFill>
                  <a:prstClr val="black">
                    <a:tint val="75000"/>
                  </a:prstClr>
                </a:solidFill>
              </a:rPr>
              <a:t>2/7/2018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817302B4-CAA2-4962-8203-A59A3DFAB18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584463911"/>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9FBE7F9-1CC4-4FC1-A4A3-CD32FF067CA6}" type="datetime1">
              <a:rPr lang="en-US" smtClean="0">
                <a:solidFill>
                  <a:prstClr val="black">
                    <a:tint val="75000"/>
                  </a:prstClr>
                </a:solidFill>
              </a:rPr>
              <a:t>2/7/2018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817302B4-CAA2-4962-8203-A59A3DFAB18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510920456"/>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1" y="4589465"/>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7FFEEF8-F799-4767-B9B7-346BE86DCE78}" type="datetime1">
              <a:rPr lang="en-US" smtClean="0">
                <a:solidFill>
                  <a:prstClr val="black">
                    <a:tint val="75000"/>
                  </a:prstClr>
                </a:solidFill>
              </a:rPr>
              <a:t>2/7/2018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817302B4-CAA2-4962-8203-A59A3DFAB18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543441253"/>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0A688CE-76D9-4A37-92AC-E7A871E13BEE}" type="datetime1">
              <a:rPr lang="en-US" smtClean="0">
                <a:solidFill>
                  <a:prstClr val="black">
                    <a:tint val="75000"/>
                  </a:prstClr>
                </a:solidFill>
              </a:rPr>
              <a:t>2/7/2018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817302B4-CAA2-4962-8203-A59A3DFAB18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973011202"/>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1"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730D106-35E8-4B32-9AFC-4CA5B77AECD7}" type="datetime1">
              <a:rPr lang="en-US" smtClean="0">
                <a:solidFill>
                  <a:prstClr val="black">
                    <a:tint val="75000"/>
                  </a:prstClr>
                </a:solidFill>
              </a:rPr>
              <a:t>2/7/2018</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dirty="0">
              <a:solidFill>
                <a:prstClr val="black">
                  <a:tint val="75000"/>
                </a:prstClr>
              </a:solidFill>
            </a:endParaRPr>
          </a:p>
        </p:txBody>
      </p:sp>
      <p:sp>
        <p:nvSpPr>
          <p:cNvPr id="9" name="Slide Number Placeholder 8"/>
          <p:cNvSpPr>
            <a:spLocks noGrp="1"/>
          </p:cNvSpPr>
          <p:nvPr>
            <p:ph type="sldNum" sz="quarter" idx="12"/>
          </p:nvPr>
        </p:nvSpPr>
        <p:spPr/>
        <p:txBody>
          <a:bodyPr/>
          <a:lstStyle/>
          <a:p>
            <a:fld id="{817302B4-CAA2-4962-8203-A59A3DFAB18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84292325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5183188" y="987429"/>
            <a:ext cx="617220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22E9DB96-D057-4367-9A9F-87C932B98DD4}" type="datetime1">
              <a:rPr lang="en-US" smtClean="0">
                <a:solidFill>
                  <a:prstClr val="black">
                    <a:tint val="75000"/>
                  </a:prstClr>
                </a:solidFill>
              </a:rPr>
              <a:t>2/7/2018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817302B4-CAA2-4962-8203-A59A3DFAB18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955100465"/>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CE4A503-359A-4E3A-8DB3-B61C6E1B5C1A}" type="datetime1">
              <a:rPr lang="en-US" smtClean="0">
                <a:solidFill>
                  <a:prstClr val="black">
                    <a:tint val="75000"/>
                  </a:prstClr>
                </a:solidFill>
              </a:rPr>
              <a:t>2/7/2018</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dirty="0">
              <a:solidFill>
                <a:prstClr val="black">
                  <a:tint val="75000"/>
                </a:prstClr>
              </a:solidFill>
            </a:endParaRPr>
          </a:p>
        </p:txBody>
      </p:sp>
      <p:sp>
        <p:nvSpPr>
          <p:cNvPr id="5" name="Slide Number Placeholder 4"/>
          <p:cNvSpPr>
            <a:spLocks noGrp="1"/>
          </p:cNvSpPr>
          <p:nvPr>
            <p:ph type="sldNum" sz="quarter" idx="12"/>
          </p:nvPr>
        </p:nvSpPr>
        <p:spPr/>
        <p:txBody>
          <a:bodyPr/>
          <a:lstStyle/>
          <a:p>
            <a:fld id="{817302B4-CAA2-4962-8203-A59A3DFAB18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938841577"/>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4E86BD-A771-4E9B-809E-915493D2B360}" type="datetime1">
              <a:rPr lang="en-US" smtClean="0">
                <a:solidFill>
                  <a:prstClr val="black">
                    <a:tint val="75000"/>
                  </a:prstClr>
                </a:solidFill>
              </a:rPr>
              <a:t>2/7/2018</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dirty="0">
              <a:solidFill>
                <a:prstClr val="black">
                  <a:tint val="75000"/>
                </a:prstClr>
              </a:solidFill>
            </a:endParaRPr>
          </a:p>
        </p:txBody>
      </p:sp>
      <p:sp>
        <p:nvSpPr>
          <p:cNvPr id="4" name="Slide Number Placeholder 3"/>
          <p:cNvSpPr>
            <a:spLocks noGrp="1"/>
          </p:cNvSpPr>
          <p:nvPr>
            <p:ph type="sldNum" sz="quarter" idx="12"/>
          </p:nvPr>
        </p:nvSpPr>
        <p:spPr/>
        <p:txBody>
          <a:bodyPr/>
          <a:lstStyle/>
          <a:p>
            <a:fld id="{817302B4-CAA2-4962-8203-A59A3DFAB18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831918691"/>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49F812B-BA38-412D-8700-6CF8A9D263CC}" type="datetime1">
              <a:rPr lang="en-US" smtClean="0">
                <a:solidFill>
                  <a:prstClr val="black">
                    <a:tint val="75000"/>
                  </a:prstClr>
                </a:solidFill>
              </a:rPr>
              <a:t>2/7/2018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817302B4-CAA2-4962-8203-A59A3DFAB18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906869132"/>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7"/>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D778CE9-E9A7-4807-A1FD-06E870A8A2A4}" type="datetime1">
              <a:rPr lang="en-US" smtClean="0">
                <a:solidFill>
                  <a:prstClr val="black">
                    <a:tint val="75000"/>
                  </a:prstClr>
                </a:solidFill>
              </a:rPr>
              <a:t>2/7/2018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817302B4-CAA2-4962-8203-A59A3DFAB18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612221998"/>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8E11176-0929-474B-A9BC-B27ECE73E84A}" type="datetime1">
              <a:rPr lang="en-US" smtClean="0">
                <a:solidFill>
                  <a:prstClr val="black">
                    <a:tint val="75000"/>
                  </a:prstClr>
                </a:solidFill>
              </a:rPr>
              <a:t>2/7/2018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817302B4-CAA2-4962-8203-A59A3DFAB18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414442674"/>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52E3EEA-B074-48D1-82FA-3405C8654789}" type="datetime1">
              <a:rPr lang="en-US" smtClean="0">
                <a:solidFill>
                  <a:prstClr val="black">
                    <a:tint val="75000"/>
                  </a:prstClr>
                </a:solidFill>
              </a:rPr>
              <a:t>2/7/2018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817302B4-CAA2-4962-8203-A59A3DFAB18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924838579"/>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1991"/>
            <a:ext cx="9144000" cy="2388253"/>
          </a:xfrm>
        </p:spPr>
        <p:txBody>
          <a:bodyPr anchor="b"/>
          <a:lstStyle>
            <a:lvl1pPr algn="ctr">
              <a:defRPr sz="5294"/>
            </a:lvl1pPr>
          </a:lstStyle>
          <a:p>
            <a:r>
              <a:rPr lang="en-US"/>
              <a:t>Click to edit Master title style</a:t>
            </a:r>
          </a:p>
        </p:txBody>
      </p:sp>
      <p:sp>
        <p:nvSpPr>
          <p:cNvPr id="3" name="Subtitle 2"/>
          <p:cNvSpPr>
            <a:spLocks noGrp="1"/>
          </p:cNvSpPr>
          <p:nvPr>
            <p:ph type="subTitle" idx="1"/>
          </p:nvPr>
        </p:nvSpPr>
        <p:spPr>
          <a:xfrm>
            <a:off x="1524000" y="3602693"/>
            <a:ext cx="9144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fld id="{C83B1E86-EB9A-4981-83F9-6FB9520FE1EE}" type="datetime1">
              <a:rPr lang="en-US" altLang="en-US" smtClean="0"/>
              <a:t>2/7/2018</a:t>
            </a:fld>
            <a:endParaRPr lang="en-US" altLang="en-US"/>
          </a:p>
        </p:txBody>
      </p:sp>
      <p:sp>
        <p:nvSpPr>
          <p:cNvPr id="5" name="Footer Placeholder 4"/>
          <p:cNvSpPr>
            <a:spLocks noGrp="1"/>
          </p:cNvSpPr>
          <p:nvPr>
            <p:ph type="ftr" sz="quarter" idx="11"/>
          </p:nvPr>
        </p:nvSpPr>
        <p:spPr/>
        <p:txBody>
          <a:bodyPr/>
          <a:lstStyle>
            <a:lvl1pPr>
              <a:defRPr/>
            </a:lvl1pPr>
          </a:lstStyle>
          <a:p>
            <a:endParaRPr lang="en-US" altLang="en-US"/>
          </a:p>
        </p:txBody>
      </p:sp>
      <p:sp>
        <p:nvSpPr>
          <p:cNvPr id="6" name="Slide Number Placeholder 5"/>
          <p:cNvSpPr>
            <a:spLocks noGrp="1"/>
          </p:cNvSpPr>
          <p:nvPr>
            <p:ph type="sldNum" sz="quarter" idx="12"/>
          </p:nvPr>
        </p:nvSpPr>
        <p:spPr/>
        <p:txBody>
          <a:bodyPr/>
          <a:lstStyle>
            <a:lvl1pPr>
              <a:defRPr/>
            </a:lvl1pPr>
          </a:lstStyle>
          <a:p>
            <a:fld id="{E7D74637-9704-4154-B6B7-BDF775548640}" type="slidenum">
              <a:rPr lang="en-US" altLang="en-US"/>
              <a:pPr/>
              <a:t>‹#›</a:t>
            </a:fld>
            <a:endParaRPr lang="en-US" altLang="en-US"/>
          </a:p>
        </p:txBody>
      </p:sp>
    </p:spTree>
    <p:extLst>
      <p:ext uri="{BB962C8B-B14F-4D97-AF65-F5344CB8AC3E}">
        <p14:creationId xmlns:p14="http://schemas.microsoft.com/office/powerpoint/2010/main" val="3011408489"/>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fld id="{C9FD675D-712D-4EE2-980E-5AEC68440C9F}" type="datetime1">
              <a:rPr lang="en-US" altLang="en-US" smtClean="0"/>
              <a:t>2/7/2018</a:t>
            </a:fld>
            <a:endParaRPr lang="en-US" altLang="en-US"/>
          </a:p>
        </p:txBody>
      </p:sp>
      <p:sp>
        <p:nvSpPr>
          <p:cNvPr id="5" name="Footer Placeholder 4"/>
          <p:cNvSpPr>
            <a:spLocks noGrp="1"/>
          </p:cNvSpPr>
          <p:nvPr>
            <p:ph type="ftr" sz="quarter" idx="11"/>
          </p:nvPr>
        </p:nvSpPr>
        <p:spPr/>
        <p:txBody>
          <a:bodyPr/>
          <a:lstStyle>
            <a:lvl1pPr>
              <a:defRPr/>
            </a:lvl1pPr>
          </a:lstStyle>
          <a:p>
            <a:endParaRPr lang="en-US" altLang="en-US"/>
          </a:p>
        </p:txBody>
      </p:sp>
      <p:sp>
        <p:nvSpPr>
          <p:cNvPr id="6" name="Slide Number Placeholder 5"/>
          <p:cNvSpPr>
            <a:spLocks noGrp="1"/>
          </p:cNvSpPr>
          <p:nvPr>
            <p:ph type="sldNum" sz="quarter" idx="12"/>
          </p:nvPr>
        </p:nvSpPr>
        <p:spPr/>
        <p:txBody>
          <a:bodyPr/>
          <a:lstStyle>
            <a:lvl1pPr>
              <a:defRPr/>
            </a:lvl1pPr>
          </a:lstStyle>
          <a:p>
            <a:fld id="{98C91DBD-37CE-475D-B935-A19AB910BAD7}" type="slidenum">
              <a:rPr lang="en-US" altLang="en-US"/>
              <a:pPr/>
              <a:t>‹#›</a:t>
            </a:fld>
            <a:endParaRPr lang="en-US" altLang="en-US"/>
          </a:p>
        </p:txBody>
      </p:sp>
    </p:spTree>
    <p:extLst>
      <p:ext uri="{BB962C8B-B14F-4D97-AF65-F5344CB8AC3E}">
        <p14:creationId xmlns:p14="http://schemas.microsoft.com/office/powerpoint/2010/main" val="1771269698"/>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274" y="1710299"/>
            <a:ext cx="10515985" cy="2851897"/>
          </a:xfrm>
        </p:spPr>
        <p:txBody>
          <a:bodyPr anchor="b"/>
          <a:lstStyle>
            <a:lvl1pPr>
              <a:defRPr sz="5294"/>
            </a:lvl1pPr>
          </a:lstStyle>
          <a:p>
            <a:r>
              <a:rPr lang="en-US"/>
              <a:t>Click to edit Master title style</a:t>
            </a:r>
          </a:p>
        </p:txBody>
      </p:sp>
      <p:sp>
        <p:nvSpPr>
          <p:cNvPr id="3" name="Text Placeholder 2"/>
          <p:cNvSpPr>
            <a:spLocks noGrp="1"/>
          </p:cNvSpPr>
          <p:nvPr>
            <p:ph type="body" idx="1"/>
          </p:nvPr>
        </p:nvSpPr>
        <p:spPr>
          <a:xfrm>
            <a:off x="831274" y="4588809"/>
            <a:ext cx="10515985"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en-US"/>
              <a:t>Edit Master text styles</a:t>
            </a:r>
          </a:p>
        </p:txBody>
      </p:sp>
      <p:sp>
        <p:nvSpPr>
          <p:cNvPr id="4" name="Date Placeholder 3"/>
          <p:cNvSpPr>
            <a:spLocks noGrp="1"/>
          </p:cNvSpPr>
          <p:nvPr>
            <p:ph type="dt" sz="half" idx="10"/>
          </p:nvPr>
        </p:nvSpPr>
        <p:spPr/>
        <p:txBody>
          <a:bodyPr/>
          <a:lstStyle>
            <a:lvl1pPr>
              <a:defRPr/>
            </a:lvl1pPr>
          </a:lstStyle>
          <a:p>
            <a:fld id="{5D6AE1A5-83B6-430C-B250-2CB77506C6F3}" type="datetime1">
              <a:rPr lang="en-US" altLang="en-US" smtClean="0"/>
              <a:t>2/7/2018</a:t>
            </a:fld>
            <a:endParaRPr lang="en-US" altLang="en-US"/>
          </a:p>
        </p:txBody>
      </p:sp>
      <p:sp>
        <p:nvSpPr>
          <p:cNvPr id="5" name="Footer Placeholder 4"/>
          <p:cNvSpPr>
            <a:spLocks noGrp="1"/>
          </p:cNvSpPr>
          <p:nvPr>
            <p:ph type="ftr" sz="quarter" idx="11"/>
          </p:nvPr>
        </p:nvSpPr>
        <p:spPr/>
        <p:txBody>
          <a:bodyPr/>
          <a:lstStyle>
            <a:lvl1pPr>
              <a:defRPr/>
            </a:lvl1pPr>
          </a:lstStyle>
          <a:p>
            <a:endParaRPr lang="en-US" altLang="en-US"/>
          </a:p>
        </p:txBody>
      </p:sp>
      <p:sp>
        <p:nvSpPr>
          <p:cNvPr id="6" name="Slide Number Placeholder 5"/>
          <p:cNvSpPr>
            <a:spLocks noGrp="1"/>
          </p:cNvSpPr>
          <p:nvPr>
            <p:ph type="sldNum" sz="quarter" idx="12"/>
          </p:nvPr>
        </p:nvSpPr>
        <p:spPr/>
        <p:txBody>
          <a:bodyPr/>
          <a:lstStyle>
            <a:lvl1pPr>
              <a:defRPr/>
            </a:lvl1pPr>
          </a:lstStyle>
          <a:p>
            <a:fld id="{DA02F922-BC41-434A-A904-C5F0603BDF1C}" type="slidenum">
              <a:rPr lang="en-US" altLang="en-US"/>
              <a:pPr/>
              <a:t>‹#›</a:t>
            </a:fld>
            <a:endParaRPr lang="en-US" altLang="en-US"/>
          </a:p>
        </p:txBody>
      </p:sp>
    </p:spTree>
    <p:extLst>
      <p:ext uri="{BB962C8B-B14F-4D97-AF65-F5344CB8AC3E}">
        <p14:creationId xmlns:p14="http://schemas.microsoft.com/office/powerpoint/2010/main" val="2854349581"/>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54182" y="1411943"/>
            <a:ext cx="4895273" cy="399349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634182" y="1411943"/>
            <a:ext cx="4895273" cy="399349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fld id="{6563A6AD-1711-4FE2-A51E-468A43B2FB31}" type="datetime1">
              <a:rPr lang="en-US" altLang="en-US" smtClean="0"/>
              <a:t>2/7/2018</a:t>
            </a:fld>
            <a:endParaRPr lang="en-US" altLang="en-US"/>
          </a:p>
        </p:txBody>
      </p:sp>
      <p:sp>
        <p:nvSpPr>
          <p:cNvPr id="6" name="Footer Placeholder 5"/>
          <p:cNvSpPr>
            <a:spLocks noGrp="1"/>
          </p:cNvSpPr>
          <p:nvPr>
            <p:ph type="ftr" sz="quarter" idx="11"/>
          </p:nvPr>
        </p:nvSpPr>
        <p:spPr/>
        <p:txBody>
          <a:bodyPr/>
          <a:lstStyle>
            <a:lvl1pPr>
              <a:defRPr/>
            </a:lvl1pPr>
          </a:lstStyle>
          <a:p>
            <a:endParaRPr lang="en-US" altLang="en-US"/>
          </a:p>
        </p:txBody>
      </p:sp>
      <p:sp>
        <p:nvSpPr>
          <p:cNvPr id="7" name="Slide Number Placeholder 6"/>
          <p:cNvSpPr>
            <a:spLocks noGrp="1"/>
          </p:cNvSpPr>
          <p:nvPr>
            <p:ph type="sldNum" sz="quarter" idx="12"/>
          </p:nvPr>
        </p:nvSpPr>
        <p:spPr/>
        <p:txBody>
          <a:bodyPr/>
          <a:lstStyle>
            <a:lvl1pPr>
              <a:defRPr/>
            </a:lvl1pPr>
          </a:lstStyle>
          <a:p>
            <a:fld id="{AA46A752-BC91-43C7-952F-0AC3AB99B7DA}" type="slidenum">
              <a:rPr lang="en-US" altLang="en-US"/>
              <a:pPr/>
              <a:t>‹#›</a:t>
            </a:fld>
            <a:endParaRPr lang="en-US" altLang="en-US"/>
          </a:p>
        </p:txBody>
      </p:sp>
    </p:spTree>
    <p:extLst>
      <p:ext uri="{BB962C8B-B14F-4D97-AF65-F5344CB8AC3E}">
        <p14:creationId xmlns:p14="http://schemas.microsoft.com/office/powerpoint/2010/main" val="156658521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9"/>
            <a:ext cx="6172200" cy="4873625"/>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BC3C042B-F398-41C5-99A7-C4025EFD54DE}" type="datetime1">
              <a:rPr lang="en-US" smtClean="0">
                <a:solidFill>
                  <a:prstClr val="black">
                    <a:tint val="75000"/>
                  </a:prstClr>
                </a:solidFill>
              </a:rPr>
              <a:t>2/7/2018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817302B4-CAA2-4962-8203-A59A3DFAB18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55012808"/>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8970" y="365593"/>
            <a:ext cx="10515985" cy="1325096"/>
          </a:xfrm>
        </p:spPr>
        <p:txBody>
          <a:bodyPr/>
          <a:lstStyle/>
          <a:p>
            <a:r>
              <a:rPr lang="en-US"/>
              <a:t>Click to edit Master title style</a:t>
            </a:r>
          </a:p>
        </p:txBody>
      </p:sp>
      <p:sp>
        <p:nvSpPr>
          <p:cNvPr id="3" name="Text Placeholder 2"/>
          <p:cNvSpPr>
            <a:spLocks noGrp="1"/>
          </p:cNvSpPr>
          <p:nvPr>
            <p:ph type="body" idx="1"/>
          </p:nvPr>
        </p:nvSpPr>
        <p:spPr>
          <a:xfrm>
            <a:off x="838970" y="1680883"/>
            <a:ext cx="5158895"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en-US"/>
              <a:t>Edit Master text styles</a:t>
            </a:r>
          </a:p>
        </p:txBody>
      </p:sp>
      <p:sp>
        <p:nvSpPr>
          <p:cNvPr id="4" name="Content Placeholder 3"/>
          <p:cNvSpPr>
            <a:spLocks noGrp="1"/>
          </p:cNvSpPr>
          <p:nvPr>
            <p:ph sz="half" idx="2"/>
          </p:nvPr>
        </p:nvSpPr>
        <p:spPr>
          <a:xfrm>
            <a:off x="838970" y="2504516"/>
            <a:ext cx="5158895" cy="368533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970" y="1680883"/>
            <a:ext cx="5181985"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en-US"/>
              <a:t>Edit Master text styles</a:t>
            </a:r>
          </a:p>
        </p:txBody>
      </p:sp>
      <p:sp>
        <p:nvSpPr>
          <p:cNvPr id="6" name="Content Placeholder 5"/>
          <p:cNvSpPr>
            <a:spLocks noGrp="1"/>
          </p:cNvSpPr>
          <p:nvPr>
            <p:ph sz="quarter" idx="4"/>
          </p:nvPr>
        </p:nvSpPr>
        <p:spPr>
          <a:xfrm>
            <a:off x="6172970" y="2504516"/>
            <a:ext cx="5181985" cy="368533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fld id="{359EFD14-D8D1-42B2-B423-399F56ABDB4A}" type="datetime1">
              <a:rPr lang="en-US" altLang="en-US" smtClean="0"/>
              <a:t>2/7/2018</a:t>
            </a:fld>
            <a:endParaRPr lang="en-US" altLang="en-US"/>
          </a:p>
        </p:txBody>
      </p:sp>
      <p:sp>
        <p:nvSpPr>
          <p:cNvPr id="8" name="Footer Placeholder 7"/>
          <p:cNvSpPr>
            <a:spLocks noGrp="1"/>
          </p:cNvSpPr>
          <p:nvPr>
            <p:ph type="ftr" sz="quarter" idx="11"/>
          </p:nvPr>
        </p:nvSpPr>
        <p:spPr/>
        <p:txBody>
          <a:bodyPr/>
          <a:lstStyle>
            <a:lvl1pPr>
              <a:defRPr/>
            </a:lvl1pPr>
          </a:lstStyle>
          <a:p>
            <a:endParaRPr lang="en-US" altLang="en-US"/>
          </a:p>
        </p:txBody>
      </p:sp>
      <p:sp>
        <p:nvSpPr>
          <p:cNvPr id="9" name="Slide Number Placeholder 8"/>
          <p:cNvSpPr>
            <a:spLocks noGrp="1"/>
          </p:cNvSpPr>
          <p:nvPr>
            <p:ph type="sldNum" sz="quarter" idx="12"/>
          </p:nvPr>
        </p:nvSpPr>
        <p:spPr/>
        <p:txBody>
          <a:bodyPr/>
          <a:lstStyle>
            <a:lvl1pPr>
              <a:defRPr/>
            </a:lvl1pPr>
          </a:lstStyle>
          <a:p>
            <a:fld id="{CA8CCA8A-4D43-460E-9D85-A77600A746D9}" type="slidenum">
              <a:rPr lang="en-US" altLang="en-US"/>
              <a:pPr/>
              <a:t>‹#›</a:t>
            </a:fld>
            <a:endParaRPr lang="en-US" altLang="en-US"/>
          </a:p>
        </p:txBody>
      </p:sp>
    </p:spTree>
    <p:extLst>
      <p:ext uri="{BB962C8B-B14F-4D97-AF65-F5344CB8AC3E}">
        <p14:creationId xmlns:p14="http://schemas.microsoft.com/office/powerpoint/2010/main" val="1014778399"/>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fld id="{041D1337-FB84-44F8-B24C-08E8A58F0AEA}" type="datetime1">
              <a:rPr lang="en-US" altLang="en-US" smtClean="0"/>
              <a:t>2/7/2018</a:t>
            </a:fld>
            <a:endParaRPr lang="en-US" altLang="en-US"/>
          </a:p>
        </p:txBody>
      </p:sp>
      <p:sp>
        <p:nvSpPr>
          <p:cNvPr id="4" name="Footer Placeholder 3"/>
          <p:cNvSpPr>
            <a:spLocks noGrp="1"/>
          </p:cNvSpPr>
          <p:nvPr>
            <p:ph type="ftr" sz="quarter" idx="11"/>
          </p:nvPr>
        </p:nvSpPr>
        <p:spPr/>
        <p:txBody>
          <a:bodyPr/>
          <a:lstStyle>
            <a:lvl1pPr>
              <a:defRPr/>
            </a:lvl1pPr>
          </a:lstStyle>
          <a:p>
            <a:endParaRPr lang="en-US" altLang="en-US"/>
          </a:p>
        </p:txBody>
      </p:sp>
      <p:sp>
        <p:nvSpPr>
          <p:cNvPr id="5" name="Slide Number Placeholder 4"/>
          <p:cNvSpPr>
            <a:spLocks noGrp="1"/>
          </p:cNvSpPr>
          <p:nvPr>
            <p:ph type="sldNum" sz="quarter" idx="12"/>
          </p:nvPr>
        </p:nvSpPr>
        <p:spPr/>
        <p:txBody>
          <a:bodyPr/>
          <a:lstStyle>
            <a:lvl1pPr>
              <a:defRPr/>
            </a:lvl1pPr>
          </a:lstStyle>
          <a:p>
            <a:fld id="{7A1C7ED4-9B3A-415B-86CA-03F7D716A7AB}" type="slidenum">
              <a:rPr lang="en-US" altLang="en-US"/>
              <a:pPr/>
              <a:t>‹#›</a:t>
            </a:fld>
            <a:endParaRPr lang="en-US" altLang="en-US"/>
          </a:p>
        </p:txBody>
      </p:sp>
    </p:spTree>
    <p:extLst>
      <p:ext uri="{BB962C8B-B14F-4D97-AF65-F5344CB8AC3E}">
        <p14:creationId xmlns:p14="http://schemas.microsoft.com/office/powerpoint/2010/main" val="4262425879"/>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fld id="{2D962A5C-2BB0-4A32-B267-58FF227651CF}" type="datetime1">
              <a:rPr lang="en-US" altLang="en-US" smtClean="0"/>
              <a:t>2/7/2018</a:t>
            </a:fld>
            <a:endParaRPr lang="en-US" altLang="en-US"/>
          </a:p>
        </p:txBody>
      </p:sp>
      <p:sp>
        <p:nvSpPr>
          <p:cNvPr id="3" name="Footer Placeholder 2"/>
          <p:cNvSpPr>
            <a:spLocks noGrp="1"/>
          </p:cNvSpPr>
          <p:nvPr>
            <p:ph type="ftr" sz="quarter" idx="11"/>
          </p:nvPr>
        </p:nvSpPr>
        <p:spPr/>
        <p:txBody>
          <a:bodyPr/>
          <a:lstStyle>
            <a:lvl1pPr>
              <a:defRPr/>
            </a:lvl1pPr>
          </a:lstStyle>
          <a:p>
            <a:endParaRPr lang="en-US" altLang="en-US"/>
          </a:p>
        </p:txBody>
      </p:sp>
      <p:sp>
        <p:nvSpPr>
          <p:cNvPr id="4" name="Slide Number Placeholder 3"/>
          <p:cNvSpPr>
            <a:spLocks noGrp="1"/>
          </p:cNvSpPr>
          <p:nvPr>
            <p:ph type="sldNum" sz="quarter" idx="12"/>
          </p:nvPr>
        </p:nvSpPr>
        <p:spPr/>
        <p:txBody>
          <a:bodyPr/>
          <a:lstStyle>
            <a:lvl1pPr>
              <a:defRPr/>
            </a:lvl1pPr>
          </a:lstStyle>
          <a:p>
            <a:fld id="{E32F6CC6-070F-403F-AD2D-70ACAD2B0A11}" type="slidenum">
              <a:rPr lang="en-US" altLang="en-US"/>
              <a:pPr/>
              <a:t>‹#›</a:t>
            </a:fld>
            <a:endParaRPr lang="en-US" altLang="en-US"/>
          </a:p>
        </p:txBody>
      </p:sp>
    </p:spTree>
    <p:extLst>
      <p:ext uri="{BB962C8B-B14F-4D97-AF65-F5344CB8AC3E}">
        <p14:creationId xmlns:p14="http://schemas.microsoft.com/office/powerpoint/2010/main" val="1249394555"/>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8969" y="456641"/>
            <a:ext cx="3933152" cy="1601041"/>
          </a:xfrm>
        </p:spPr>
        <p:txBody>
          <a:bodyPr anchor="b"/>
          <a:lstStyle>
            <a:lvl1pPr>
              <a:defRPr sz="2824"/>
            </a:lvl1pPr>
          </a:lstStyle>
          <a:p>
            <a:r>
              <a:rPr lang="en-US"/>
              <a:t>Click to edit Master title style</a:t>
            </a:r>
          </a:p>
        </p:txBody>
      </p:sp>
      <p:sp>
        <p:nvSpPr>
          <p:cNvPr id="3" name="Content Placeholder 2"/>
          <p:cNvSpPr>
            <a:spLocks noGrp="1"/>
          </p:cNvSpPr>
          <p:nvPr>
            <p:ph idx="1"/>
          </p:nvPr>
        </p:nvSpPr>
        <p:spPr>
          <a:xfrm>
            <a:off x="5183910" y="987519"/>
            <a:ext cx="6171047"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8969" y="2057681"/>
            <a:ext cx="3933152"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en-US"/>
              <a:t>Edit Master text styles</a:t>
            </a:r>
          </a:p>
        </p:txBody>
      </p:sp>
      <p:sp>
        <p:nvSpPr>
          <p:cNvPr id="5" name="Date Placeholder 4"/>
          <p:cNvSpPr>
            <a:spLocks noGrp="1"/>
          </p:cNvSpPr>
          <p:nvPr>
            <p:ph type="dt" sz="half" idx="10"/>
          </p:nvPr>
        </p:nvSpPr>
        <p:spPr/>
        <p:txBody>
          <a:bodyPr/>
          <a:lstStyle>
            <a:lvl1pPr>
              <a:defRPr/>
            </a:lvl1pPr>
          </a:lstStyle>
          <a:p>
            <a:fld id="{FCE08E01-DCEA-46F0-BBBB-727A24D665C9}" type="datetime1">
              <a:rPr lang="en-US" altLang="en-US" smtClean="0"/>
              <a:t>2/7/2018</a:t>
            </a:fld>
            <a:endParaRPr lang="en-US" altLang="en-US"/>
          </a:p>
        </p:txBody>
      </p:sp>
      <p:sp>
        <p:nvSpPr>
          <p:cNvPr id="6" name="Footer Placeholder 5"/>
          <p:cNvSpPr>
            <a:spLocks noGrp="1"/>
          </p:cNvSpPr>
          <p:nvPr>
            <p:ph type="ftr" sz="quarter" idx="11"/>
          </p:nvPr>
        </p:nvSpPr>
        <p:spPr/>
        <p:txBody>
          <a:bodyPr/>
          <a:lstStyle>
            <a:lvl1pPr>
              <a:defRPr/>
            </a:lvl1pPr>
          </a:lstStyle>
          <a:p>
            <a:endParaRPr lang="en-US" altLang="en-US"/>
          </a:p>
        </p:txBody>
      </p:sp>
      <p:sp>
        <p:nvSpPr>
          <p:cNvPr id="7" name="Slide Number Placeholder 6"/>
          <p:cNvSpPr>
            <a:spLocks noGrp="1"/>
          </p:cNvSpPr>
          <p:nvPr>
            <p:ph type="sldNum" sz="quarter" idx="12"/>
          </p:nvPr>
        </p:nvSpPr>
        <p:spPr/>
        <p:txBody>
          <a:bodyPr/>
          <a:lstStyle>
            <a:lvl1pPr>
              <a:defRPr/>
            </a:lvl1pPr>
          </a:lstStyle>
          <a:p>
            <a:fld id="{2303F523-D52C-49A8-B847-CE447A9633BD}" type="slidenum">
              <a:rPr lang="en-US" altLang="en-US"/>
              <a:pPr/>
              <a:t>‹#›</a:t>
            </a:fld>
            <a:endParaRPr lang="en-US" altLang="en-US"/>
          </a:p>
        </p:txBody>
      </p:sp>
    </p:spTree>
    <p:extLst>
      <p:ext uri="{BB962C8B-B14F-4D97-AF65-F5344CB8AC3E}">
        <p14:creationId xmlns:p14="http://schemas.microsoft.com/office/powerpoint/2010/main" val="1337394474"/>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8969" y="456641"/>
            <a:ext cx="3933152" cy="1601041"/>
          </a:xfrm>
        </p:spPr>
        <p:txBody>
          <a:bodyPr anchor="b"/>
          <a:lstStyle>
            <a:lvl1pPr>
              <a:defRPr sz="2824"/>
            </a:lvl1pPr>
          </a:lstStyle>
          <a:p>
            <a:r>
              <a:rPr lang="en-US"/>
              <a:t>Click to edit Master title style</a:t>
            </a:r>
          </a:p>
        </p:txBody>
      </p:sp>
      <p:sp>
        <p:nvSpPr>
          <p:cNvPr id="3" name="Picture Placeholder 2"/>
          <p:cNvSpPr>
            <a:spLocks noGrp="1"/>
          </p:cNvSpPr>
          <p:nvPr>
            <p:ph type="pic" idx="1"/>
          </p:nvPr>
        </p:nvSpPr>
        <p:spPr>
          <a:xfrm>
            <a:off x="5183910" y="987519"/>
            <a:ext cx="6171047"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en-US"/>
          </a:p>
        </p:txBody>
      </p:sp>
      <p:sp>
        <p:nvSpPr>
          <p:cNvPr id="4" name="Text Placeholder 3"/>
          <p:cNvSpPr>
            <a:spLocks noGrp="1"/>
          </p:cNvSpPr>
          <p:nvPr>
            <p:ph type="body" sz="half" idx="2"/>
          </p:nvPr>
        </p:nvSpPr>
        <p:spPr>
          <a:xfrm>
            <a:off x="838969" y="2057681"/>
            <a:ext cx="3933152"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en-US"/>
              <a:t>Edit Master text styles</a:t>
            </a:r>
          </a:p>
        </p:txBody>
      </p:sp>
      <p:sp>
        <p:nvSpPr>
          <p:cNvPr id="5" name="Date Placeholder 4"/>
          <p:cNvSpPr>
            <a:spLocks noGrp="1"/>
          </p:cNvSpPr>
          <p:nvPr>
            <p:ph type="dt" sz="half" idx="10"/>
          </p:nvPr>
        </p:nvSpPr>
        <p:spPr/>
        <p:txBody>
          <a:bodyPr/>
          <a:lstStyle>
            <a:lvl1pPr>
              <a:defRPr/>
            </a:lvl1pPr>
          </a:lstStyle>
          <a:p>
            <a:fld id="{A4AE5E37-E867-4AE9-B448-8B1E7D0878DB}" type="datetime1">
              <a:rPr lang="en-US" altLang="en-US" smtClean="0"/>
              <a:t>2/7/2018</a:t>
            </a:fld>
            <a:endParaRPr lang="en-US" altLang="en-US"/>
          </a:p>
        </p:txBody>
      </p:sp>
      <p:sp>
        <p:nvSpPr>
          <p:cNvPr id="6" name="Footer Placeholder 5"/>
          <p:cNvSpPr>
            <a:spLocks noGrp="1"/>
          </p:cNvSpPr>
          <p:nvPr>
            <p:ph type="ftr" sz="quarter" idx="11"/>
          </p:nvPr>
        </p:nvSpPr>
        <p:spPr/>
        <p:txBody>
          <a:bodyPr/>
          <a:lstStyle>
            <a:lvl1pPr>
              <a:defRPr/>
            </a:lvl1pPr>
          </a:lstStyle>
          <a:p>
            <a:endParaRPr lang="en-US" altLang="en-US"/>
          </a:p>
        </p:txBody>
      </p:sp>
      <p:sp>
        <p:nvSpPr>
          <p:cNvPr id="7" name="Slide Number Placeholder 6"/>
          <p:cNvSpPr>
            <a:spLocks noGrp="1"/>
          </p:cNvSpPr>
          <p:nvPr>
            <p:ph type="sldNum" sz="quarter" idx="12"/>
          </p:nvPr>
        </p:nvSpPr>
        <p:spPr/>
        <p:txBody>
          <a:bodyPr/>
          <a:lstStyle>
            <a:lvl1pPr>
              <a:defRPr/>
            </a:lvl1pPr>
          </a:lstStyle>
          <a:p>
            <a:fld id="{8244921D-5986-4101-93FE-2A3801D0C0B5}" type="slidenum">
              <a:rPr lang="en-US" altLang="en-US"/>
              <a:pPr/>
              <a:t>‹#›</a:t>
            </a:fld>
            <a:endParaRPr lang="en-US" altLang="en-US"/>
          </a:p>
        </p:txBody>
      </p:sp>
    </p:spTree>
    <p:extLst>
      <p:ext uri="{BB962C8B-B14F-4D97-AF65-F5344CB8AC3E}">
        <p14:creationId xmlns:p14="http://schemas.microsoft.com/office/powerpoint/2010/main" val="2638216472"/>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fld id="{72C97008-5A9C-4936-851A-0477C6E5430D}" type="datetime1">
              <a:rPr lang="en-US" altLang="en-US" smtClean="0"/>
              <a:t>2/7/2018</a:t>
            </a:fld>
            <a:endParaRPr lang="en-US" altLang="en-US"/>
          </a:p>
        </p:txBody>
      </p:sp>
      <p:sp>
        <p:nvSpPr>
          <p:cNvPr id="5" name="Footer Placeholder 4"/>
          <p:cNvSpPr>
            <a:spLocks noGrp="1"/>
          </p:cNvSpPr>
          <p:nvPr>
            <p:ph type="ftr" sz="quarter" idx="11"/>
          </p:nvPr>
        </p:nvSpPr>
        <p:spPr/>
        <p:txBody>
          <a:bodyPr/>
          <a:lstStyle>
            <a:lvl1pPr>
              <a:defRPr/>
            </a:lvl1pPr>
          </a:lstStyle>
          <a:p>
            <a:endParaRPr lang="en-US" altLang="en-US"/>
          </a:p>
        </p:txBody>
      </p:sp>
      <p:sp>
        <p:nvSpPr>
          <p:cNvPr id="6" name="Slide Number Placeholder 5"/>
          <p:cNvSpPr>
            <a:spLocks noGrp="1"/>
          </p:cNvSpPr>
          <p:nvPr>
            <p:ph type="sldNum" sz="quarter" idx="12"/>
          </p:nvPr>
        </p:nvSpPr>
        <p:spPr/>
        <p:txBody>
          <a:bodyPr/>
          <a:lstStyle>
            <a:lvl1pPr>
              <a:defRPr/>
            </a:lvl1pPr>
          </a:lstStyle>
          <a:p>
            <a:fld id="{9F1F374E-56D5-446B-9F52-7347CB5AD885}" type="slidenum">
              <a:rPr lang="en-US" altLang="en-US"/>
              <a:pPr/>
              <a:t>‹#›</a:t>
            </a:fld>
            <a:endParaRPr lang="en-US" altLang="en-US"/>
          </a:p>
        </p:txBody>
      </p:sp>
    </p:spTree>
    <p:extLst>
      <p:ext uri="{BB962C8B-B14F-4D97-AF65-F5344CB8AC3E}">
        <p14:creationId xmlns:p14="http://schemas.microsoft.com/office/powerpoint/2010/main" val="325091342"/>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035636" y="242328"/>
            <a:ext cx="2493819" cy="516311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554183" y="242328"/>
            <a:ext cx="7296727" cy="516311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fld id="{C98C0334-A1B1-40CD-B93D-D2C7FAA9A31E}" type="datetime1">
              <a:rPr lang="en-US" altLang="en-US" smtClean="0"/>
              <a:t>2/7/2018</a:t>
            </a:fld>
            <a:endParaRPr lang="en-US" altLang="en-US"/>
          </a:p>
        </p:txBody>
      </p:sp>
      <p:sp>
        <p:nvSpPr>
          <p:cNvPr id="5" name="Footer Placeholder 4"/>
          <p:cNvSpPr>
            <a:spLocks noGrp="1"/>
          </p:cNvSpPr>
          <p:nvPr>
            <p:ph type="ftr" sz="quarter" idx="11"/>
          </p:nvPr>
        </p:nvSpPr>
        <p:spPr/>
        <p:txBody>
          <a:bodyPr/>
          <a:lstStyle>
            <a:lvl1pPr>
              <a:defRPr/>
            </a:lvl1pPr>
          </a:lstStyle>
          <a:p>
            <a:endParaRPr lang="en-US" altLang="en-US"/>
          </a:p>
        </p:txBody>
      </p:sp>
      <p:sp>
        <p:nvSpPr>
          <p:cNvPr id="6" name="Slide Number Placeholder 5"/>
          <p:cNvSpPr>
            <a:spLocks noGrp="1"/>
          </p:cNvSpPr>
          <p:nvPr>
            <p:ph type="sldNum" sz="quarter" idx="12"/>
          </p:nvPr>
        </p:nvSpPr>
        <p:spPr/>
        <p:txBody>
          <a:bodyPr/>
          <a:lstStyle>
            <a:lvl1pPr>
              <a:defRPr/>
            </a:lvl1pPr>
          </a:lstStyle>
          <a:p>
            <a:fld id="{D3F377EF-08F3-4262-B28E-DAA11AA6B299}" type="slidenum">
              <a:rPr lang="en-US" altLang="en-US"/>
              <a:pPr/>
              <a:t>‹#›</a:t>
            </a:fld>
            <a:endParaRPr lang="en-US" altLang="en-US"/>
          </a:p>
        </p:txBody>
      </p:sp>
    </p:spTree>
    <p:extLst>
      <p:ext uri="{BB962C8B-B14F-4D97-AF65-F5344CB8AC3E}">
        <p14:creationId xmlns:p14="http://schemas.microsoft.com/office/powerpoint/2010/main" val="4289374446"/>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fontAlgn="base">
              <a:spcBef>
                <a:spcPct val="0"/>
              </a:spcBef>
              <a:spcAft>
                <a:spcPct val="0"/>
              </a:spcAft>
              <a:defRPr>
                <a:latin typeface="Arial" charset="0"/>
                <a:cs typeface="Arial" charset="0"/>
              </a:defRPr>
            </a:lvl1pPr>
          </a:lstStyle>
          <a:p>
            <a:pPr>
              <a:defRPr/>
            </a:pPr>
            <a:fld id="{EF998719-B480-4E5D-9111-8B606F183892}" type="datetime1">
              <a:rPr lang="en-US" smtClean="0"/>
              <a:t>2/7/2018</a:t>
            </a:fld>
            <a:endParaRPr lang="en-US"/>
          </a:p>
        </p:txBody>
      </p:sp>
      <p:sp>
        <p:nvSpPr>
          <p:cNvPr id="5" name="Footer Placeholder 4"/>
          <p:cNvSpPr>
            <a:spLocks noGrp="1"/>
          </p:cNvSpPr>
          <p:nvPr>
            <p:ph type="ftr" sz="quarter" idx="11"/>
          </p:nvPr>
        </p:nvSpPr>
        <p:spPr/>
        <p:txBody>
          <a:bodyPr/>
          <a:lstStyle>
            <a:lvl1pPr fontAlgn="base">
              <a:spcBef>
                <a:spcPct val="0"/>
              </a:spcBef>
              <a:spcAft>
                <a:spcPct val="0"/>
              </a:spcAft>
              <a:defRPr>
                <a:latin typeface="Arial" charset="0"/>
                <a:cs typeface="Arial" charset="0"/>
              </a:defRPr>
            </a:lvl1pPr>
          </a:lstStyle>
          <a:p>
            <a:pPr>
              <a:defRPr/>
            </a:pPr>
            <a:endParaRPr lang="en-US"/>
          </a:p>
        </p:txBody>
      </p:sp>
      <p:sp>
        <p:nvSpPr>
          <p:cNvPr id="6" name="Slide Number Placeholder 5"/>
          <p:cNvSpPr>
            <a:spLocks noGrp="1"/>
          </p:cNvSpPr>
          <p:nvPr>
            <p:ph type="sldNum" sz="quarter" idx="12"/>
          </p:nvPr>
        </p:nvSpPr>
        <p:spPr/>
        <p:txBody>
          <a:bodyPr/>
          <a:lstStyle>
            <a:lvl1pPr>
              <a:defRPr smtClean="0">
                <a:latin typeface="Arial" panose="020B0604020202020204" pitchFamily="34" charset="0"/>
              </a:defRPr>
            </a:lvl1pPr>
          </a:lstStyle>
          <a:p>
            <a:pPr>
              <a:defRPr/>
            </a:pPr>
            <a:fld id="{BB78B34E-703A-4FF0-9884-68A26BB30738}" type="slidenum">
              <a:rPr lang="en-US" altLang="en-US"/>
              <a:pPr>
                <a:defRPr/>
              </a:pPr>
              <a:t>‹#›</a:t>
            </a:fld>
            <a:endParaRPr lang="en-US" altLang="en-US"/>
          </a:p>
        </p:txBody>
      </p:sp>
    </p:spTree>
    <p:extLst>
      <p:ext uri="{BB962C8B-B14F-4D97-AF65-F5344CB8AC3E}">
        <p14:creationId xmlns:p14="http://schemas.microsoft.com/office/powerpoint/2010/main" val="2837050164"/>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fontAlgn="base">
              <a:spcBef>
                <a:spcPct val="0"/>
              </a:spcBef>
              <a:spcAft>
                <a:spcPct val="0"/>
              </a:spcAft>
              <a:defRPr>
                <a:latin typeface="Arial" charset="0"/>
                <a:cs typeface="Arial" charset="0"/>
              </a:defRPr>
            </a:lvl1pPr>
          </a:lstStyle>
          <a:p>
            <a:pPr>
              <a:defRPr/>
            </a:pPr>
            <a:fld id="{CB3F1A76-6841-4CA0-894B-406BFB88C657}" type="datetime1">
              <a:rPr lang="en-US" smtClean="0"/>
              <a:t>2/7/2018</a:t>
            </a:fld>
            <a:endParaRPr lang="en-US"/>
          </a:p>
        </p:txBody>
      </p:sp>
      <p:sp>
        <p:nvSpPr>
          <p:cNvPr id="5" name="Footer Placeholder 4"/>
          <p:cNvSpPr>
            <a:spLocks noGrp="1"/>
          </p:cNvSpPr>
          <p:nvPr>
            <p:ph type="ftr" sz="quarter" idx="11"/>
          </p:nvPr>
        </p:nvSpPr>
        <p:spPr/>
        <p:txBody>
          <a:bodyPr/>
          <a:lstStyle>
            <a:lvl1pPr fontAlgn="base">
              <a:spcBef>
                <a:spcPct val="0"/>
              </a:spcBef>
              <a:spcAft>
                <a:spcPct val="0"/>
              </a:spcAft>
              <a:defRPr>
                <a:latin typeface="Arial" charset="0"/>
                <a:cs typeface="Arial" charset="0"/>
              </a:defRPr>
            </a:lvl1pPr>
          </a:lstStyle>
          <a:p>
            <a:pPr>
              <a:defRPr/>
            </a:pPr>
            <a:endParaRPr lang="en-US"/>
          </a:p>
        </p:txBody>
      </p:sp>
      <p:sp>
        <p:nvSpPr>
          <p:cNvPr id="6" name="Slide Number Placeholder 5"/>
          <p:cNvSpPr>
            <a:spLocks noGrp="1"/>
          </p:cNvSpPr>
          <p:nvPr>
            <p:ph type="sldNum" sz="quarter" idx="12"/>
          </p:nvPr>
        </p:nvSpPr>
        <p:spPr/>
        <p:txBody>
          <a:bodyPr/>
          <a:lstStyle>
            <a:lvl1pPr>
              <a:defRPr smtClean="0">
                <a:latin typeface="Arial" panose="020B0604020202020204" pitchFamily="34" charset="0"/>
              </a:defRPr>
            </a:lvl1pPr>
          </a:lstStyle>
          <a:p>
            <a:pPr>
              <a:defRPr/>
            </a:pPr>
            <a:fld id="{D27991FC-2136-4374-8D15-F8CEAB546509}" type="slidenum">
              <a:rPr lang="en-US" altLang="en-US"/>
              <a:pPr>
                <a:defRPr/>
              </a:pPr>
              <a:t>‹#›</a:t>
            </a:fld>
            <a:endParaRPr lang="en-US" altLang="en-US"/>
          </a:p>
        </p:txBody>
      </p:sp>
    </p:spTree>
    <p:extLst>
      <p:ext uri="{BB962C8B-B14F-4D97-AF65-F5344CB8AC3E}">
        <p14:creationId xmlns:p14="http://schemas.microsoft.com/office/powerpoint/2010/main" val="3158192362"/>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fontAlgn="base">
              <a:spcBef>
                <a:spcPct val="0"/>
              </a:spcBef>
              <a:spcAft>
                <a:spcPct val="0"/>
              </a:spcAft>
              <a:defRPr>
                <a:latin typeface="Arial" charset="0"/>
                <a:cs typeface="Arial" charset="0"/>
              </a:defRPr>
            </a:lvl1pPr>
          </a:lstStyle>
          <a:p>
            <a:pPr>
              <a:defRPr/>
            </a:pPr>
            <a:fld id="{6884F8E1-9C59-4AD7-813C-988A10FCFF80}" type="datetime1">
              <a:rPr lang="en-US" smtClean="0"/>
              <a:t>2/7/2018</a:t>
            </a:fld>
            <a:endParaRPr lang="en-US"/>
          </a:p>
        </p:txBody>
      </p:sp>
      <p:sp>
        <p:nvSpPr>
          <p:cNvPr id="5" name="Footer Placeholder 4"/>
          <p:cNvSpPr>
            <a:spLocks noGrp="1"/>
          </p:cNvSpPr>
          <p:nvPr>
            <p:ph type="ftr" sz="quarter" idx="11"/>
          </p:nvPr>
        </p:nvSpPr>
        <p:spPr/>
        <p:txBody>
          <a:bodyPr/>
          <a:lstStyle>
            <a:lvl1pPr fontAlgn="base">
              <a:spcBef>
                <a:spcPct val="0"/>
              </a:spcBef>
              <a:spcAft>
                <a:spcPct val="0"/>
              </a:spcAft>
              <a:defRPr>
                <a:latin typeface="Arial" charset="0"/>
                <a:cs typeface="Arial" charset="0"/>
              </a:defRPr>
            </a:lvl1pPr>
          </a:lstStyle>
          <a:p>
            <a:pPr>
              <a:defRPr/>
            </a:pPr>
            <a:endParaRPr lang="en-US"/>
          </a:p>
        </p:txBody>
      </p:sp>
      <p:sp>
        <p:nvSpPr>
          <p:cNvPr id="6" name="Slide Number Placeholder 5"/>
          <p:cNvSpPr>
            <a:spLocks noGrp="1"/>
          </p:cNvSpPr>
          <p:nvPr>
            <p:ph type="sldNum" sz="quarter" idx="12"/>
          </p:nvPr>
        </p:nvSpPr>
        <p:spPr/>
        <p:txBody>
          <a:bodyPr/>
          <a:lstStyle>
            <a:lvl1pPr>
              <a:defRPr smtClean="0">
                <a:latin typeface="Arial" panose="020B0604020202020204" pitchFamily="34" charset="0"/>
              </a:defRPr>
            </a:lvl1pPr>
          </a:lstStyle>
          <a:p>
            <a:pPr>
              <a:defRPr/>
            </a:pPr>
            <a:fld id="{54C109DC-458F-434F-A9B0-77F560DF2DD6}" type="slidenum">
              <a:rPr lang="en-US" altLang="en-US"/>
              <a:pPr>
                <a:defRPr/>
              </a:pPr>
              <a:t>‹#›</a:t>
            </a:fld>
            <a:endParaRPr lang="en-US" altLang="en-US"/>
          </a:p>
        </p:txBody>
      </p:sp>
    </p:spTree>
    <p:extLst>
      <p:ext uri="{BB962C8B-B14F-4D97-AF65-F5344CB8AC3E}">
        <p14:creationId xmlns:p14="http://schemas.microsoft.com/office/powerpoint/2010/main" val="249721839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E6F3E14-0B5F-43D0-B8FF-9E829ED98802}" type="datetime1">
              <a:rPr lang="en-US" smtClean="0">
                <a:solidFill>
                  <a:prstClr val="black">
                    <a:tint val="75000"/>
                  </a:prstClr>
                </a:solidFill>
              </a:rPr>
              <a:t>2/7/2018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817302B4-CAA2-4962-8203-A59A3DFAB18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709370460"/>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fontAlgn="base">
              <a:spcBef>
                <a:spcPct val="0"/>
              </a:spcBef>
              <a:spcAft>
                <a:spcPct val="0"/>
              </a:spcAft>
              <a:defRPr>
                <a:latin typeface="Arial" charset="0"/>
                <a:cs typeface="Arial" charset="0"/>
              </a:defRPr>
            </a:lvl1pPr>
          </a:lstStyle>
          <a:p>
            <a:pPr>
              <a:defRPr/>
            </a:pPr>
            <a:fld id="{15FB39BD-7996-45F3-AEBF-578189375990}" type="datetime1">
              <a:rPr lang="en-US" smtClean="0"/>
              <a:t>2/7/2018</a:t>
            </a:fld>
            <a:endParaRPr lang="en-US"/>
          </a:p>
        </p:txBody>
      </p:sp>
      <p:sp>
        <p:nvSpPr>
          <p:cNvPr id="6" name="Footer Placeholder 5"/>
          <p:cNvSpPr>
            <a:spLocks noGrp="1"/>
          </p:cNvSpPr>
          <p:nvPr>
            <p:ph type="ftr" sz="quarter" idx="11"/>
          </p:nvPr>
        </p:nvSpPr>
        <p:spPr/>
        <p:txBody>
          <a:bodyPr/>
          <a:lstStyle>
            <a:lvl1pPr fontAlgn="base">
              <a:spcBef>
                <a:spcPct val="0"/>
              </a:spcBef>
              <a:spcAft>
                <a:spcPct val="0"/>
              </a:spcAft>
              <a:defRPr>
                <a:latin typeface="Arial" charset="0"/>
                <a:cs typeface="Arial" charset="0"/>
              </a:defRPr>
            </a:lvl1pPr>
          </a:lstStyle>
          <a:p>
            <a:pPr>
              <a:defRPr/>
            </a:pPr>
            <a:endParaRPr lang="en-US"/>
          </a:p>
        </p:txBody>
      </p:sp>
      <p:sp>
        <p:nvSpPr>
          <p:cNvPr id="7" name="Slide Number Placeholder 6"/>
          <p:cNvSpPr>
            <a:spLocks noGrp="1"/>
          </p:cNvSpPr>
          <p:nvPr>
            <p:ph type="sldNum" sz="quarter" idx="12"/>
          </p:nvPr>
        </p:nvSpPr>
        <p:spPr/>
        <p:txBody>
          <a:bodyPr/>
          <a:lstStyle>
            <a:lvl1pPr>
              <a:defRPr smtClean="0">
                <a:latin typeface="Arial" panose="020B0604020202020204" pitchFamily="34" charset="0"/>
              </a:defRPr>
            </a:lvl1pPr>
          </a:lstStyle>
          <a:p>
            <a:pPr>
              <a:defRPr/>
            </a:pPr>
            <a:fld id="{3C29B73C-4C8A-4D6B-8ACF-85E1862F57B9}" type="slidenum">
              <a:rPr lang="en-US" altLang="en-US"/>
              <a:pPr>
                <a:defRPr/>
              </a:pPr>
              <a:t>‹#›</a:t>
            </a:fld>
            <a:endParaRPr lang="en-US" altLang="en-US"/>
          </a:p>
        </p:txBody>
      </p:sp>
    </p:spTree>
    <p:extLst>
      <p:ext uri="{BB962C8B-B14F-4D97-AF65-F5344CB8AC3E}">
        <p14:creationId xmlns:p14="http://schemas.microsoft.com/office/powerpoint/2010/main" val="3756343399"/>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fontAlgn="base">
              <a:spcBef>
                <a:spcPct val="0"/>
              </a:spcBef>
              <a:spcAft>
                <a:spcPct val="0"/>
              </a:spcAft>
              <a:defRPr>
                <a:latin typeface="Arial" charset="0"/>
                <a:cs typeface="Arial" charset="0"/>
              </a:defRPr>
            </a:lvl1pPr>
          </a:lstStyle>
          <a:p>
            <a:pPr>
              <a:defRPr/>
            </a:pPr>
            <a:fld id="{5048AB56-2C15-4E8E-8A85-6FB1DEE4C6B7}" type="datetime1">
              <a:rPr lang="en-US" smtClean="0"/>
              <a:t>2/7/2018</a:t>
            </a:fld>
            <a:endParaRPr lang="en-US"/>
          </a:p>
        </p:txBody>
      </p:sp>
      <p:sp>
        <p:nvSpPr>
          <p:cNvPr id="8" name="Footer Placeholder 7"/>
          <p:cNvSpPr>
            <a:spLocks noGrp="1"/>
          </p:cNvSpPr>
          <p:nvPr>
            <p:ph type="ftr" sz="quarter" idx="11"/>
          </p:nvPr>
        </p:nvSpPr>
        <p:spPr/>
        <p:txBody>
          <a:bodyPr/>
          <a:lstStyle>
            <a:lvl1pPr fontAlgn="base">
              <a:spcBef>
                <a:spcPct val="0"/>
              </a:spcBef>
              <a:spcAft>
                <a:spcPct val="0"/>
              </a:spcAft>
              <a:defRPr>
                <a:latin typeface="Arial" charset="0"/>
                <a:cs typeface="Arial" charset="0"/>
              </a:defRPr>
            </a:lvl1pPr>
          </a:lstStyle>
          <a:p>
            <a:pPr>
              <a:defRPr/>
            </a:pPr>
            <a:endParaRPr lang="en-US"/>
          </a:p>
        </p:txBody>
      </p:sp>
      <p:sp>
        <p:nvSpPr>
          <p:cNvPr id="9" name="Slide Number Placeholder 8"/>
          <p:cNvSpPr>
            <a:spLocks noGrp="1"/>
          </p:cNvSpPr>
          <p:nvPr>
            <p:ph type="sldNum" sz="quarter" idx="12"/>
          </p:nvPr>
        </p:nvSpPr>
        <p:spPr/>
        <p:txBody>
          <a:bodyPr/>
          <a:lstStyle>
            <a:lvl1pPr>
              <a:defRPr smtClean="0">
                <a:latin typeface="Arial" panose="020B0604020202020204" pitchFamily="34" charset="0"/>
              </a:defRPr>
            </a:lvl1pPr>
          </a:lstStyle>
          <a:p>
            <a:pPr>
              <a:defRPr/>
            </a:pPr>
            <a:fld id="{BB61D812-9BAC-46E3-9E54-1CE07946D7FE}" type="slidenum">
              <a:rPr lang="en-US" altLang="en-US"/>
              <a:pPr>
                <a:defRPr/>
              </a:pPr>
              <a:t>‹#›</a:t>
            </a:fld>
            <a:endParaRPr lang="en-US" altLang="en-US"/>
          </a:p>
        </p:txBody>
      </p:sp>
    </p:spTree>
    <p:extLst>
      <p:ext uri="{BB962C8B-B14F-4D97-AF65-F5344CB8AC3E}">
        <p14:creationId xmlns:p14="http://schemas.microsoft.com/office/powerpoint/2010/main" val="2277625204"/>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fontAlgn="base">
              <a:spcBef>
                <a:spcPct val="0"/>
              </a:spcBef>
              <a:spcAft>
                <a:spcPct val="0"/>
              </a:spcAft>
              <a:defRPr>
                <a:latin typeface="Arial" charset="0"/>
                <a:cs typeface="Arial" charset="0"/>
              </a:defRPr>
            </a:lvl1pPr>
          </a:lstStyle>
          <a:p>
            <a:pPr>
              <a:defRPr/>
            </a:pPr>
            <a:fld id="{88DE8A34-ABED-4334-9068-16A1D80CAF6B}" type="datetime1">
              <a:rPr lang="en-US" smtClean="0"/>
              <a:t>2/7/2018</a:t>
            </a:fld>
            <a:endParaRPr lang="en-US"/>
          </a:p>
        </p:txBody>
      </p:sp>
      <p:sp>
        <p:nvSpPr>
          <p:cNvPr id="4" name="Footer Placeholder 3"/>
          <p:cNvSpPr>
            <a:spLocks noGrp="1"/>
          </p:cNvSpPr>
          <p:nvPr>
            <p:ph type="ftr" sz="quarter" idx="11"/>
          </p:nvPr>
        </p:nvSpPr>
        <p:spPr/>
        <p:txBody>
          <a:bodyPr/>
          <a:lstStyle>
            <a:lvl1pPr fontAlgn="base">
              <a:spcBef>
                <a:spcPct val="0"/>
              </a:spcBef>
              <a:spcAft>
                <a:spcPct val="0"/>
              </a:spcAft>
              <a:defRPr>
                <a:latin typeface="Arial" charset="0"/>
                <a:cs typeface="Arial" charset="0"/>
              </a:defRPr>
            </a:lvl1pPr>
          </a:lstStyle>
          <a:p>
            <a:pPr>
              <a:defRPr/>
            </a:pPr>
            <a:endParaRPr lang="en-US"/>
          </a:p>
        </p:txBody>
      </p:sp>
      <p:sp>
        <p:nvSpPr>
          <p:cNvPr id="5" name="Slide Number Placeholder 4"/>
          <p:cNvSpPr>
            <a:spLocks noGrp="1"/>
          </p:cNvSpPr>
          <p:nvPr>
            <p:ph type="sldNum" sz="quarter" idx="12"/>
          </p:nvPr>
        </p:nvSpPr>
        <p:spPr/>
        <p:txBody>
          <a:bodyPr/>
          <a:lstStyle>
            <a:lvl1pPr>
              <a:defRPr smtClean="0">
                <a:latin typeface="Arial" panose="020B0604020202020204" pitchFamily="34" charset="0"/>
              </a:defRPr>
            </a:lvl1pPr>
          </a:lstStyle>
          <a:p>
            <a:pPr>
              <a:defRPr/>
            </a:pPr>
            <a:fld id="{F7D3289A-40EE-40AF-84CE-9D795F7CB2E0}" type="slidenum">
              <a:rPr lang="en-US" altLang="en-US"/>
              <a:pPr>
                <a:defRPr/>
              </a:pPr>
              <a:t>‹#›</a:t>
            </a:fld>
            <a:endParaRPr lang="en-US" altLang="en-US"/>
          </a:p>
        </p:txBody>
      </p:sp>
    </p:spTree>
    <p:extLst>
      <p:ext uri="{BB962C8B-B14F-4D97-AF65-F5344CB8AC3E}">
        <p14:creationId xmlns:p14="http://schemas.microsoft.com/office/powerpoint/2010/main" val="1150209105"/>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fontAlgn="base">
              <a:spcBef>
                <a:spcPct val="0"/>
              </a:spcBef>
              <a:spcAft>
                <a:spcPct val="0"/>
              </a:spcAft>
              <a:defRPr>
                <a:latin typeface="Arial" charset="0"/>
                <a:cs typeface="Arial" charset="0"/>
              </a:defRPr>
            </a:lvl1pPr>
          </a:lstStyle>
          <a:p>
            <a:pPr>
              <a:defRPr/>
            </a:pPr>
            <a:fld id="{2F6890C7-1C77-40EC-AE0E-0978FB518C80}" type="datetime1">
              <a:rPr lang="en-US" smtClean="0"/>
              <a:t>2/7/2018</a:t>
            </a:fld>
            <a:endParaRPr lang="en-US"/>
          </a:p>
        </p:txBody>
      </p:sp>
      <p:sp>
        <p:nvSpPr>
          <p:cNvPr id="3" name="Footer Placeholder 2"/>
          <p:cNvSpPr>
            <a:spLocks noGrp="1"/>
          </p:cNvSpPr>
          <p:nvPr>
            <p:ph type="ftr" sz="quarter" idx="11"/>
          </p:nvPr>
        </p:nvSpPr>
        <p:spPr/>
        <p:txBody>
          <a:bodyPr/>
          <a:lstStyle>
            <a:lvl1pPr fontAlgn="base">
              <a:spcBef>
                <a:spcPct val="0"/>
              </a:spcBef>
              <a:spcAft>
                <a:spcPct val="0"/>
              </a:spcAft>
              <a:defRPr>
                <a:latin typeface="Arial" charset="0"/>
                <a:cs typeface="Arial" charset="0"/>
              </a:defRPr>
            </a:lvl1pPr>
          </a:lstStyle>
          <a:p>
            <a:pPr>
              <a:defRPr/>
            </a:pPr>
            <a:endParaRPr lang="en-US"/>
          </a:p>
        </p:txBody>
      </p:sp>
      <p:sp>
        <p:nvSpPr>
          <p:cNvPr id="4" name="Slide Number Placeholder 3"/>
          <p:cNvSpPr>
            <a:spLocks noGrp="1"/>
          </p:cNvSpPr>
          <p:nvPr>
            <p:ph type="sldNum" sz="quarter" idx="12"/>
          </p:nvPr>
        </p:nvSpPr>
        <p:spPr/>
        <p:txBody>
          <a:bodyPr/>
          <a:lstStyle>
            <a:lvl1pPr>
              <a:defRPr smtClean="0">
                <a:latin typeface="Arial" panose="020B0604020202020204" pitchFamily="34" charset="0"/>
              </a:defRPr>
            </a:lvl1pPr>
          </a:lstStyle>
          <a:p>
            <a:pPr>
              <a:defRPr/>
            </a:pPr>
            <a:fld id="{BBA13EA7-F0CA-47FD-9423-90A6F41B962C}" type="slidenum">
              <a:rPr lang="en-US" altLang="en-US"/>
              <a:pPr>
                <a:defRPr/>
              </a:pPr>
              <a:t>‹#›</a:t>
            </a:fld>
            <a:endParaRPr lang="en-US" altLang="en-US"/>
          </a:p>
        </p:txBody>
      </p:sp>
    </p:spTree>
    <p:extLst>
      <p:ext uri="{BB962C8B-B14F-4D97-AF65-F5344CB8AC3E}">
        <p14:creationId xmlns:p14="http://schemas.microsoft.com/office/powerpoint/2010/main" val="3659329886"/>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fontAlgn="base">
              <a:spcBef>
                <a:spcPct val="0"/>
              </a:spcBef>
              <a:spcAft>
                <a:spcPct val="0"/>
              </a:spcAft>
              <a:defRPr>
                <a:latin typeface="Arial" charset="0"/>
                <a:cs typeface="Arial" charset="0"/>
              </a:defRPr>
            </a:lvl1pPr>
          </a:lstStyle>
          <a:p>
            <a:pPr>
              <a:defRPr/>
            </a:pPr>
            <a:fld id="{1E97B3DC-3169-4E6C-86CD-8EDB8B34C5C7}" type="datetime1">
              <a:rPr lang="en-US" smtClean="0"/>
              <a:t>2/7/2018</a:t>
            </a:fld>
            <a:endParaRPr lang="en-US"/>
          </a:p>
        </p:txBody>
      </p:sp>
      <p:sp>
        <p:nvSpPr>
          <p:cNvPr id="6" name="Footer Placeholder 5"/>
          <p:cNvSpPr>
            <a:spLocks noGrp="1"/>
          </p:cNvSpPr>
          <p:nvPr>
            <p:ph type="ftr" sz="quarter" idx="11"/>
          </p:nvPr>
        </p:nvSpPr>
        <p:spPr/>
        <p:txBody>
          <a:bodyPr/>
          <a:lstStyle>
            <a:lvl1pPr fontAlgn="base">
              <a:spcBef>
                <a:spcPct val="0"/>
              </a:spcBef>
              <a:spcAft>
                <a:spcPct val="0"/>
              </a:spcAft>
              <a:defRPr>
                <a:latin typeface="Arial" charset="0"/>
                <a:cs typeface="Arial" charset="0"/>
              </a:defRPr>
            </a:lvl1pPr>
          </a:lstStyle>
          <a:p>
            <a:pPr>
              <a:defRPr/>
            </a:pPr>
            <a:endParaRPr lang="en-US"/>
          </a:p>
        </p:txBody>
      </p:sp>
      <p:sp>
        <p:nvSpPr>
          <p:cNvPr id="7" name="Slide Number Placeholder 6"/>
          <p:cNvSpPr>
            <a:spLocks noGrp="1"/>
          </p:cNvSpPr>
          <p:nvPr>
            <p:ph type="sldNum" sz="quarter" idx="12"/>
          </p:nvPr>
        </p:nvSpPr>
        <p:spPr/>
        <p:txBody>
          <a:bodyPr/>
          <a:lstStyle>
            <a:lvl1pPr>
              <a:defRPr smtClean="0">
                <a:latin typeface="Arial" panose="020B0604020202020204" pitchFamily="34" charset="0"/>
              </a:defRPr>
            </a:lvl1pPr>
          </a:lstStyle>
          <a:p>
            <a:pPr>
              <a:defRPr/>
            </a:pPr>
            <a:fld id="{39F4392A-223F-4D30-8919-B0ED00AD807C}" type="slidenum">
              <a:rPr lang="en-US" altLang="en-US"/>
              <a:pPr>
                <a:defRPr/>
              </a:pPr>
              <a:t>‹#›</a:t>
            </a:fld>
            <a:endParaRPr lang="en-US" altLang="en-US"/>
          </a:p>
        </p:txBody>
      </p:sp>
    </p:spTree>
    <p:extLst>
      <p:ext uri="{BB962C8B-B14F-4D97-AF65-F5344CB8AC3E}">
        <p14:creationId xmlns:p14="http://schemas.microsoft.com/office/powerpoint/2010/main" val="1899430513"/>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fontAlgn="base">
              <a:spcBef>
                <a:spcPct val="0"/>
              </a:spcBef>
              <a:spcAft>
                <a:spcPct val="0"/>
              </a:spcAft>
              <a:defRPr>
                <a:latin typeface="Arial" charset="0"/>
                <a:cs typeface="Arial" charset="0"/>
              </a:defRPr>
            </a:lvl1pPr>
          </a:lstStyle>
          <a:p>
            <a:pPr>
              <a:defRPr/>
            </a:pPr>
            <a:fld id="{3BCE7761-C5A0-4C81-B31F-E5FDD0F75C03}" type="datetime1">
              <a:rPr lang="en-US" smtClean="0"/>
              <a:t>2/7/2018</a:t>
            </a:fld>
            <a:endParaRPr lang="en-US"/>
          </a:p>
        </p:txBody>
      </p:sp>
      <p:sp>
        <p:nvSpPr>
          <p:cNvPr id="6" name="Footer Placeholder 5"/>
          <p:cNvSpPr>
            <a:spLocks noGrp="1"/>
          </p:cNvSpPr>
          <p:nvPr>
            <p:ph type="ftr" sz="quarter" idx="11"/>
          </p:nvPr>
        </p:nvSpPr>
        <p:spPr/>
        <p:txBody>
          <a:bodyPr/>
          <a:lstStyle>
            <a:lvl1pPr fontAlgn="base">
              <a:spcBef>
                <a:spcPct val="0"/>
              </a:spcBef>
              <a:spcAft>
                <a:spcPct val="0"/>
              </a:spcAft>
              <a:defRPr>
                <a:latin typeface="Arial" charset="0"/>
                <a:cs typeface="Arial" charset="0"/>
              </a:defRPr>
            </a:lvl1pPr>
          </a:lstStyle>
          <a:p>
            <a:pPr>
              <a:defRPr/>
            </a:pPr>
            <a:endParaRPr lang="en-US"/>
          </a:p>
        </p:txBody>
      </p:sp>
      <p:sp>
        <p:nvSpPr>
          <p:cNvPr id="7" name="Slide Number Placeholder 6"/>
          <p:cNvSpPr>
            <a:spLocks noGrp="1"/>
          </p:cNvSpPr>
          <p:nvPr>
            <p:ph type="sldNum" sz="quarter" idx="12"/>
          </p:nvPr>
        </p:nvSpPr>
        <p:spPr/>
        <p:txBody>
          <a:bodyPr/>
          <a:lstStyle>
            <a:lvl1pPr>
              <a:defRPr smtClean="0">
                <a:latin typeface="Arial" panose="020B0604020202020204" pitchFamily="34" charset="0"/>
              </a:defRPr>
            </a:lvl1pPr>
          </a:lstStyle>
          <a:p>
            <a:pPr>
              <a:defRPr/>
            </a:pPr>
            <a:fld id="{5200AF57-6203-45A9-8937-9160FB8688EF}" type="slidenum">
              <a:rPr lang="en-US" altLang="en-US"/>
              <a:pPr>
                <a:defRPr/>
              </a:pPr>
              <a:t>‹#›</a:t>
            </a:fld>
            <a:endParaRPr lang="en-US" altLang="en-US"/>
          </a:p>
        </p:txBody>
      </p:sp>
    </p:spTree>
    <p:extLst>
      <p:ext uri="{BB962C8B-B14F-4D97-AF65-F5344CB8AC3E}">
        <p14:creationId xmlns:p14="http://schemas.microsoft.com/office/powerpoint/2010/main" val="1794937157"/>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fontAlgn="base">
              <a:spcBef>
                <a:spcPct val="0"/>
              </a:spcBef>
              <a:spcAft>
                <a:spcPct val="0"/>
              </a:spcAft>
              <a:defRPr>
                <a:latin typeface="Arial" charset="0"/>
                <a:cs typeface="Arial" charset="0"/>
              </a:defRPr>
            </a:lvl1pPr>
          </a:lstStyle>
          <a:p>
            <a:pPr>
              <a:defRPr/>
            </a:pPr>
            <a:fld id="{4CD8FAED-5821-4149-A79A-031EBD816587}" type="datetime1">
              <a:rPr lang="en-US" smtClean="0"/>
              <a:t>2/7/2018</a:t>
            </a:fld>
            <a:endParaRPr lang="en-US"/>
          </a:p>
        </p:txBody>
      </p:sp>
      <p:sp>
        <p:nvSpPr>
          <p:cNvPr id="5" name="Footer Placeholder 4"/>
          <p:cNvSpPr>
            <a:spLocks noGrp="1"/>
          </p:cNvSpPr>
          <p:nvPr>
            <p:ph type="ftr" sz="quarter" idx="11"/>
          </p:nvPr>
        </p:nvSpPr>
        <p:spPr/>
        <p:txBody>
          <a:bodyPr/>
          <a:lstStyle>
            <a:lvl1pPr fontAlgn="base">
              <a:spcBef>
                <a:spcPct val="0"/>
              </a:spcBef>
              <a:spcAft>
                <a:spcPct val="0"/>
              </a:spcAft>
              <a:defRPr>
                <a:latin typeface="Arial" charset="0"/>
                <a:cs typeface="Arial" charset="0"/>
              </a:defRPr>
            </a:lvl1pPr>
          </a:lstStyle>
          <a:p>
            <a:pPr>
              <a:defRPr/>
            </a:pPr>
            <a:endParaRPr lang="en-US"/>
          </a:p>
        </p:txBody>
      </p:sp>
      <p:sp>
        <p:nvSpPr>
          <p:cNvPr id="6" name="Slide Number Placeholder 5"/>
          <p:cNvSpPr>
            <a:spLocks noGrp="1"/>
          </p:cNvSpPr>
          <p:nvPr>
            <p:ph type="sldNum" sz="quarter" idx="12"/>
          </p:nvPr>
        </p:nvSpPr>
        <p:spPr/>
        <p:txBody>
          <a:bodyPr/>
          <a:lstStyle>
            <a:lvl1pPr>
              <a:defRPr smtClean="0">
                <a:latin typeface="Arial" panose="020B0604020202020204" pitchFamily="34" charset="0"/>
              </a:defRPr>
            </a:lvl1pPr>
          </a:lstStyle>
          <a:p>
            <a:pPr>
              <a:defRPr/>
            </a:pPr>
            <a:fld id="{1E10FFC2-B277-4343-8BFC-F27795C68DF8}" type="slidenum">
              <a:rPr lang="en-US" altLang="en-US"/>
              <a:pPr>
                <a:defRPr/>
              </a:pPr>
              <a:t>‹#›</a:t>
            </a:fld>
            <a:endParaRPr lang="en-US" altLang="en-US"/>
          </a:p>
        </p:txBody>
      </p:sp>
    </p:spTree>
    <p:extLst>
      <p:ext uri="{BB962C8B-B14F-4D97-AF65-F5344CB8AC3E}">
        <p14:creationId xmlns:p14="http://schemas.microsoft.com/office/powerpoint/2010/main" val="1946514367"/>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fontAlgn="base">
              <a:spcBef>
                <a:spcPct val="0"/>
              </a:spcBef>
              <a:spcAft>
                <a:spcPct val="0"/>
              </a:spcAft>
              <a:defRPr>
                <a:latin typeface="Arial" charset="0"/>
                <a:cs typeface="Arial" charset="0"/>
              </a:defRPr>
            </a:lvl1pPr>
          </a:lstStyle>
          <a:p>
            <a:pPr>
              <a:defRPr/>
            </a:pPr>
            <a:fld id="{5DFE06BB-1187-49AB-86EB-82D1BC6E5BB7}" type="datetime1">
              <a:rPr lang="en-US" smtClean="0"/>
              <a:t>2/7/2018</a:t>
            </a:fld>
            <a:endParaRPr lang="en-US"/>
          </a:p>
        </p:txBody>
      </p:sp>
      <p:sp>
        <p:nvSpPr>
          <p:cNvPr id="5" name="Footer Placeholder 4"/>
          <p:cNvSpPr>
            <a:spLocks noGrp="1"/>
          </p:cNvSpPr>
          <p:nvPr>
            <p:ph type="ftr" sz="quarter" idx="11"/>
          </p:nvPr>
        </p:nvSpPr>
        <p:spPr/>
        <p:txBody>
          <a:bodyPr/>
          <a:lstStyle>
            <a:lvl1pPr fontAlgn="base">
              <a:spcBef>
                <a:spcPct val="0"/>
              </a:spcBef>
              <a:spcAft>
                <a:spcPct val="0"/>
              </a:spcAft>
              <a:defRPr>
                <a:latin typeface="Arial" charset="0"/>
                <a:cs typeface="Arial" charset="0"/>
              </a:defRPr>
            </a:lvl1pPr>
          </a:lstStyle>
          <a:p>
            <a:pPr>
              <a:defRPr/>
            </a:pPr>
            <a:endParaRPr lang="en-US"/>
          </a:p>
        </p:txBody>
      </p:sp>
      <p:sp>
        <p:nvSpPr>
          <p:cNvPr id="6" name="Slide Number Placeholder 5"/>
          <p:cNvSpPr>
            <a:spLocks noGrp="1"/>
          </p:cNvSpPr>
          <p:nvPr>
            <p:ph type="sldNum" sz="quarter" idx="12"/>
          </p:nvPr>
        </p:nvSpPr>
        <p:spPr/>
        <p:txBody>
          <a:bodyPr/>
          <a:lstStyle>
            <a:lvl1pPr>
              <a:defRPr smtClean="0">
                <a:latin typeface="Arial" panose="020B0604020202020204" pitchFamily="34" charset="0"/>
              </a:defRPr>
            </a:lvl1pPr>
          </a:lstStyle>
          <a:p>
            <a:pPr>
              <a:defRPr/>
            </a:pPr>
            <a:fld id="{71CBE070-8644-4728-AFB5-0E9DD6BED49F}" type="slidenum">
              <a:rPr lang="en-US" altLang="en-US"/>
              <a:pPr>
                <a:defRPr/>
              </a:pPr>
              <a:t>‹#›</a:t>
            </a:fld>
            <a:endParaRPr lang="en-US" altLang="en-US"/>
          </a:p>
        </p:txBody>
      </p:sp>
    </p:spTree>
    <p:extLst>
      <p:ext uri="{BB962C8B-B14F-4D97-AF65-F5344CB8AC3E}">
        <p14:creationId xmlns:p14="http://schemas.microsoft.com/office/powerpoint/2010/main" val="1178081937"/>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userDrawn="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1524000"/>
          </a:xfrm>
          <a:prstGeom prst="rect">
            <a:avLst/>
          </a:prstGeom>
        </p:spPr>
        <p:txBody>
          <a:bodyPr/>
          <a:lstStyle>
            <a:lvl1pPr>
              <a:defRPr>
                <a:latin typeface="Arial" pitchFamily="34" charset="0"/>
                <a:cs typeface="Arial" pitchFamily="34" charset="0"/>
              </a:defRPr>
            </a:lvl1pPr>
          </a:lstStyle>
          <a:p>
            <a:r>
              <a:rPr lang="en-US" dirty="0"/>
              <a:t>Click to edit Master title style</a:t>
            </a:r>
          </a:p>
        </p:txBody>
      </p:sp>
      <p:sp>
        <p:nvSpPr>
          <p:cNvPr id="3" name="Text Placeholder 2"/>
          <p:cNvSpPr>
            <a:spLocks noGrp="1"/>
          </p:cNvSpPr>
          <p:nvPr>
            <p:ph type="body" sz="half" idx="1"/>
          </p:nvPr>
        </p:nvSpPr>
        <p:spPr>
          <a:xfrm>
            <a:off x="609600" y="1524001"/>
            <a:ext cx="10972800" cy="4602163"/>
          </a:xfrm>
          <a:prstGeom prst="rect">
            <a:avLst/>
          </a:prstGeom>
        </p:spPr>
        <p:txBody>
          <a:bodyPr/>
          <a:lstStyle>
            <a:lvl1pPr>
              <a:buNone/>
              <a:defRPr>
                <a:latin typeface="Arial" pitchFamily="34" charset="0"/>
                <a:cs typeface="Arial" pitchFamily="34" charset="0"/>
              </a:defRPr>
            </a:lvl1pPr>
            <a:lvl2pPr>
              <a:defRPr>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4"/>
          <p:cNvSpPr>
            <a:spLocks noGrp="1" noChangeArrowheads="1"/>
          </p:cNvSpPr>
          <p:nvPr>
            <p:ph type="dt" sz="half" idx="10"/>
          </p:nvPr>
        </p:nvSpPr>
        <p:spPr>
          <a:xfrm>
            <a:off x="914400" y="6248400"/>
            <a:ext cx="2540000" cy="457200"/>
          </a:xfrm>
        </p:spPr>
        <p:txBody>
          <a:bodyPr/>
          <a:lstStyle>
            <a:lvl1pPr eaLnBrk="1" fontAlgn="base" hangingPunct="1">
              <a:spcBef>
                <a:spcPct val="0"/>
              </a:spcBef>
              <a:spcAft>
                <a:spcPct val="0"/>
              </a:spcAft>
              <a:defRPr>
                <a:solidFill>
                  <a:srgbClr val="000000"/>
                </a:solidFill>
                <a:latin typeface="Arial" charset="0"/>
                <a:cs typeface="Arial" pitchFamily="34" charset="0"/>
              </a:defRPr>
            </a:lvl1pPr>
          </a:lstStyle>
          <a:p>
            <a:pPr>
              <a:defRPr/>
            </a:pPr>
            <a:fld id="{57831285-6D01-48FA-A31F-C6C4FB73A8B2}" type="datetime1">
              <a:rPr lang="en-US" smtClean="0"/>
              <a:t>2/7/2018</a:t>
            </a:fld>
            <a:endParaRPr lang="en-US"/>
          </a:p>
        </p:txBody>
      </p:sp>
      <p:sp>
        <p:nvSpPr>
          <p:cNvPr id="5" name="Rectangle 5"/>
          <p:cNvSpPr>
            <a:spLocks noGrp="1" noChangeArrowheads="1"/>
          </p:cNvSpPr>
          <p:nvPr>
            <p:ph type="ftr" sz="quarter" idx="11"/>
          </p:nvPr>
        </p:nvSpPr>
        <p:spPr>
          <a:xfrm>
            <a:off x="4165600" y="6248400"/>
            <a:ext cx="3860800" cy="457200"/>
          </a:xfrm>
        </p:spPr>
        <p:txBody>
          <a:bodyPr/>
          <a:lstStyle>
            <a:lvl1pPr eaLnBrk="1" fontAlgn="base" hangingPunct="1">
              <a:spcBef>
                <a:spcPct val="0"/>
              </a:spcBef>
              <a:spcAft>
                <a:spcPct val="0"/>
              </a:spcAft>
              <a:defRPr sz="2400">
                <a:solidFill>
                  <a:srgbClr val="000000"/>
                </a:solidFill>
                <a:latin typeface="Arial" charset="0"/>
                <a:cs typeface="Arial" pitchFamily="34" charset="0"/>
              </a:defRPr>
            </a:lvl1pPr>
          </a:lstStyle>
          <a:p>
            <a:pPr>
              <a:defRPr/>
            </a:pPr>
            <a:endParaRPr lang="en-US"/>
          </a:p>
        </p:txBody>
      </p:sp>
      <p:sp>
        <p:nvSpPr>
          <p:cNvPr id="6" name="Rectangle 6"/>
          <p:cNvSpPr>
            <a:spLocks noGrp="1" noChangeArrowheads="1"/>
          </p:cNvSpPr>
          <p:nvPr>
            <p:ph type="sldNum" sz="quarter" idx="12"/>
          </p:nvPr>
        </p:nvSpPr>
        <p:spPr>
          <a:xfrm>
            <a:off x="8737600" y="6248400"/>
            <a:ext cx="2540000" cy="457200"/>
          </a:xfrm>
        </p:spPr>
        <p:txBody>
          <a:bodyPr/>
          <a:lstStyle>
            <a:lvl1pPr>
              <a:defRPr smtClean="0">
                <a:solidFill>
                  <a:srgbClr val="000000"/>
                </a:solidFill>
                <a:latin typeface="Arial" panose="020B0604020202020204" pitchFamily="34" charset="0"/>
              </a:defRPr>
            </a:lvl1pPr>
          </a:lstStyle>
          <a:p>
            <a:pPr>
              <a:defRPr/>
            </a:pPr>
            <a:fld id="{C0812EB8-70FB-4142-8721-5BD3FA2661CA}" type="slidenum">
              <a:rPr lang="en-US" altLang="en-US"/>
              <a:pPr>
                <a:defRPr/>
              </a:pPr>
              <a:t>‹#›</a:t>
            </a:fld>
            <a:endParaRPr lang="en-US" altLang="en-US"/>
          </a:p>
        </p:txBody>
      </p:sp>
    </p:spTree>
    <p:extLst>
      <p:ext uri="{BB962C8B-B14F-4D97-AF65-F5344CB8AC3E}">
        <p14:creationId xmlns:p14="http://schemas.microsoft.com/office/powerpoint/2010/main" val="3977938290"/>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p:txBody>
          <a:bodyPr/>
          <a:lstStyle>
            <a:lvl1pPr>
              <a:defRPr>
                <a:cs typeface="Arial" charset="0"/>
              </a:defRPr>
            </a:lvl1pPr>
          </a:lstStyle>
          <a:p>
            <a:pPr>
              <a:defRPr/>
            </a:pPr>
            <a:fld id="{EE5437C9-2767-4D86-BF3E-4138A9B97C15}" type="datetime1">
              <a:rPr lang="en-US" smtClean="0"/>
              <a:t>2/7/2018</a:t>
            </a:fld>
            <a:endParaRPr lang="en-US"/>
          </a:p>
        </p:txBody>
      </p:sp>
      <p:sp>
        <p:nvSpPr>
          <p:cNvPr id="5" name="Rectangle 5"/>
          <p:cNvSpPr>
            <a:spLocks noGrp="1" noChangeArrowheads="1"/>
          </p:cNvSpPr>
          <p:nvPr>
            <p:ph type="ftr" sz="quarter" idx="11"/>
          </p:nvPr>
        </p:nvSpPr>
        <p:spPr/>
        <p:txBody>
          <a:bodyPr/>
          <a:lstStyle>
            <a:lvl1pPr>
              <a:defRPr>
                <a:cs typeface="Arial" charset="0"/>
              </a:defRPr>
            </a:lvl1pPr>
          </a:lstStyle>
          <a:p>
            <a:pPr>
              <a:defRPr/>
            </a:pPr>
            <a:endParaRPr lang="en-US"/>
          </a:p>
        </p:txBody>
      </p:sp>
      <p:sp>
        <p:nvSpPr>
          <p:cNvPr id="6" name="Rectangle 6"/>
          <p:cNvSpPr>
            <a:spLocks noGrp="1" noChangeArrowheads="1"/>
          </p:cNvSpPr>
          <p:nvPr>
            <p:ph type="sldNum" sz="quarter" idx="12"/>
          </p:nvPr>
        </p:nvSpPr>
        <p:spPr/>
        <p:txBody>
          <a:bodyPr/>
          <a:lstStyle>
            <a:lvl1pPr>
              <a:defRPr smtClean="0"/>
            </a:lvl1pPr>
          </a:lstStyle>
          <a:p>
            <a:pPr>
              <a:defRPr/>
            </a:pPr>
            <a:fld id="{10B7DF85-C413-4D8E-9197-4E0967085B4B}" type="slidenum">
              <a:rPr lang="en-US" altLang="en-US"/>
              <a:pPr>
                <a:defRPr/>
              </a:pPr>
              <a:t>‹#›</a:t>
            </a:fld>
            <a:endParaRPr lang="en-US" altLang="en-US"/>
          </a:p>
        </p:txBody>
      </p:sp>
    </p:spTree>
    <p:extLst>
      <p:ext uri="{BB962C8B-B14F-4D97-AF65-F5344CB8AC3E}">
        <p14:creationId xmlns:p14="http://schemas.microsoft.com/office/powerpoint/2010/main" val="312472412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2"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2"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5383385-0E27-4CE3-B325-20EF7F0B2D45}" type="datetime1">
              <a:rPr lang="en-US" smtClean="0">
                <a:solidFill>
                  <a:prstClr val="black">
                    <a:tint val="75000"/>
                  </a:prstClr>
                </a:solidFill>
              </a:rPr>
              <a:t>2/7/2018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817302B4-CAA2-4962-8203-A59A3DFAB18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483928222"/>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preserve="1" userDrawn="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1524000"/>
          </a:xfrm>
        </p:spPr>
        <p:txBody>
          <a:bodyPr/>
          <a:lstStyle/>
          <a:p>
            <a:r>
              <a:rPr lang="en-US"/>
              <a:t>Click to edit Master title style</a:t>
            </a:r>
          </a:p>
        </p:txBody>
      </p:sp>
      <p:sp>
        <p:nvSpPr>
          <p:cNvPr id="3" name="Text Placeholder 2"/>
          <p:cNvSpPr>
            <a:spLocks noGrp="1"/>
          </p:cNvSpPr>
          <p:nvPr>
            <p:ph type="body" sz="half" idx="1"/>
          </p:nvPr>
        </p:nvSpPr>
        <p:spPr>
          <a:xfrm>
            <a:off x="609600" y="1524008"/>
            <a:ext cx="10972800" cy="4602163"/>
          </a:xfrm>
        </p:spPr>
        <p:txBody>
          <a:bodyPr/>
          <a:lstStyle>
            <a:lvl1pPr>
              <a:buNone/>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4"/>
          <p:cNvSpPr>
            <a:spLocks noGrp="1" noChangeArrowheads="1"/>
          </p:cNvSpPr>
          <p:nvPr>
            <p:ph type="dt" sz="half" idx="10"/>
          </p:nvPr>
        </p:nvSpPr>
        <p:spPr/>
        <p:txBody>
          <a:bodyPr/>
          <a:lstStyle>
            <a:lvl1pPr>
              <a:defRPr>
                <a:cs typeface="Arial" charset="0"/>
              </a:defRPr>
            </a:lvl1pPr>
          </a:lstStyle>
          <a:p>
            <a:pPr>
              <a:defRPr/>
            </a:pPr>
            <a:fld id="{A7EF2089-ABAD-47BC-990A-027F8CDB88DA}" type="datetime1">
              <a:rPr lang="en-US" smtClean="0"/>
              <a:t>2/7/2018</a:t>
            </a:fld>
            <a:endParaRPr lang="en-US"/>
          </a:p>
        </p:txBody>
      </p:sp>
      <p:sp>
        <p:nvSpPr>
          <p:cNvPr id="5" name="Rectangle 5"/>
          <p:cNvSpPr>
            <a:spLocks noGrp="1" noChangeArrowheads="1"/>
          </p:cNvSpPr>
          <p:nvPr>
            <p:ph type="ftr" sz="quarter" idx="11"/>
          </p:nvPr>
        </p:nvSpPr>
        <p:spPr/>
        <p:txBody>
          <a:bodyPr/>
          <a:lstStyle>
            <a:lvl1pPr>
              <a:defRPr>
                <a:cs typeface="Arial" charset="0"/>
              </a:defRPr>
            </a:lvl1pPr>
          </a:lstStyle>
          <a:p>
            <a:pPr>
              <a:defRPr/>
            </a:pPr>
            <a:endParaRPr lang="en-US"/>
          </a:p>
        </p:txBody>
      </p:sp>
      <p:sp>
        <p:nvSpPr>
          <p:cNvPr id="6" name="Rectangle 6"/>
          <p:cNvSpPr>
            <a:spLocks noGrp="1" noChangeArrowheads="1"/>
          </p:cNvSpPr>
          <p:nvPr>
            <p:ph type="sldNum" sz="quarter" idx="12"/>
          </p:nvPr>
        </p:nvSpPr>
        <p:spPr/>
        <p:txBody>
          <a:bodyPr/>
          <a:lstStyle>
            <a:lvl1pPr>
              <a:defRPr smtClean="0"/>
            </a:lvl1pPr>
          </a:lstStyle>
          <a:p>
            <a:pPr>
              <a:defRPr/>
            </a:pPr>
            <a:fld id="{E3521A53-DB64-4D17-88F1-0A41CBCCFBB8}" type="slidenum">
              <a:rPr lang="en-US" altLang="en-US"/>
              <a:pPr>
                <a:defRPr/>
              </a:pPr>
              <a:t>‹#›</a:t>
            </a:fld>
            <a:endParaRPr lang="en-US" altLang="en-US"/>
          </a:p>
        </p:txBody>
      </p:sp>
    </p:spTree>
    <p:extLst>
      <p:ext uri="{BB962C8B-B14F-4D97-AF65-F5344CB8AC3E}">
        <p14:creationId xmlns:p14="http://schemas.microsoft.com/office/powerpoint/2010/main" val="3761409441"/>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showMasterSp="0"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p:cNvSpPr>
            <a:spLocks noGrp="1" noChangeArrowheads="1"/>
          </p:cNvSpPr>
          <p:nvPr>
            <p:ph type="dt" sz="half" idx="10"/>
          </p:nvPr>
        </p:nvSpPr>
        <p:spPr/>
        <p:txBody>
          <a:bodyPr/>
          <a:lstStyle>
            <a:lvl1pPr>
              <a:defRPr>
                <a:cs typeface="Arial" charset="0"/>
              </a:defRPr>
            </a:lvl1pPr>
          </a:lstStyle>
          <a:p>
            <a:pPr>
              <a:defRPr/>
            </a:pPr>
            <a:fld id="{743A9D88-1BE9-4AFE-BD61-C49B29D7CEEC}" type="datetime1">
              <a:rPr lang="en-US" smtClean="0"/>
              <a:t>2/7/2018</a:t>
            </a:fld>
            <a:endParaRPr lang="en-US"/>
          </a:p>
        </p:txBody>
      </p:sp>
      <p:sp>
        <p:nvSpPr>
          <p:cNvPr id="5" name="Rectangle 6"/>
          <p:cNvSpPr>
            <a:spLocks noGrp="1" noChangeArrowheads="1"/>
          </p:cNvSpPr>
          <p:nvPr>
            <p:ph type="ftr" sz="quarter" idx="11"/>
          </p:nvPr>
        </p:nvSpPr>
        <p:spPr/>
        <p:txBody>
          <a:bodyPr/>
          <a:lstStyle>
            <a:lvl1pPr>
              <a:defRPr>
                <a:cs typeface="Arial" charset="0"/>
              </a:defRPr>
            </a:lvl1pPr>
          </a:lstStyle>
          <a:p>
            <a:pPr>
              <a:defRPr/>
            </a:pPr>
            <a:endParaRPr lang="en-US"/>
          </a:p>
        </p:txBody>
      </p:sp>
      <p:sp>
        <p:nvSpPr>
          <p:cNvPr id="6" name="Rectangle 7"/>
          <p:cNvSpPr>
            <a:spLocks noGrp="1" noChangeArrowheads="1"/>
          </p:cNvSpPr>
          <p:nvPr>
            <p:ph type="sldNum" sz="quarter" idx="12"/>
          </p:nvPr>
        </p:nvSpPr>
        <p:spPr/>
        <p:txBody>
          <a:bodyPr/>
          <a:lstStyle>
            <a:lvl1pPr>
              <a:defRPr smtClean="0"/>
            </a:lvl1pPr>
          </a:lstStyle>
          <a:p>
            <a:pPr>
              <a:defRPr/>
            </a:pPr>
            <a:fld id="{F4A33BB0-F63B-4DDE-960E-C93968B7C88C}" type="slidenum">
              <a:rPr lang="en-US" altLang="en-US"/>
              <a:pPr>
                <a:defRPr/>
              </a:pPr>
              <a:t>‹#›</a:t>
            </a:fld>
            <a:endParaRPr lang="en-US" altLang="en-US"/>
          </a:p>
        </p:txBody>
      </p:sp>
    </p:spTree>
    <p:extLst>
      <p:ext uri="{BB962C8B-B14F-4D97-AF65-F5344CB8AC3E}">
        <p14:creationId xmlns:p14="http://schemas.microsoft.com/office/powerpoint/2010/main" val="2856146376"/>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de-DE"/>
          </a:p>
        </p:txBody>
      </p:sp>
      <p:sp>
        <p:nvSpPr>
          <p:cNvPr id="5" name="Rectangle 5"/>
          <p:cNvSpPr>
            <a:spLocks noGrp="1" noChangeArrowheads="1"/>
          </p:cNvSpPr>
          <p:nvPr>
            <p:ph type="ftr" sz="quarter" idx="11"/>
          </p:nvPr>
        </p:nvSpPr>
        <p:spPr>
          <a:ln/>
        </p:spPr>
        <p:txBody>
          <a:bodyPr/>
          <a:lstStyle>
            <a:lvl1pPr>
              <a:defRPr/>
            </a:lvl1pPr>
          </a:lstStyle>
          <a:p>
            <a:pPr>
              <a:defRPr/>
            </a:pPr>
            <a:endParaRPr lang="de-DE"/>
          </a:p>
        </p:txBody>
      </p:sp>
      <p:sp>
        <p:nvSpPr>
          <p:cNvPr id="6" name="Rectangle 6"/>
          <p:cNvSpPr>
            <a:spLocks noGrp="1" noChangeArrowheads="1"/>
          </p:cNvSpPr>
          <p:nvPr>
            <p:ph type="sldNum" sz="quarter" idx="12"/>
          </p:nvPr>
        </p:nvSpPr>
        <p:spPr>
          <a:ln/>
        </p:spPr>
        <p:txBody>
          <a:bodyPr/>
          <a:lstStyle>
            <a:lvl1pPr>
              <a:defRPr/>
            </a:lvl1pPr>
          </a:lstStyle>
          <a:p>
            <a:pPr>
              <a:defRPr/>
            </a:pPr>
            <a:fld id="{EB38298F-0740-43B3-AE22-9A65F46DE43B}" type="slidenum">
              <a:rPr lang="de-DE"/>
              <a:pPr>
                <a:defRPr/>
              </a:pPr>
              <a:t>‹#›</a:t>
            </a:fld>
            <a:endParaRPr lang="de-DE"/>
          </a:p>
        </p:txBody>
      </p:sp>
    </p:spTree>
    <p:extLst>
      <p:ext uri="{BB962C8B-B14F-4D97-AF65-F5344CB8AC3E}">
        <p14:creationId xmlns:p14="http://schemas.microsoft.com/office/powerpoint/2010/main" val="2775759578"/>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a:buNone/>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de-DE"/>
          </a:p>
        </p:txBody>
      </p:sp>
      <p:sp>
        <p:nvSpPr>
          <p:cNvPr id="5" name="Rectangle 5"/>
          <p:cNvSpPr>
            <a:spLocks noGrp="1" noChangeArrowheads="1"/>
          </p:cNvSpPr>
          <p:nvPr>
            <p:ph type="ftr" sz="quarter" idx="11"/>
          </p:nvPr>
        </p:nvSpPr>
        <p:spPr>
          <a:ln/>
        </p:spPr>
        <p:txBody>
          <a:bodyPr/>
          <a:lstStyle>
            <a:lvl1pPr>
              <a:defRPr/>
            </a:lvl1pPr>
          </a:lstStyle>
          <a:p>
            <a:pPr>
              <a:defRPr/>
            </a:pPr>
            <a:endParaRPr lang="de-DE"/>
          </a:p>
        </p:txBody>
      </p:sp>
      <p:sp>
        <p:nvSpPr>
          <p:cNvPr id="6" name="Rectangle 6"/>
          <p:cNvSpPr>
            <a:spLocks noGrp="1" noChangeArrowheads="1"/>
          </p:cNvSpPr>
          <p:nvPr>
            <p:ph type="sldNum" sz="quarter" idx="12"/>
          </p:nvPr>
        </p:nvSpPr>
        <p:spPr>
          <a:ln/>
        </p:spPr>
        <p:txBody>
          <a:bodyPr/>
          <a:lstStyle>
            <a:lvl1pPr>
              <a:defRPr/>
            </a:lvl1pPr>
          </a:lstStyle>
          <a:p>
            <a:pPr>
              <a:defRPr/>
            </a:pPr>
            <a:fld id="{A09AB430-1624-4FD6-B14B-C9A984EFDBF7}" type="slidenum">
              <a:rPr lang="de-DE"/>
              <a:pPr>
                <a:defRPr/>
              </a:pPr>
              <a:t>‹#›</a:t>
            </a:fld>
            <a:endParaRPr lang="de-DE"/>
          </a:p>
        </p:txBody>
      </p:sp>
    </p:spTree>
    <p:extLst>
      <p:ext uri="{BB962C8B-B14F-4D97-AF65-F5344CB8AC3E}">
        <p14:creationId xmlns:p14="http://schemas.microsoft.com/office/powerpoint/2010/main" val="455363048"/>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de-DE"/>
          </a:p>
        </p:txBody>
      </p:sp>
      <p:sp>
        <p:nvSpPr>
          <p:cNvPr id="3" name="Rectangle 5"/>
          <p:cNvSpPr>
            <a:spLocks noGrp="1" noChangeArrowheads="1"/>
          </p:cNvSpPr>
          <p:nvPr>
            <p:ph type="ftr" sz="quarter" idx="11"/>
          </p:nvPr>
        </p:nvSpPr>
        <p:spPr>
          <a:ln/>
        </p:spPr>
        <p:txBody>
          <a:bodyPr/>
          <a:lstStyle>
            <a:lvl1pPr>
              <a:defRPr/>
            </a:lvl1pPr>
          </a:lstStyle>
          <a:p>
            <a:pPr>
              <a:defRPr/>
            </a:pPr>
            <a:endParaRPr lang="de-DE"/>
          </a:p>
        </p:txBody>
      </p:sp>
      <p:sp>
        <p:nvSpPr>
          <p:cNvPr id="4" name="Rectangle 6"/>
          <p:cNvSpPr>
            <a:spLocks noGrp="1" noChangeArrowheads="1"/>
          </p:cNvSpPr>
          <p:nvPr>
            <p:ph type="sldNum" sz="quarter" idx="12"/>
          </p:nvPr>
        </p:nvSpPr>
        <p:spPr>
          <a:ln/>
        </p:spPr>
        <p:txBody>
          <a:bodyPr/>
          <a:lstStyle>
            <a:lvl1pPr>
              <a:defRPr/>
            </a:lvl1pPr>
          </a:lstStyle>
          <a:p>
            <a:pPr>
              <a:defRPr/>
            </a:pPr>
            <a:fld id="{C70D6463-39A5-4309-921C-F5B2296736B7}" type="slidenum">
              <a:rPr lang="de-DE"/>
              <a:pPr>
                <a:defRPr/>
              </a:pPr>
              <a:t>‹#›</a:t>
            </a:fld>
            <a:endParaRPr lang="de-DE"/>
          </a:p>
        </p:txBody>
      </p:sp>
    </p:spTree>
    <p:extLst>
      <p:ext uri="{BB962C8B-B14F-4D97-AF65-F5344CB8AC3E}">
        <p14:creationId xmlns:p14="http://schemas.microsoft.com/office/powerpoint/2010/main" val="3338664049"/>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609600" y="274639"/>
            <a:ext cx="10972800" cy="5851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p:cNvSpPr>
            <a:spLocks noGrp="1" noChangeArrowheads="1"/>
          </p:cNvSpPr>
          <p:nvPr>
            <p:ph type="dt" sz="half" idx="10"/>
          </p:nvPr>
        </p:nvSpPr>
        <p:spPr>
          <a:ln/>
        </p:spPr>
        <p:txBody>
          <a:bodyPr/>
          <a:lstStyle>
            <a:lvl1pPr>
              <a:defRPr/>
            </a:lvl1pPr>
          </a:lstStyle>
          <a:p>
            <a:pPr>
              <a:defRPr/>
            </a:pPr>
            <a:endParaRPr lang="de-DE"/>
          </a:p>
        </p:txBody>
      </p:sp>
      <p:sp>
        <p:nvSpPr>
          <p:cNvPr id="4" name="Rectangle 5"/>
          <p:cNvSpPr>
            <a:spLocks noGrp="1" noChangeArrowheads="1"/>
          </p:cNvSpPr>
          <p:nvPr>
            <p:ph type="ftr" sz="quarter" idx="11"/>
          </p:nvPr>
        </p:nvSpPr>
        <p:spPr>
          <a:ln/>
        </p:spPr>
        <p:txBody>
          <a:bodyPr/>
          <a:lstStyle>
            <a:lvl1pPr>
              <a:defRPr/>
            </a:lvl1pPr>
          </a:lstStyle>
          <a:p>
            <a:pPr>
              <a:defRPr/>
            </a:pPr>
            <a:endParaRPr lang="de-DE"/>
          </a:p>
        </p:txBody>
      </p:sp>
      <p:sp>
        <p:nvSpPr>
          <p:cNvPr id="5" name="Rectangle 6"/>
          <p:cNvSpPr>
            <a:spLocks noGrp="1" noChangeArrowheads="1"/>
          </p:cNvSpPr>
          <p:nvPr>
            <p:ph type="sldNum" sz="quarter" idx="12"/>
          </p:nvPr>
        </p:nvSpPr>
        <p:spPr>
          <a:ln/>
        </p:spPr>
        <p:txBody>
          <a:bodyPr/>
          <a:lstStyle>
            <a:lvl1pPr>
              <a:defRPr/>
            </a:lvl1pPr>
          </a:lstStyle>
          <a:p>
            <a:pPr>
              <a:defRPr/>
            </a:pPr>
            <a:fld id="{EA2CA17C-9048-4CB2-85DD-1F34A41C411E}" type="slidenum">
              <a:rPr lang="de-DE"/>
              <a:pPr>
                <a:defRPr/>
              </a:pPr>
              <a:t>‹#›</a:t>
            </a:fld>
            <a:endParaRPr lang="de-DE"/>
          </a:p>
        </p:txBody>
      </p:sp>
    </p:spTree>
    <p:extLst>
      <p:ext uri="{BB962C8B-B14F-4D97-AF65-F5344CB8AC3E}">
        <p14:creationId xmlns:p14="http://schemas.microsoft.com/office/powerpoint/2010/main" val="379833842"/>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8"/>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pPr>
              <a:defRPr/>
            </a:pPr>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BD1D44AC-56E8-4E3F-9774-6BC576859464}"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1173019156"/>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2E6C8144-B4B9-4BC0-A0DC-63F4AE84402D}"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3371959714"/>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5"/>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a:defRPr/>
            </a:pPr>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A5F1378F-5F2D-4535-B18F-9B7A4A1DF1AE}"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1571947646"/>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3"/>
            <a:ext cx="538480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3"/>
            <a:ext cx="538480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pPr>
              <a:defRPr/>
            </a:pPr>
            <a:endParaRPr lang="en-US">
              <a:solidFill>
                <a:prstClr val="black">
                  <a:tint val="75000"/>
                </a:prstClr>
              </a:solidFill>
            </a:endParaRPr>
          </a:p>
        </p:txBody>
      </p:sp>
      <p:sp>
        <p:nvSpPr>
          <p:cNvPr id="6"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7" name="Slide Number Placeholder 5"/>
          <p:cNvSpPr>
            <a:spLocks noGrp="1"/>
          </p:cNvSpPr>
          <p:nvPr>
            <p:ph type="sldNum" sz="quarter" idx="12"/>
          </p:nvPr>
        </p:nvSpPr>
        <p:spPr/>
        <p:txBody>
          <a:bodyPr/>
          <a:lstStyle>
            <a:lvl1pPr>
              <a:defRPr/>
            </a:lvl1pPr>
          </a:lstStyle>
          <a:p>
            <a:pPr>
              <a:defRPr/>
            </a:pPr>
            <a:fld id="{0B2054AF-E941-46BF-8587-A0AA659610BD}"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187722121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2_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0"/>
            <a:ext cx="10972800" cy="1143000"/>
          </a:xfrm>
          <a:prstGeom prst="rect">
            <a:avLst/>
          </a:prstGeom>
        </p:spPr>
        <p:txBody>
          <a:bodyPr anchor="ctr" anchorCtr="0"/>
          <a:lstStyle>
            <a:lvl1pPr>
              <a:defRPr sz="3200" b="1">
                <a:latin typeface="Arial" pitchFamily="34" charset="0"/>
                <a:cs typeface="Arial" pitchFamily="34" charset="0"/>
              </a:defRPr>
            </a:lvl1pPr>
          </a:lstStyle>
          <a:p>
            <a:r>
              <a:rPr lang="en-US"/>
              <a:t>Click to edit Master title style</a:t>
            </a:r>
            <a:endParaRPr lang="en-US" dirty="0"/>
          </a:p>
        </p:txBody>
      </p:sp>
      <p:pic>
        <p:nvPicPr>
          <p:cNvPr id="12" name="Picture 11" descr="AFRL Shield.png"/>
          <p:cNvPicPr>
            <a:picLocks noChangeAspect="1"/>
          </p:cNvPicPr>
          <p:nvPr userDrawn="1"/>
        </p:nvPicPr>
        <p:blipFill>
          <a:blip r:embed="rId2" cstate="print"/>
          <a:stretch>
            <a:fillRect/>
          </a:stretch>
        </p:blipFill>
        <p:spPr>
          <a:xfrm>
            <a:off x="324669" y="1625927"/>
            <a:ext cx="5387288" cy="4035322"/>
          </a:xfrm>
          <a:prstGeom prst="rect">
            <a:avLst/>
          </a:prstGeom>
        </p:spPr>
      </p:pic>
      <p:grpSp>
        <p:nvGrpSpPr>
          <p:cNvPr id="8" name="Group 7"/>
          <p:cNvGrpSpPr/>
          <p:nvPr userDrawn="1"/>
        </p:nvGrpSpPr>
        <p:grpSpPr>
          <a:xfrm>
            <a:off x="0" y="70914"/>
            <a:ext cx="12192000" cy="1053831"/>
            <a:chOff x="0" y="70913"/>
            <a:chExt cx="9144000" cy="1053831"/>
          </a:xfrm>
        </p:grpSpPr>
        <p:pic>
          <p:nvPicPr>
            <p:cNvPr id="9" name="Picture 8" descr="AFRL Shield.png"/>
            <p:cNvPicPr>
              <a:picLocks noChangeAspect="1"/>
            </p:cNvPicPr>
            <p:nvPr userDrawn="1"/>
          </p:nvPicPr>
          <p:blipFill>
            <a:blip r:embed="rId3" cstate="print"/>
            <a:stretch>
              <a:fillRect/>
            </a:stretch>
          </p:blipFill>
          <p:spPr>
            <a:xfrm>
              <a:off x="8007178" y="97740"/>
              <a:ext cx="936386" cy="935194"/>
            </a:xfrm>
            <a:prstGeom prst="rect">
              <a:avLst/>
            </a:prstGeom>
          </p:spPr>
        </p:pic>
        <p:pic>
          <p:nvPicPr>
            <p:cNvPr id="10" name="Picture 8" descr="blue_std"/>
            <p:cNvPicPr>
              <a:picLocks noChangeAspect="1" noChangeArrowheads="1"/>
            </p:cNvPicPr>
            <p:nvPr userDrawn="1"/>
          </p:nvPicPr>
          <p:blipFill>
            <a:blip r:embed="rId4" cstate="print"/>
            <a:srcRect l="14286" r="14286" b="19647"/>
            <a:stretch>
              <a:fillRect/>
            </a:stretch>
          </p:blipFill>
          <p:spPr bwMode="auto">
            <a:xfrm>
              <a:off x="111186" y="70913"/>
              <a:ext cx="1108013" cy="981823"/>
            </a:xfrm>
            <a:prstGeom prst="rect">
              <a:avLst/>
            </a:prstGeom>
            <a:noFill/>
            <a:ln w="9525">
              <a:noFill/>
              <a:miter lim="800000"/>
              <a:headEnd/>
              <a:tailEnd/>
            </a:ln>
          </p:spPr>
        </p:pic>
        <p:sp>
          <p:nvSpPr>
            <p:cNvPr id="11" name="Rectangle 73"/>
            <p:cNvSpPr>
              <a:spLocks noChangeArrowheads="1"/>
            </p:cNvSpPr>
            <p:nvPr userDrawn="1"/>
          </p:nvSpPr>
          <p:spPr bwMode="auto">
            <a:xfrm>
              <a:off x="0" y="1079025"/>
              <a:ext cx="9144000" cy="45719"/>
            </a:xfrm>
            <a:prstGeom prst="rect">
              <a:avLst/>
            </a:prstGeom>
            <a:solidFill>
              <a:srgbClr val="000099"/>
            </a:solidFill>
            <a:ln w="9525">
              <a:noFill/>
              <a:miter lim="800000"/>
              <a:headEnd/>
              <a:tailEnd/>
            </a:ln>
            <a:effectLst/>
          </p:spPr>
          <p:txBody>
            <a:bodyPr anchor="ctr" anchorCtr="1"/>
            <a:lstStyle/>
            <a:p>
              <a:pPr algn="ctr"/>
              <a:endParaRPr lang="en-US" sz="1800" dirty="0">
                <a:solidFill>
                  <a:prstClr val="black"/>
                </a:solidFill>
              </a:endParaRPr>
            </a:p>
          </p:txBody>
        </p:sp>
      </p:grpSp>
      <p:sp>
        <p:nvSpPr>
          <p:cNvPr id="13" name="Text Box 2"/>
          <p:cNvSpPr txBox="1">
            <a:spLocks noChangeArrowheads="1"/>
          </p:cNvSpPr>
          <p:nvPr userDrawn="1"/>
        </p:nvSpPr>
        <p:spPr bwMode="auto">
          <a:xfrm>
            <a:off x="335360" y="5636096"/>
            <a:ext cx="5376597" cy="457200"/>
          </a:xfrm>
          <a:prstGeom prst="rect">
            <a:avLst/>
          </a:prstGeom>
          <a:noFill/>
          <a:ln w="9525" algn="ctr">
            <a:noFill/>
            <a:miter lim="800000"/>
            <a:headEnd/>
            <a:tailEnd/>
          </a:ln>
          <a:effectLst/>
        </p:spPr>
        <p:txBody>
          <a:bodyPr anchor="ctr"/>
          <a:lstStyle/>
          <a:p>
            <a:pPr algn="ctr">
              <a:spcBef>
                <a:spcPct val="0"/>
              </a:spcBef>
              <a:defRPr/>
            </a:pPr>
            <a:r>
              <a:rPr lang="en-US" sz="1800" b="1" i="1" dirty="0">
                <a:solidFill>
                  <a:prstClr val="black"/>
                </a:solidFill>
                <a:effectLst>
                  <a:outerShdw blurRad="38100" dist="38100" dir="2700000" algn="tl">
                    <a:srgbClr val="C0C0C0"/>
                  </a:outerShdw>
                </a:effectLst>
                <a:latin typeface="Arial" pitchFamily="34" charset="0"/>
              </a:rPr>
              <a:t>Integrity </a:t>
            </a:r>
            <a:r>
              <a:rPr lang="en-US" sz="1800" b="1" i="1" dirty="0">
                <a:solidFill>
                  <a:prstClr val="black"/>
                </a:solidFill>
                <a:effectLst>
                  <a:outerShdw blurRad="38100" dist="38100" dir="2700000" algn="tl">
                    <a:srgbClr val="C0C0C0"/>
                  </a:outerShdw>
                </a:effectLst>
                <a:latin typeface="Arial" pitchFamily="34" charset="0"/>
                <a:sym typeface="Wingdings" pitchFamily="2" charset="2"/>
              </a:rPr>
              <a:t> </a:t>
            </a:r>
            <a:r>
              <a:rPr lang="en-US" sz="1800" b="1" i="1" dirty="0">
                <a:solidFill>
                  <a:prstClr val="black"/>
                </a:solidFill>
                <a:effectLst>
                  <a:outerShdw blurRad="38100" dist="38100" dir="2700000" algn="tl">
                    <a:srgbClr val="C0C0C0"/>
                  </a:outerShdw>
                </a:effectLst>
                <a:latin typeface="Arial" pitchFamily="34" charset="0"/>
              </a:rPr>
              <a:t>Service </a:t>
            </a:r>
            <a:r>
              <a:rPr lang="en-US" sz="1800" b="1" i="1" dirty="0">
                <a:solidFill>
                  <a:prstClr val="black"/>
                </a:solidFill>
                <a:effectLst>
                  <a:outerShdw blurRad="38100" dist="38100" dir="2700000" algn="tl">
                    <a:srgbClr val="C0C0C0"/>
                  </a:outerShdw>
                </a:effectLst>
                <a:latin typeface="Arial" pitchFamily="34" charset="0"/>
                <a:sym typeface="Wingdings" pitchFamily="2" charset="2"/>
              </a:rPr>
              <a:t> </a:t>
            </a:r>
            <a:r>
              <a:rPr lang="en-US" sz="1800" b="1" i="1" dirty="0">
                <a:solidFill>
                  <a:prstClr val="black"/>
                </a:solidFill>
                <a:effectLst>
                  <a:outerShdw blurRad="38100" dist="38100" dir="2700000" algn="tl">
                    <a:srgbClr val="C0C0C0"/>
                  </a:outerShdw>
                </a:effectLst>
                <a:latin typeface="Arial" pitchFamily="34" charset="0"/>
              </a:rPr>
              <a:t>Excellence</a:t>
            </a:r>
          </a:p>
        </p:txBody>
      </p:sp>
      <p:sp>
        <p:nvSpPr>
          <p:cNvPr id="15" name="Text Box 2"/>
          <p:cNvSpPr txBox="1">
            <a:spLocks noChangeArrowheads="1"/>
          </p:cNvSpPr>
          <p:nvPr userDrawn="1"/>
        </p:nvSpPr>
        <p:spPr bwMode="auto">
          <a:xfrm>
            <a:off x="6400800" y="3124200"/>
            <a:ext cx="5384800" cy="1143000"/>
          </a:xfrm>
          <a:prstGeom prst="rect">
            <a:avLst/>
          </a:prstGeom>
          <a:noFill/>
          <a:ln w="9525" algn="ctr">
            <a:noFill/>
            <a:miter lim="800000"/>
            <a:headEnd/>
            <a:tailEnd/>
          </a:ln>
          <a:effectLst/>
        </p:spPr>
        <p:txBody>
          <a:bodyPr anchor="ctr"/>
          <a:lstStyle/>
          <a:p>
            <a:pPr algn="r">
              <a:spcBef>
                <a:spcPct val="0"/>
              </a:spcBef>
              <a:defRPr/>
            </a:pPr>
            <a:endParaRPr lang="en-US" sz="2000" b="1" dirty="0">
              <a:solidFill>
                <a:prstClr val="black"/>
              </a:solidFill>
              <a:latin typeface="Arial" pitchFamily="34" charset="0"/>
            </a:endParaRPr>
          </a:p>
        </p:txBody>
      </p:sp>
      <p:sp>
        <p:nvSpPr>
          <p:cNvPr id="14" name="Content Placeholder 3"/>
          <p:cNvSpPr>
            <a:spLocks noGrp="1"/>
          </p:cNvSpPr>
          <p:nvPr>
            <p:ph sz="half" idx="2" hasCustomPrompt="1"/>
          </p:nvPr>
        </p:nvSpPr>
        <p:spPr>
          <a:xfrm>
            <a:off x="6197600" y="1600201"/>
            <a:ext cx="5384800" cy="1676400"/>
          </a:xfrm>
          <a:prstGeom prst="rect">
            <a:avLst/>
          </a:prstGeom>
        </p:spPr>
        <p:txBody>
          <a:bodyPr anchor="ctr" anchorCtr="0"/>
          <a:lstStyle>
            <a:lvl1pPr algn="r">
              <a:buNone/>
              <a:defRPr sz="2800" b="1">
                <a:latin typeface="Arial" pitchFamily="34" charset="0"/>
                <a:cs typeface="Arial" pitchFamily="34" charset="0"/>
              </a:defRPr>
            </a:lvl1pPr>
            <a:lvl2pPr>
              <a:defRPr sz="2400" b="1">
                <a:latin typeface="Arial" pitchFamily="34" charset="0"/>
                <a:cs typeface="Arial" pitchFamily="34" charset="0"/>
              </a:defRPr>
            </a:lvl2pPr>
            <a:lvl3pPr>
              <a:defRPr sz="2000" b="1">
                <a:latin typeface="Arial" pitchFamily="34" charset="0"/>
                <a:cs typeface="Arial" pitchFamily="34" charset="0"/>
              </a:defRPr>
            </a:lvl3pPr>
            <a:lvl4pPr>
              <a:defRPr sz="1800" b="1">
                <a:latin typeface="Arial" pitchFamily="34" charset="0"/>
                <a:cs typeface="Arial" pitchFamily="34" charset="0"/>
              </a:defRPr>
            </a:lvl4pPr>
            <a:lvl5pPr>
              <a:defRPr sz="1600" b="1">
                <a:latin typeface="Arial" pitchFamily="34" charset="0"/>
                <a:cs typeface="Arial" pitchFamily="34" charset="0"/>
              </a:defRPr>
            </a:lvl5pPr>
            <a:lvl6pPr>
              <a:defRPr sz="1800"/>
            </a:lvl6pPr>
            <a:lvl7pPr>
              <a:defRPr sz="1800"/>
            </a:lvl7pPr>
            <a:lvl8pPr>
              <a:defRPr sz="1800"/>
            </a:lvl8pPr>
            <a:lvl9pPr>
              <a:defRPr sz="1800"/>
            </a:lvl9pPr>
          </a:lstStyle>
          <a:p>
            <a:pPr lvl="0"/>
            <a:r>
              <a:rPr lang="en-US" dirty="0"/>
              <a:t>Click to edit Briefing Title</a:t>
            </a:r>
          </a:p>
        </p:txBody>
      </p:sp>
      <p:sp>
        <p:nvSpPr>
          <p:cNvPr id="16" name="Content Placeholder 3"/>
          <p:cNvSpPr>
            <a:spLocks noGrp="1"/>
          </p:cNvSpPr>
          <p:nvPr>
            <p:ph sz="half" idx="10" hasCustomPrompt="1"/>
          </p:nvPr>
        </p:nvSpPr>
        <p:spPr>
          <a:xfrm>
            <a:off x="6197600" y="3657600"/>
            <a:ext cx="5384800" cy="533400"/>
          </a:xfrm>
          <a:prstGeom prst="rect">
            <a:avLst/>
          </a:prstGeom>
        </p:spPr>
        <p:txBody>
          <a:bodyPr anchor="ctr" anchorCtr="0"/>
          <a:lstStyle>
            <a:lvl1pPr algn="r">
              <a:buNone/>
              <a:defRPr sz="2000" b="1">
                <a:latin typeface="Arial" pitchFamily="34" charset="0"/>
                <a:cs typeface="Arial" pitchFamily="34" charset="0"/>
              </a:defRPr>
            </a:lvl1pPr>
            <a:lvl2pPr>
              <a:defRPr sz="2400" b="1">
                <a:latin typeface="Arial" pitchFamily="34" charset="0"/>
                <a:cs typeface="Arial" pitchFamily="34" charset="0"/>
              </a:defRPr>
            </a:lvl2pPr>
            <a:lvl3pPr>
              <a:defRPr sz="2000" b="1">
                <a:latin typeface="Arial" pitchFamily="34" charset="0"/>
                <a:cs typeface="Arial" pitchFamily="34" charset="0"/>
              </a:defRPr>
            </a:lvl3pPr>
            <a:lvl4pPr>
              <a:defRPr sz="1800" b="1">
                <a:latin typeface="Arial" pitchFamily="34" charset="0"/>
                <a:cs typeface="Arial" pitchFamily="34" charset="0"/>
              </a:defRPr>
            </a:lvl4pPr>
            <a:lvl5pPr>
              <a:defRPr sz="1600" b="1">
                <a:latin typeface="Arial" pitchFamily="34" charset="0"/>
                <a:cs typeface="Arial" pitchFamily="34" charset="0"/>
              </a:defRPr>
            </a:lvl5pPr>
            <a:lvl6pPr>
              <a:defRPr sz="1800"/>
            </a:lvl6pPr>
            <a:lvl7pPr>
              <a:defRPr sz="1800"/>
            </a:lvl7pPr>
            <a:lvl8pPr>
              <a:defRPr sz="1800"/>
            </a:lvl8pPr>
            <a:lvl9pPr>
              <a:defRPr sz="1800"/>
            </a:lvl9pPr>
          </a:lstStyle>
          <a:p>
            <a:pPr lvl="0"/>
            <a:r>
              <a:rPr lang="en-US" dirty="0"/>
              <a:t>Click to edit Date: DD MM YYYY</a:t>
            </a:r>
          </a:p>
        </p:txBody>
      </p:sp>
      <p:sp>
        <p:nvSpPr>
          <p:cNvPr id="17" name="Content Placeholder 3"/>
          <p:cNvSpPr>
            <a:spLocks noGrp="1"/>
          </p:cNvSpPr>
          <p:nvPr>
            <p:ph sz="half" idx="11" hasCustomPrompt="1"/>
          </p:nvPr>
        </p:nvSpPr>
        <p:spPr>
          <a:xfrm>
            <a:off x="6197600" y="4495800"/>
            <a:ext cx="5384800" cy="1676400"/>
          </a:xfrm>
          <a:prstGeom prst="rect">
            <a:avLst/>
          </a:prstGeom>
        </p:spPr>
        <p:txBody>
          <a:bodyPr anchor="ctr" anchorCtr="0"/>
          <a:lstStyle>
            <a:lvl1pPr algn="r">
              <a:buNone/>
              <a:defRPr sz="2000" b="1">
                <a:latin typeface="Arial" pitchFamily="34" charset="0"/>
                <a:cs typeface="Arial" pitchFamily="34" charset="0"/>
              </a:defRPr>
            </a:lvl1pPr>
            <a:lvl2pPr>
              <a:defRPr sz="2400" b="1">
                <a:latin typeface="Arial" pitchFamily="34" charset="0"/>
                <a:cs typeface="Arial" pitchFamily="34" charset="0"/>
              </a:defRPr>
            </a:lvl2pPr>
            <a:lvl3pPr>
              <a:defRPr sz="2000" b="1">
                <a:latin typeface="Arial" pitchFamily="34" charset="0"/>
                <a:cs typeface="Arial" pitchFamily="34" charset="0"/>
              </a:defRPr>
            </a:lvl3pPr>
            <a:lvl4pPr>
              <a:defRPr sz="1800" b="1">
                <a:latin typeface="Arial" pitchFamily="34" charset="0"/>
                <a:cs typeface="Arial" pitchFamily="34" charset="0"/>
              </a:defRPr>
            </a:lvl4pPr>
            <a:lvl5pPr>
              <a:defRPr sz="1600" b="1">
                <a:latin typeface="Arial" pitchFamily="34" charset="0"/>
                <a:cs typeface="Arial" pitchFamily="34" charset="0"/>
              </a:defRPr>
            </a:lvl5pPr>
            <a:lvl6pPr>
              <a:defRPr sz="1800"/>
            </a:lvl6pPr>
            <a:lvl7pPr>
              <a:defRPr sz="1800"/>
            </a:lvl7pPr>
            <a:lvl8pPr>
              <a:defRPr sz="1800"/>
            </a:lvl8pPr>
            <a:lvl9pPr>
              <a:defRPr sz="1800"/>
            </a:lvl9pPr>
          </a:lstStyle>
          <a:p>
            <a:pPr lvl="0"/>
            <a:r>
              <a:rPr lang="en-US" dirty="0"/>
              <a:t>Name, Rank, Office Symbol,   Air Force Research Laboratory (each on separate lines)</a:t>
            </a:r>
          </a:p>
          <a:p>
            <a:pPr lvl="0"/>
            <a:endParaRPr lang="en-US" dirty="0"/>
          </a:p>
        </p:txBody>
      </p:sp>
      <p:sp>
        <p:nvSpPr>
          <p:cNvPr id="18" name="Slide Number Placeholder 5"/>
          <p:cNvSpPr>
            <a:spLocks noGrp="1"/>
          </p:cNvSpPr>
          <p:nvPr>
            <p:ph type="sldNum" sz="quarter" idx="12"/>
          </p:nvPr>
        </p:nvSpPr>
        <p:spPr>
          <a:xfrm>
            <a:off x="9253837" y="6400801"/>
            <a:ext cx="2844800" cy="365125"/>
          </a:xfrm>
          <a:prstGeom prst="rect">
            <a:avLst/>
          </a:prstGeom>
        </p:spPr>
        <p:txBody>
          <a:bodyPr/>
          <a:lstStyle>
            <a:lvl1pPr algn="r">
              <a:defRPr sz="1200">
                <a:latin typeface="Arial" panose="020B0604020202020204" pitchFamily="34" charset="0"/>
                <a:cs typeface="Arial" panose="020B0604020202020204" pitchFamily="34" charset="0"/>
              </a:defRPr>
            </a:lvl1pPr>
          </a:lstStyle>
          <a:p>
            <a:fld id="{4FCA37BE-2256-40DF-A1E6-2D0988E776E9}" type="slidenum">
              <a:rPr lang="en-US" smtClean="0">
                <a:solidFill>
                  <a:prstClr val="black"/>
                </a:solidFill>
              </a:rPr>
              <a:pPr/>
              <a:t>‹#›</a:t>
            </a:fld>
            <a:endParaRPr lang="en-US" dirty="0">
              <a:solidFill>
                <a:prstClr val="black"/>
              </a:solidFill>
            </a:endParaRPr>
          </a:p>
        </p:txBody>
      </p:sp>
    </p:spTree>
    <p:extLst>
      <p:ext uri="{BB962C8B-B14F-4D97-AF65-F5344CB8AC3E}">
        <p14:creationId xmlns:p14="http://schemas.microsoft.com/office/powerpoint/2010/main" val="3411261551"/>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9" y="1535113"/>
            <a:ext cx="5389033"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6193369" y="2174875"/>
            <a:ext cx="5389033"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pPr>
              <a:defRPr/>
            </a:pPr>
            <a:endParaRPr lang="en-US">
              <a:solidFill>
                <a:prstClr val="black">
                  <a:tint val="75000"/>
                </a:prstClr>
              </a:solidFill>
            </a:endParaRPr>
          </a:p>
        </p:txBody>
      </p:sp>
      <p:sp>
        <p:nvSpPr>
          <p:cNvPr id="8"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9" name="Slide Number Placeholder 5"/>
          <p:cNvSpPr>
            <a:spLocks noGrp="1"/>
          </p:cNvSpPr>
          <p:nvPr>
            <p:ph type="sldNum" sz="quarter" idx="12"/>
          </p:nvPr>
        </p:nvSpPr>
        <p:spPr/>
        <p:txBody>
          <a:bodyPr/>
          <a:lstStyle>
            <a:lvl1pPr>
              <a:defRPr/>
            </a:lvl1pPr>
          </a:lstStyle>
          <a:p>
            <a:pPr>
              <a:defRPr/>
            </a:pPr>
            <a:fld id="{2F6A0F6E-6F3F-4E07-B527-FB5632806B9E}"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1687208512"/>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endParaRPr lang="en-US">
              <a:solidFill>
                <a:prstClr val="black">
                  <a:tint val="75000"/>
                </a:prstClr>
              </a:solidFill>
            </a:endParaRPr>
          </a:p>
        </p:txBody>
      </p:sp>
      <p:sp>
        <p:nvSpPr>
          <p:cNvPr id="4"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5" name="Slide Number Placeholder 5"/>
          <p:cNvSpPr>
            <a:spLocks noGrp="1"/>
          </p:cNvSpPr>
          <p:nvPr>
            <p:ph type="sldNum" sz="quarter" idx="12"/>
          </p:nvPr>
        </p:nvSpPr>
        <p:spPr/>
        <p:txBody>
          <a:bodyPr/>
          <a:lstStyle>
            <a:lvl1pPr>
              <a:defRPr/>
            </a:lvl1pPr>
          </a:lstStyle>
          <a:p>
            <a:pPr>
              <a:defRPr/>
            </a:pPr>
            <a:fld id="{9382500E-D5AE-4C51-B8E8-E13BFBA3A306}"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1814686365"/>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endParaRPr lang="en-US">
              <a:solidFill>
                <a:prstClr val="black">
                  <a:tint val="75000"/>
                </a:prstClr>
              </a:solidFill>
            </a:endParaRPr>
          </a:p>
        </p:txBody>
      </p:sp>
      <p:sp>
        <p:nvSpPr>
          <p:cNvPr id="3"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4" name="Slide Number Placeholder 5"/>
          <p:cNvSpPr>
            <a:spLocks noGrp="1"/>
          </p:cNvSpPr>
          <p:nvPr>
            <p:ph type="sldNum" sz="quarter" idx="12"/>
          </p:nvPr>
        </p:nvSpPr>
        <p:spPr/>
        <p:txBody>
          <a:bodyPr/>
          <a:lstStyle>
            <a:lvl1pPr>
              <a:defRPr/>
            </a:lvl1pPr>
          </a:lstStyle>
          <a:p>
            <a:pPr>
              <a:defRPr/>
            </a:pPr>
            <a:fld id="{2A3155FF-23E9-4DC3-84B3-921AC3E391D3}"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2329369477"/>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2" y="273050"/>
            <a:ext cx="4011084" cy="1162050"/>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4766733" y="273053"/>
            <a:ext cx="6815667" cy="5853113"/>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2" y="1435103"/>
            <a:ext cx="4011084" cy="4691063"/>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endParaRPr lang="en-US">
              <a:solidFill>
                <a:prstClr val="black">
                  <a:tint val="75000"/>
                </a:prstClr>
              </a:solidFill>
            </a:endParaRPr>
          </a:p>
        </p:txBody>
      </p:sp>
      <p:sp>
        <p:nvSpPr>
          <p:cNvPr id="6"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7" name="Slide Number Placeholder 5"/>
          <p:cNvSpPr>
            <a:spLocks noGrp="1"/>
          </p:cNvSpPr>
          <p:nvPr>
            <p:ph type="sldNum" sz="quarter" idx="12"/>
          </p:nvPr>
        </p:nvSpPr>
        <p:spPr/>
        <p:txBody>
          <a:bodyPr/>
          <a:lstStyle>
            <a:lvl1pPr>
              <a:defRPr/>
            </a:lvl1pPr>
          </a:lstStyle>
          <a:p>
            <a:pPr>
              <a:defRPr/>
            </a:pPr>
            <a:fld id="{C8B4EED6-8CD7-44C1-9747-7678AE636703}"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1048353941"/>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rtlCol="0">
            <a:normAutofit/>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endParaRPr lang="en-US">
              <a:solidFill>
                <a:prstClr val="black">
                  <a:tint val="75000"/>
                </a:prstClr>
              </a:solidFill>
            </a:endParaRPr>
          </a:p>
        </p:txBody>
      </p:sp>
      <p:sp>
        <p:nvSpPr>
          <p:cNvPr id="6"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7" name="Slide Number Placeholder 5"/>
          <p:cNvSpPr>
            <a:spLocks noGrp="1"/>
          </p:cNvSpPr>
          <p:nvPr>
            <p:ph type="sldNum" sz="quarter" idx="12"/>
          </p:nvPr>
        </p:nvSpPr>
        <p:spPr/>
        <p:txBody>
          <a:bodyPr/>
          <a:lstStyle>
            <a:lvl1pPr>
              <a:defRPr/>
            </a:lvl1pPr>
          </a:lstStyle>
          <a:p>
            <a:pPr>
              <a:defRPr/>
            </a:pPr>
            <a:fld id="{5F81A98B-A26C-49BE-B75E-BFC5667AFCCD}"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2483084550"/>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107F3C38-56D4-46C8-B32B-B52974862826}"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296591780"/>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1"/>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41"/>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7B9DADD5-A681-49C1-9D98-D162F07E517C}"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876778629"/>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userDrawn="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1524000"/>
          </a:xfrm>
          <a:prstGeom prst="rect">
            <a:avLst/>
          </a:prstGeom>
        </p:spPr>
        <p:txBody>
          <a:bodyPr/>
          <a:lstStyle>
            <a:lvl1pPr>
              <a:defRPr>
                <a:latin typeface="Arial" pitchFamily="34" charset="0"/>
                <a:cs typeface="Arial" pitchFamily="34" charset="0"/>
              </a:defRPr>
            </a:lvl1pPr>
          </a:lstStyle>
          <a:p>
            <a:r>
              <a:rPr lang="en-US" dirty="0"/>
              <a:t>Click to edit Master title style</a:t>
            </a:r>
          </a:p>
        </p:txBody>
      </p:sp>
      <p:sp>
        <p:nvSpPr>
          <p:cNvPr id="3" name="Text Placeholder 2"/>
          <p:cNvSpPr>
            <a:spLocks noGrp="1"/>
          </p:cNvSpPr>
          <p:nvPr>
            <p:ph type="body" sz="half" idx="1"/>
          </p:nvPr>
        </p:nvSpPr>
        <p:spPr>
          <a:xfrm>
            <a:off x="609600" y="1524003"/>
            <a:ext cx="10972800" cy="4602163"/>
          </a:xfrm>
          <a:prstGeom prst="rect">
            <a:avLst/>
          </a:prstGeom>
        </p:spPr>
        <p:txBody>
          <a:bodyPr/>
          <a:lstStyle>
            <a:lvl1pPr>
              <a:buNone/>
              <a:defRPr>
                <a:latin typeface="Arial" pitchFamily="34" charset="0"/>
                <a:cs typeface="Arial" pitchFamily="34" charset="0"/>
              </a:defRPr>
            </a:lvl1pPr>
            <a:lvl2pPr>
              <a:defRPr>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4"/>
          <p:cNvSpPr>
            <a:spLocks noGrp="1" noChangeArrowheads="1"/>
          </p:cNvSpPr>
          <p:nvPr>
            <p:ph type="dt" sz="half" idx="10"/>
          </p:nvPr>
        </p:nvSpPr>
        <p:spPr>
          <a:xfrm>
            <a:off x="914400" y="6248400"/>
            <a:ext cx="2540000" cy="457200"/>
          </a:xfrm>
          <a:prstGeom prst="rect">
            <a:avLst/>
          </a:prstGeom>
        </p:spPr>
        <p:txBody>
          <a:bodyPr/>
          <a:lstStyle>
            <a:lvl1pPr eaLnBrk="1" hangingPunct="1">
              <a:defRPr>
                <a:solidFill>
                  <a:srgbClr val="000000"/>
                </a:solidFill>
                <a:cs typeface="Arial" pitchFamily="34" charset="0"/>
              </a:defRPr>
            </a:lvl1pPr>
          </a:lstStyle>
          <a:p>
            <a:pPr>
              <a:defRPr/>
            </a:pPr>
            <a:endParaRPr lang="en-US"/>
          </a:p>
        </p:txBody>
      </p:sp>
      <p:sp>
        <p:nvSpPr>
          <p:cNvPr id="5" name="Rectangle 5"/>
          <p:cNvSpPr>
            <a:spLocks noGrp="1" noChangeArrowheads="1"/>
          </p:cNvSpPr>
          <p:nvPr>
            <p:ph type="ftr" sz="quarter" idx="11"/>
          </p:nvPr>
        </p:nvSpPr>
        <p:spPr>
          <a:xfrm>
            <a:off x="4165600" y="6248400"/>
            <a:ext cx="3860800" cy="457200"/>
          </a:xfrm>
          <a:prstGeom prst="rect">
            <a:avLst/>
          </a:prstGeom>
        </p:spPr>
        <p:txBody>
          <a:bodyPr/>
          <a:lstStyle>
            <a:lvl1pPr eaLnBrk="1" hangingPunct="1">
              <a:defRPr sz="1800">
                <a:solidFill>
                  <a:srgbClr val="000000"/>
                </a:solidFill>
                <a:cs typeface="Arial" pitchFamily="34" charset="0"/>
              </a:defRPr>
            </a:lvl1pPr>
          </a:lstStyle>
          <a:p>
            <a:pPr>
              <a:defRPr/>
            </a:pPr>
            <a:endParaRPr lang="en-US"/>
          </a:p>
        </p:txBody>
      </p:sp>
      <p:sp>
        <p:nvSpPr>
          <p:cNvPr id="6" name="Rectangle 6"/>
          <p:cNvSpPr>
            <a:spLocks noGrp="1" noChangeArrowheads="1"/>
          </p:cNvSpPr>
          <p:nvPr>
            <p:ph type="sldNum" sz="quarter" idx="12"/>
          </p:nvPr>
        </p:nvSpPr>
        <p:spPr>
          <a:xfrm>
            <a:off x="8737600" y="6248400"/>
            <a:ext cx="2540000" cy="457200"/>
          </a:xfrm>
          <a:prstGeom prst="rect">
            <a:avLst/>
          </a:prstGeom>
        </p:spPr>
        <p:txBody>
          <a:bodyPr/>
          <a:lstStyle>
            <a:lvl1pPr eaLnBrk="1" hangingPunct="1">
              <a:defRPr>
                <a:solidFill>
                  <a:srgbClr val="000000"/>
                </a:solidFill>
                <a:cs typeface="Arial" pitchFamily="34" charset="0"/>
              </a:defRPr>
            </a:lvl1pPr>
          </a:lstStyle>
          <a:p>
            <a:pPr>
              <a:defRPr/>
            </a:pPr>
            <a:fld id="{D0245D9C-4A0C-43C0-A4CA-21368D3EF0E6}" type="slidenum">
              <a:rPr lang="en-US"/>
              <a:pPr>
                <a:defRPr/>
              </a:pPr>
              <a:t>‹#›</a:t>
            </a:fld>
            <a:endParaRPr lang="en-US"/>
          </a:p>
        </p:txBody>
      </p:sp>
    </p:spTree>
    <p:extLst>
      <p:ext uri="{BB962C8B-B14F-4D97-AF65-F5344CB8AC3E}">
        <p14:creationId xmlns:p14="http://schemas.microsoft.com/office/powerpoint/2010/main" val="1797800073"/>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8"/>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pPr>
              <a:defRPr/>
            </a:pPr>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fld id="{432CE2AC-5656-463D-8A9C-13D6611CCFD3}" type="slidenum">
              <a:rPr lang="en-US" altLang="en-US"/>
              <a:pPr/>
              <a:t>‹#›</a:t>
            </a:fld>
            <a:r>
              <a:rPr lang="en-US" altLang="en-US"/>
              <a:t>/24 </a:t>
            </a:r>
          </a:p>
        </p:txBody>
      </p:sp>
    </p:spTree>
    <p:extLst>
      <p:ext uri="{BB962C8B-B14F-4D97-AF65-F5344CB8AC3E}">
        <p14:creationId xmlns:p14="http://schemas.microsoft.com/office/powerpoint/2010/main" val="611636583"/>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fld id="{C913793C-6E21-45C2-BA79-29B333B555E4}" type="slidenum">
              <a:rPr lang="en-US" altLang="en-US"/>
              <a:pPr/>
              <a:t>‹#›</a:t>
            </a:fld>
            <a:r>
              <a:rPr lang="en-US" altLang="en-US"/>
              <a:t>/</a:t>
            </a:r>
          </a:p>
        </p:txBody>
      </p:sp>
    </p:spTree>
    <p:extLst>
      <p:ext uri="{BB962C8B-B14F-4D97-AF65-F5344CB8AC3E}">
        <p14:creationId xmlns:p14="http://schemas.microsoft.com/office/powerpoint/2010/main" val="46517463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Slide Header">
    <p:spTree>
      <p:nvGrpSpPr>
        <p:cNvPr id="1" name=""/>
        <p:cNvGrpSpPr/>
        <p:nvPr/>
      </p:nvGrpSpPr>
      <p:grpSpPr>
        <a:xfrm>
          <a:off x="0" y="0"/>
          <a:ext cx="0" cy="0"/>
          <a:chOff x="0" y="0"/>
          <a:chExt cx="0" cy="0"/>
        </a:xfrm>
      </p:grpSpPr>
      <p:grpSp>
        <p:nvGrpSpPr>
          <p:cNvPr id="11" name="Group 10"/>
          <p:cNvGrpSpPr/>
          <p:nvPr userDrawn="1"/>
        </p:nvGrpSpPr>
        <p:grpSpPr>
          <a:xfrm>
            <a:off x="0" y="70914"/>
            <a:ext cx="12192000" cy="1053831"/>
            <a:chOff x="0" y="70913"/>
            <a:chExt cx="9144000" cy="1053831"/>
          </a:xfrm>
        </p:grpSpPr>
        <p:pic>
          <p:nvPicPr>
            <p:cNvPr id="10" name="Picture 9" descr="AFRL Shield.png"/>
            <p:cNvPicPr>
              <a:picLocks noChangeAspect="1"/>
            </p:cNvPicPr>
            <p:nvPr userDrawn="1"/>
          </p:nvPicPr>
          <p:blipFill>
            <a:blip r:embed="rId2" cstate="print"/>
            <a:stretch>
              <a:fillRect/>
            </a:stretch>
          </p:blipFill>
          <p:spPr>
            <a:xfrm>
              <a:off x="8007178" y="97740"/>
              <a:ext cx="936386" cy="935194"/>
            </a:xfrm>
            <a:prstGeom prst="rect">
              <a:avLst/>
            </a:prstGeom>
          </p:spPr>
        </p:pic>
        <p:pic>
          <p:nvPicPr>
            <p:cNvPr id="31" name="Picture 8" descr="blue_std"/>
            <p:cNvPicPr>
              <a:picLocks noChangeAspect="1" noChangeArrowheads="1"/>
            </p:cNvPicPr>
            <p:nvPr userDrawn="1"/>
          </p:nvPicPr>
          <p:blipFill>
            <a:blip r:embed="rId3" cstate="print"/>
            <a:srcRect l="14286" r="14286" b="19647"/>
            <a:stretch>
              <a:fillRect/>
            </a:stretch>
          </p:blipFill>
          <p:spPr bwMode="auto">
            <a:xfrm>
              <a:off x="111186" y="70913"/>
              <a:ext cx="1108013" cy="981823"/>
            </a:xfrm>
            <a:prstGeom prst="rect">
              <a:avLst/>
            </a:prstGeom>
            <a:noFill/>
            <a:ln w="9525">
              <a:noFill/>
              <a:miter lim="800000"/>
              <a:headEnd/>
              <a:tailEnd/>
            </a:ln>
          </p:spPr>
        </p:pic>
        <p:sp>
          <p:nvSpPr>
            <p:cNvPr id="32" name="Rectangle 73"/>
            <p:cNvSpPr>
              <a:spLocks noChangeArrowheads="1"/>
            </p:cNvSpPr>
            <p:nvPr userDrawn="1"/>
          </p:nvSpPr>
          <p:spPr bwMode="auto">
            <a:xfrm>
              <a:off x="0" y="1079025"/>
              <a:ext cx="9144000" cy="45719"/>
            </a:xfrm>
            <a:prstGeom prst="rect">
              <a:avLst/>
            </a:prstGeom>
            <a:solidFill>
              <a:srgbClr val="000099"/>
            </a:solidFill>
            <a:ln w="9525">
              <a:noFill/>
              <a:miter lim="800000"/>
              <a:headEnd/>
              <a:tailEnd/>
            </a:ln>
            <a:effectLst/>
          </p:spPr>
          <p:txBody>
            <a:bodyPr anchor="ctr" anchorCtr="1"/>
            <a:lstStyle/>
            <a:p>
              <a:pPr algn="ctr"/>
              <a:endParaRPr lang="en-US" sz="1800" dirty="0">
                <a:solidFill>
                  <a:prstClr val="black"/>
                </a:solidFill>
              </a:endParaRPr>
            </a:p>
          </p:txBody>
        </p:sp>
      </p:grpSp>
      <p:sp>
        <p:nvSpPr>
          <p:cNvPr id="6" name="Slide Number Placeholder 5"/>
          <p:cNvSpPr>
            <a:spLocks noGrp="1"/>
          </p:cNvSpPr>
          <p:nvPr>
            <p:ph type="sldNum" sz="quarter" idx="12"/>
          </p:nvPr>
        </p:nvSpPr>
        <p:spPr>
          <a:xfrm>
            <a:off x="9253837" y="6400801"/>
            <a:ext cx="2844800" cy="365125"/>
          </a:xfrm>
          <a:prstGeom prst="rect">
            <a:avLst/>
          </a:prstGeom>
        </p:spPr>
        <p:txBody>
          <a:bodyPr/>
          <a:lstStyle>
            <a:lvl1pPr algn="r">
              <a:defRPr sz="1200">
                <a:latin typeface="Arial" panose="020B0604020202020204" pitchFamily="34" charset="0"/>
                <a:cs typeface="Arial" panose="020B0604020202020204" pitchFamily="34" charset="0"/>
              </a:defRPr>
            </a:lvl1pPr>
          </a:lstStyle>
          <a:p>
            <a:fld id="{4FCA37BE-2256-40DF-A1E6-2D0988E776E9}" type="slidenum">
              <a:rPr lang="en-US" smtClean="0">
                <a:solidFill>
                  <a:prstClr val="black"/>
                </a:solidFill>
              </a:rPr>
              <a:pPr/>
              <a:t>‹#›</a:t>
            </a:fld>
            <a:endParaRPr lang="en-US" dirty="0">
              <a:solidFill>
                <a:prstClr val="black"/>
              </a:solidFill>
            </a:endParaRPr>
          </a:p>
        </p:txBody>
      </p:sp>
    </p:spTree>
    <p:extLst>
      <p:ext uri="{BB962C8B-B14F-4D97-AF65-F5344CB8AC3E}">
        <p14:creationId xmlns:p14="http://schemas.microsoft.com/office/powerpoint/2010/main" val="1892925969"/>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5"/>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a:defRPr/>
            </a:pPr>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fld id="{ABAD38B6-6520-40A1-BCF3-44BA271A164D}" type="slidenum">
              <a:rPr lang="en-US" altLang="en-US"/>
              <a:pPr/>
              <a:t>‹#›</a:t>
            </a:fld>
            <a:r>
              <a:rPr lang="en-US" altLang="en-US"/>
              <a:t> </a:t>
            </a:r>
          </a:p>
        </p:txBody>
      </p:sp>
    </p:spTree>
    <p:extLst>
      <p:ext uri="{BB962C8B-B14F-4D97-AF65-F5344CB8AC3E}">
        <p14:creationId xmlns:p14="http://schemas.microsoft.com/office/powerpoint/2010/main" val="3378434292"/>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3"/>
            <a:ext cx="538480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3"/>
            <a:ext cx="538480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pPr>
              <a:defRPr/>
            </a:pPr>
            <a:endParaRPr lang="en-US"/>
          </a:p>
        </p:txBody>
      </p:sp>
      <p:sp>
        <p:nvSpPr>
          <p:cNvPr id="6" name="Footer Placeholder 5"/>
          <p:cNvSpPr>
            <a:spLocks noGrp="1"/>
          </p:cNvSpPr>
          <p:nvPr>
            <p:ph type="ftr" sz="quarter" idx="11"/>
          </p:nvPr>
        </p:nvSpPr>
        <p:spPr/>
        <p:txBody>
          <a:bodyPr/>
          <a:lstStyle>
            <a:lvl1pPr>
              <a:defRPr/>
            </a:lvl1pPr>
          </a:lstStyle>
          <a:p>
            <a:pPr>
              <a:defRPr/>
            </a:pPr>
            <a:endParaRPr lang="en-US"/>
          </a:p>
        </p:txBody>
      </p:sp>
      <p:sp>
        <p:nvSpPr>
          <p:cNvPr id="7" name="Slide Number Placeholder 6"/>
          <p:cNvSpPr>
            <a:spLocks noGrp="1"/>
          </p:cNvSpPr>
          <p:nvPr>
            <p:ph type="sldNum" sz="quarter" idx="12"/>
          </p:nvPr>
        </p:nvSpPr>
        <p:spPr/>
        <p:txBody>
          <a:bodyPr/>
          <a:lstStyle>
            <a:lvl1pPr>
              <a:defRPr/>
            </a:lvl1pPr>
          </a:lstStyle>
          <a:p>
            <a:fld id="{A22CEDA3-57C9-4401-ADB9-259C13ECA1BC}" type="slidenum">
              <a:rPr lang="en-US" altLang="en-US"/>
              <a:pPr/>
              <a:t>‹#›</a:t>
            </a:fld>
            <a:r>
              <a:rPr lang="en-US" altLang="en-US"/>
              <a:t> </a:t>
            </a:r>
          </a:p>
        </p:txBody>
      </p:sp>
    </p:spTree>
    <p:extLst>
      <p:ext uri="{BB962C8B-B14F-4D97-AF65-F5344CB8AC3E}">
        <p14:creationId xmlns:p14="http://schemas.microsoft.com/office/powerpoint/2010/main" val="2448104731"/>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9" y="1535113"/>
            <a:ext cx="5389033"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6193369" y="2174875"/>
            <a:ext cx="5389033"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pPr>
              <a:defRPr/>
            </a:pPr>
            <a:endParaRPr lang="en-US"/>
          </a:p>
        </p:txBody>
      </p:sp>
      <p:sp>
        <p:nvSpPr>
          <p:cNvPr id="8" name="Footer Placeholder 7"/>
          <p:cNvSpPr>
            <a:spLocks noGrp="1"/>
          </p:cNvSpPr>
          <p:nvPr>
            <p:ph type="ftr" sz="quarter" idx="11"/>
          </p:nvPr>
        </p:nvSpPr>
        <p:spPr/>
        <p:txBody>
          <a:bodyPr/>
          <a:lstStyle>
            <a:lvl1pPr>
              <a:defRPr/>
            </a:lvl1pPr>
          </a:lstStyle>
          <a:p>
            <a:pPr>
              <a:defRPr/>
            </a:pPr>
            <a:endParaRPr lang="en-US"/>
          </a:p>
        </p:txBody>
      </p:sp>
      <p:sp>
        <p:nvSpPr>
          <p:cNvPr id="9" name="Slide Number Placeholder 8"/>
          <p:cNvSpPr>
            <a:spLocks noGrp="1"/>
          </p:cNvSpPr>
          <p:nvPr>
            <p:ph type="sldNum" sz="quarter" idx="12"/>
          </p:nvPr>
        </p:nvSpPr>
        <p:spPr/>
        <p:txBody>
          <a:bodyPr/>
          <a:lstStyle>
            <a:lvl1pPr>
              <a:defRPr/>
            </a:lvl1pPr>
          </a:lstStyle>
          <a:p>
            <a:fld id="{174E057E-5771-4E48-9D35-CB0F6010D15F}" type="slidenum">
              <a:rPr lang="en-US" altLang="en-US"/>
              <a:pPr/>
              <a:t>‹#›</a:t>
            </a:fld>
            <a:r>
              <a:rPr lang="en-US" altLang="en-US"/>
              <a:t> </a:t>
            </a:r>
          </a:p>
        </p:txBody>
      </p:sp>
    </p:spTree>
    <p:extLst>
      <p:ext uri="{BB962C8B-B14F-4D97-AF65-F5344CB8AC3E}">
        <p14:creationId xmlns:p14="http://schemas.microsoft.com/office/powerpoint/2010/main" val="1735512640"/>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pPr>
              <a:defRPr/>
            </a:pPr>
            <a:endParaRPr lang="en-US"/>
          </a:p>
        </p:txBody>
      </p:sp>
      <p:sp>
        <p:nvSpPr>
          <p:cNvPr id="4" name="Footer Placeholder 3"/>
          <p:cNvSpPr>
            <a:spLocks noGrp="1"/>
          </p:cNvSpPr>
          <p:nvPr>
            <p:ph type="ftr" sz="quarter" idx="11"/>
          </p:nvPr>
        </p:nvSpPr>
        <p:spPr/>
        <p:txBody>
          <a:bodyPr/>
          <a:lstStyle>
            <a:lvl1pPr>
              <a:defRPr/>
            </a:lvl1pPr>
          </a:lstStyle>
          <a:p>
            <a:pPr>
              <a:defRPr/>
            </a:pPr>
            <a:endParaRPr lang="en-US"/>
          </a:p>
        </p:txBody>
      </p:sp>
      <p:sp>
        <p:nvSpPr>
          <p:cNvPr id="5" name="Slide Number Placeholder 4"/>
          <p:cNvSpPr>
            <a:spLocks noGrp="1"/>
          </p:cNvSpPr>
          <p:nvPr>
            <p:ph type="sldNum" sz="quarter" idx="12"/>
          </p:nvPr>
        </p:nvSpPr>
        <p:spPr/>
        <p:txBody>
          <a:bodyPr/>
          <a:lstStyle>
            <a:lvl1pPr>
              <a:defRPr/>
            </a:lvl1pPr>
          </a:lstStyle>
          <a:p>
            <a:fld id="{960F88BF-9ACE-4519-9670-0FF1C3DA183D}" type="slidenum">
              <a:rPr lang="en-US" altLang="en-US"/>
              <a:pPr/>
              <a:t>‹#›</a:t>
            </a:fld>
            <a:r>
              <a:rPr lang="en-US" altLang="en-US"/>
              <a:t> </a:t>
            </a:r>
          </a:p>
        </p:txBody>
      </p:sp>
    </p:spTree>
    <p:extLst>
      <p:ext uri="{BB962C8B-B14F-4D97-AF65-F5344CB8AC3E}">
        <p14:creationId xmlns:p14="http://schemas.microsoft.com/office/powerpoint/2010/main" val="2034810880"/>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fld id="{5395E4FF-90B8-45CC-AABE-D87F217EBA16}" type="slidenum">
              <a:rPr lang="en-US" altLang="en-US"/>
              <a:pPr/>
              <a:t>‹#›</a:t>
            </a:fld>
            <a:endParaRPr lang="en-US" altLang="en-US"/>
          </a:p>
        </p:txBody>
      </p:sp>
    </p:spTree>
    <p:extLst>
      <p:ext uri="{BB962C8B-B14F-4D97-AF65-F5344CB8AC3E}">
        <p14:creationId xmlns:p14="http://schemas.microsoft.com/office/powerpoint/2010/main" val="4162604981"/>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2" y="273050"/>
            <a:ext cx="4011084" cy="1162050"/>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4766733" y="273053"/>
            <a:ext cx="6815667" cy="5853113"/>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2" y="1435103"/>
            <a:ext cx="4011084" cy="4691063"/>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fld id="{0181CD91-1297-4D75-8EED-06FA32782ADE}" type="slidenum">
              <a:rPr lang="en-US" altLang="en-US"/>
              <a:pPr/>
              <a:t>‹#›</a:t>
            </a:fld>
            <a:endParaRPr lang="en-US" altLang="en-US"/>
          </a:p>
        </p:txBody>
      </p:sp>
    </p:spTree>
    <p:extLst>
      <p:ext uri="{BB962C8B-B14F-4D97-AF65-F5344CB8AC3E}">
        <p14:creationId xmlns:p14="http://schemas.microsoft.com/office/powerpoint/2010/main" val="1525408205"/>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rtlCol="0">
            <a:normAutofit/>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pPr>
              <a:defRPr/>
            </a:pPr>
            <a:endParaRPr lang="en-US"/>
          </a:p>
        </p:txBody>
      </p:sp>
      <p:sp>
        <p:nvSpPr>
          <p:cNvPr id="6" name="Footer Placeholder 5"/>
          <p:cNvSpPr>
            <a:spLocks noGrp="1"/>
          </p:cNvSpPr>
          <p:nvPr>
            <p:ph type="ftr" sz="quarter" idx="11"/>
          </p:nvPr>
        </p:nvSpPr>
        <p:spPr/>
        <p:txBody>
          <a:bodyPr/>
          <a:lstStyle>
            <a:lvl1pPr>
              <a:defRPr/>
            </a:lvl1pPr>
          </a:lstStyle>
          <a:p>
            <a:pPr>
              <a:defRPr/>
            </a:pPr>
            <a:endParaRPr lang="en-US"/>
          </a:p>
        </p:txBody>
      </p:sp>
      <p:sp>
        <p:nvSpPr>
          <p:cNvPr id="7" name="Slide Number Placeholder 6"/>
          <p:cNvSpPr>
            <a:spLocks noGrp="1"/>
          </p:cNvSpPr>
          <p:nvPr>
            <p:ph type="sldNum" sz="quarter" idx="12"/>
          </p:nvPr>
        </p:nvSpPr>
        <p:spPr/>
        <p:txBody>
          <a:bodyPr/>
          <a:lstStyle>
            <a:lvl1pPr>
              <a:defRPr/>
            </a:lvl1pPr>
          </a:lstStyle>
          <a:p>
            <a:fld id="{4872142D-0AF8-4BDE-9312-180966F8C07C}" type="slidenum">
              <a:rPr lang="en-US" altLang="en-US"/>
              <a:pPr/>
              <a:t>‹#›</a:t>
            </a:fld>
            <a:r>
              <a:rPr lang="en-US" altLang="en-US"/>
              <a:t> </a:t>
            </a:r>
          </a:p>
        </p:txBody>
      </p:sp>
    </p:spTree>
    <p:extLst>
      <p:ext uri="{BB962C8B-B14F-4D97-AF65-F5344CB8AC3E}">
        <p14:creationId xmlns:p14="http://schemas.microsoft.com/office/powerpoint/2010/main" val="2756633761"/>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fld id="{CF176941-DB98-4E36-B2AD-15A1B16E6D1E}" type="slidenum">
              <a:rPr lang="en-US" altLang="en-US"/>
              <a:pPr/>
              <a:t>‹#›</a:t>
            </a:fld>
            <a:r>
              <a:rPr lang="en-US" altLang="en-US"/>
              <a:t>/24 </a:t>
            </a:r>
          </a:p>
        </p:txBody>
      </p:sp>
    </p:spTree>
    <p:extLst>
      <p:ext uri="{BB962C8B-B14F-4D97-AF65-F5344CB8AC3E}">
        <p14:creationId xmlns:p14="http://schemas.microsoft.com/office/powerpoint/2010/main" val="3576956683"/>
      </p:ext>
    </p:extLst>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1"/>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41"/>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fld id="{55EF45DB-E582-4C4A-936B-08C4D200A803}" type="slidenum">
              <a:rPr lang="en-US" altLang="en-US"/>
              <a:pPr/>
              <a:t>‹#›</a:t>
            </a:fld>
            <a:r>
              <a:rPr lang="en-US" altLang="en-US"/>
              <a:t>/24 </a:t>
            </a:r>
          </a:p>
        </p:txBody>
      </p:sp>
    </p:spTree>
    <p:extLst>
      <p:ext uri="{BB962C8B-B14F-4D97-AF65-F5344CB8AC3E}">
        <p14:creationId xmlns:p14="http://schemas.microsoft.com/office/powerpoint/2010/main" val="3449499942"/>
      </p:ext>
    </p:extLst>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userDrawn="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1524000"/>
          </a:xfrm>
        </p:spPr>
        <p:txBody>
          <a:bodyPr/>
          <a:lstStyle/>
          <a:p>
            <a:r>
              <a:rPr lang="en-US"/>
              <a:t>Click to edit Master title style</a:t>
            </a:r>
          </a:p>
        </p:txBody>
      </p:sp>
      <p:sp>
        <p:nvSpPr>
          <p:cNvPr id="3" name="Content Placeholder 2"/>
          <p:cNvSpPr>
            <a:spLocks noGrp="1"/>
          </p:cNvSpPr>
          <p:nvPr>
            <p:ph sz="half" idx="1"/>
          </p:nvPr>
        </p:nvSpPr>
        <p:spPr>
          <a:xfrm>
            <a:off x="609600" y="1524003"/>
            <a:ext cx="10769600" cy="460216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lvl1pPr>
              <a:defRPr b="0" i="0">
                <a:solidFill>
                  <a:srgbClr val="EEECE1">
                    <a:shade val="50000"/>
                    <a:satMod val="200000"/>
                  </a:srgbClr>
                </a:solidFill>
                <a:cs typeface="Arial" charset="0"/>
              </a:defRPr>
            </a:lvl1pPr>
          </a:lstStyle>
          <a:p>
            <a:pPr>
              <a:defRPr/>
            </a:pPr>
            <a:endParaRPr lang="en-US"/>
          </a:p>
        </p:txBody>
      </p:sp>
      <p:sp>
        <p:nvSpPr>
          <p:cNvPr id="5" name="Footer Placeholder 4"/>
          <p:cNvSpPr>
            <a:spLocks noGrp="1"/>
          </p:cNvSpPr>
          <p:nvPr>
            <p:ph type="ftr" sz="quarter" idx="11"/>
          </p:nvPr>
        </p:nvSpPr>
        <p:spPr/>
        <p:txBody>
          <a:bodyPr/>
          <a:lstStyle>
            <a:lvl1pPr>
              <a:defRPr b="0" i="0">
                <a:solidFill>
                  <a:srgbClr val="EEECE1">
                    <a:shade val="50000"/>
                    <a:satMod val="200000"/>
                  </a:srgbClr>
                </a:solidFill>
                <a:cs typeface="Arial" charset="0"/>
              </a:defRPr>
            </a:lvl1pPr>
          </a:lstStyle>
          <a:p>
            <a:pPr>
              <a:defRPr/>
            </a:pPr>
            <a:endParaRPr lang="en-US"/>
          </a:p>
        </p:txBody>
      </p:sp>
      <p:sp>
        <p:nvSpPr>
          <p:cNvPr id="6" name="Slide Number Placeholder 5"/>
          <p:cNvSpPr>
            <a:spLocks noGrp="1"/>
          </p:cNvSpPr>
          <p:nvPr>
            <p:ph type="sldNum" sz="quarter" idx="12"/>
          </p:nvPr>
        </p:nvSpPr>
        <p:spPr/>
        <p:txBody>
          <a:bodyPr/>
          <a:lstStyle>
            <a:lvl1pPr>
              <a:defRPr>
                <a:solidFill>
                  <a:srgbClr val="B4B1A0"/>
                </a:solidFill>
              </a:defRPr>
            </a:lvl1pPr>
          </a:lstStyle>
          <a:p>
            <a:fld id="{5C79D1E8-E678-40A3-9146-74EF632EED00}" type="slidenum">
              <a:rPr lang="en-US" altLang="en-US"/>
              <a:pPr/>
              <a:t>‹#›</a:t>
            </a:fld>
            <a:endParaRPr lang="en-US" altLang="en-US"/>
          </a:p>
        </p:txBody>
      </p:sp>
    </p:spTree>
    <p:extLst>
      <p:ext uri="{BB962C8B-B14F-4D97-AF65-F5344CB8AC3E}">
        <p14:creationId xmlns:p14="http://schemas.microsoft.com/office/powerpoint/2010/main" val="1155322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0"/>
            <a:ext cx="10972800" cy="1143000"/>
          </a:xfrm>
          <a:prstGeom prst="rect">
            <a:avLst/>
          </a:prstGeom>
        </p:spPr>
        <p:txBody>
          <a:bodyPr anchor="ctr" anchorCtr="0"/>
          <a:lstStyle>
            <a:lvl1pPr>
              <a:defRPr sz="3200" b="1">
                <a:latin typeface="Arial" pitchFamily="34" charset="0"/>
                <a:cs typeface="Arial" pitchFamily="34" charset="0"/>
              </a:defRPr>
            </a:lvl1pPr>
          </a:lstStyle>
          <a:p>
            <a:r>
              <a:rPr lang="en-US"/>
              <a:t>Click to edit Master title style</a:t>
            </a:r>
            <a:endParaRPr lang="en-US" dirty="0"/>
          </a:p>
        </p:txBody>
      </p:sp>
      <p:sp>
        <p:nvSpPr>
          <p:cNvPr id="3" name="Content Placeholder 2"/>
          <p:cNvSpPr>
            <a:spLocks noGrp="1"/>
          </p:cNvSpPr>
          <p:nvPr>
            <p:ph idx="1"/>
          </p:nvPr>
        </p:nvSpPr>
        <p:spPr>
          <a:xfrm>
            <a:off x="609600" y="1600201"/>
            <a:ext cx="10972800" cy="4525963"/>
          </a:xfrm>
          <a:prstGeom prst="rect">
            <a:avLst/>
          </a:prstGeom>
        </p:spPr>
        <p:txBody>
          <a:bodyPr/>
          <a:lstStyle>
            <a:lvl1pPr marL="360363" indent="-93663" defTabSz="893763">
              <a:lnSpc>
                <a:spcPct val="120000"/>
              </a:lnSpc>
              <a:spcBef>
                <a:spcPts val="600"/>
              </a:spcBef>
              <a:buFont typeface="Arial" pitchFamily="34" charset="0"/>
              <a:buChar char="•"/>
              <a:tabLst>
                <a:tab pos="539750" algn="l"/>
              </a:tabLst>
              <a:defRPr sz="2800" b="1">
                <a:latin typeface="Arial" pitchFamily="34" charset="0"/>
                <a:cs typeface="Arial" pitchFamily="34" charset="0"/>
              </a:defRPr>
            </a:lvl1pPr>
            <a:lvl2pPr>
              <a:defRPr sz="2400" b="1">
                <a:latin typeface="Arial" pitchFamily="34" charset="0"/>
                <a:cs typeface="Arial" pitchFamily="34" charset="0"/>
              </a:defRPr>
            </a:lvl2pPr>
            <a:lvl3pPr>
              <a:defRPr sz="2000" b="1">
                <a:latin typeface="Arial" pitchFamily="34" charset="0"/>
                <a:cs typeface="Arial" pitchFamily="34" charset="0"/>
              </a:defRPr>
            </a:lvl3pPr>
            <a:lvl4pPr>
              <a:defRPr sz="1800" b="1">
                <a:latin typeface="Arial" pitchFamily="34" charset="0"/>
                <a:cs typeface="Arial" pitchFamily="34" charset="0"/>
              </a:defRPr>
            </a:lvl4pPr>
            <a:lvl5pPr>
              <a:buFont typeface="Arial" pitchFamily="34" charset="0"/>
              <a:buChar char="•"/>
              <a:defRPr sz="1800" b="1">
                <a:latin typeface="Arial" pitchFamily="34" charset="0"/>
                <a:cs typeface="Arial"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09600" y="6356351"/>
            <a:ext cx="2844800" cy="365125"/>
          </a:xfrm>
          <a:prstGeom prst="rect">
            <a:avLst/>
          </a:prstGeom>
        </p:spPr>
        <p:txBody>
          <a:bodyPr/>
          <a:lstStyle/>
          <a:p>
            <a:fld id="{176C0D00-9EBD-4F9D-B323-6ECA8DE11C4F}" type="datetime1">
              <a:rPr lang="en-US" smtClean="0">
                <a:solidFill>
                  <a:prstClr val="black"/>
                </a:solidFill>
              </a:rPr>
              <a:t>2/7/2018</a:t>
            </a:fld>
            <a:endParaRPr lang="en-US" dirty="0">
              <a:solidFill>
                <a:prstClr val="black"/>
              </a:solidFill>
            </a:endParaRPr>
          </a:p>
        </p:txBody>
      </p:sp>
      <p:sp>
        <p:nvSpPr>
          <p:cNvPr id="5" name="Footer Placeholder 4"/>
          <p:cNvSpPr>
            <a:spLocks noGrp="1"/>
          </p:cNvSpPr>
          <p:nvPr>
            <p:ph type="ftr" sz="quarter" idx="11"/>
          </p:nvPr>
        </p:nvSpPr>
        <p:spPr>
          <a:xfrm>
            <a:off x="4165600" y="6356351"/>
            <a:ext cx="3860800" cy="365125"/>
          </a:xfrm>
          <a:prstGeom prst="rect">
            <a:avLst/>
          </a:prstGeom>
        </p:spPr>
        <p:txBody>
          <a:bodyPr/>
          <a:lstStyle/>
          <a:p>
            <a:endParaRPr lang="en-US" dirty="0">
              <a:solidFill>
                <a:prstClr val="black"/>
              </a:solidFill>
            </a:endParaRPr>
          </a:p>
        </p:txBody>
      </p:sp>
      <p:grpSp>
        <p:nvGrpSpPr>
          <p:cNvPr id="7" name="Group 6"/>
          <p:cNvGrpSpPr/>
          <p:nvPr userDrawn="1"/>
        </p:nvGrpSpPr>
        <p:grpSpPr>
          <a:xfrm>
            <a:off x="0" y="70914"/>
            <a:ext cx="12192000" cy="1053831"/>
            <a:chOff x="0" y="70913"/>
            <a:chExt cx="9144000" cy="1053831"/>
          </a:xfrm>
        </p:grpSpPr>
        <p:pic>
          <p:nvPicPr>
            <p:cNvPr id="8" name="Picture 7" descr="AFRL Shield.png"/>
            <p:cNvPicPr>
              <a:picLocks noChangeAspect="1"/>
            </p:cNvPicPr>
            <p:nvPr userDrawn="1"/>
          </p:nvPicPr>
          <p:blipFill>
            <a:blip r:embed="rId2" cstate="print"/>
            <a:stretch>
              <a:fillRect/>
            </a:stretch>
          </p:blipFill>
          <p:spPr>
            <a:xfrm>
              <a:off x="8007178" y="97740"/>
              <a:ext cx="936386" cy="935194"/>
            </a:xfrm>
            <a:prstGeom prst="rect">
              <a:avLst/>
            </a:prstGeom>
          </p:spPr>
        </p:pic>
        <p:pic>
          <p:nvPicPr>
            <p:cNvPr id="9" name="Picture 8" descr="blue_std"/>
            <p:cNvPicPr>
              <a:picLocks noChangeAspect="1" noChangeArrowheads="1"/>
            </p:cNvPicPr>
            <p:nvPr userDrawn="1"/>
          </p:nvPicPr>
          <p:blipFill>
            <a:blip r:embed="rId3" cstate="print"/>
            <a:srcRect l="14286" r="14286" b="19647"/>
            <a:stretch>
              <a:fillRect/>
            </a:stretch>
          </p:blipFill>
          <p:spPr bwMode="auto">
            <a:xfrm>
              <a:off x="111186" y="70913"/>
              <a:ext cx="1108013" cy="981823"/>
            </a:xfrm>
            <a:prstGeom prst="rect">
              <a:avLst/>
            </a:prstGeom>
            <a:noFill/>
            <a:ln w="9525">
              <a:noFill/>
              <a:miter lim="800000"/>
              <a:headEnd/>
              <a:tailEnd/>
            </a:ln>
          </p:spPr>
        </p:pic>
        <p:sp>
          <p:nvSpPr>
            <p:cNvPr id="10" name="Rectangle 73"/>
            <p:cNvSpPr>
              <a:spLocks noChangeArrowheads="1"/>
            </p:cNvSpPr>
            <p:nvPr userDrawn="1"/>
          </p:nvSpPr>
          <p:spPr bwMode="auto">
            <a:xfrm>
              <a:off x="0" y="1079025"/>
              <a:ext cx="9144000" cy="45719"/>
            </a:xfrm>
            <a:prstGeom prst="rect">
              <a:avLst/>
            </a:prstGeom>
            <a:solidFill>
              <a:srgbClr val="000099"/>
            </a:solidFill>
            <a:ln w="9525">
              <a:noFill/>
              <a:miter lim="800000"/>
              <a:headEnd/>
              <a:tailEnd/>
            </a:ln>
            <a:effectLst/>
          </p:spPr>
          <p:txBody>
            <a:bodyPr anchor="ctr" anchorCtr="1"/>
            <a:lstStyle/>
            <a:p>
              <a:pPr algn="ctr"/>
              <a:endParaRPr lang="en-US" sz="1800" dirty="0">
                <a:solidFill>
                  <a:prstClr val="black"/>
                </a:solidFill>
              </a:endParaRPr>
            </a:p>
          </p:txBody>
        </p:sp>
      </p:grpSp>
      <p:sp>
        <p:nvSpPr>
          <p:cNvPr id="11" name="Slide Number Placeholder 5"/>
          <p:cNvSpPr>
            <a:spLocks noGrp="1"/>
          </p:cNvSpPr>
          <p:nvPr>
            <p:ph type="sldNum" sz="quarter" idx="12"/>
          </p:nvPr>
        </p:nvSpPr>
        <p:spPr>
          <a:xfrm>
            <a:off x="9253837" y="6400801"/>
            <a:ext cx="2844800" cy="365125"/>
          </a:xfrm>
          <a:prstGeom prst="rect">
            <a:avLst/>
          </a:prstGeom>
        </p:spPr>
        <p:txBody>
          <a:bodyPr/>
          <a:lstStyle>
            <a:lvl1pPr algn="r">
              <a:defRPr sz="1200">
                <a:latin typeface="Arial" panose="020B0604020202020204" pitchFamily="34" charset="0"/>
                <a:cs typeface="Arial" panose="020B0604020202020204" pitchFamily="34" charset="0"/>
              </a:defRPr>
            </a:lvl1pPr>
          </a:lstStyle>
          <a:p>
            <a:fld id="{4FCA37BE-2256-40DF-A1E6-2D0988E776E9}" type="slidenum">
              <a:rPr lang="en-US" smtClean="0">
                <a:solidFill>
                  <a:prstClr val="black"/>
                </a:solidFill>
              </a:rPr>
              <a:pPr/>
              <a:t>‹#›</a:t>
            </a:fld>
            <a:endParaRPr lang="en-US" dirty="0">
              <a:solidFill>
                <a:prstClr val="black"/>
              </a:solidFill>
            </a:endParaRPr>
          </a:p>
        </p:txBody>
      </p:sp>
    </p:spTree>
    <p:extLst>
      <p:ext uri="{BB962C8B-B14F-4D97-AF65-F5344CB8AC3E}">
        <p14:creationId xmlns:p14="http://schemas.microsoft.com/office/powerpoint/2010/main" val="1757482851"/>
      </p:ext>
    </p:extLst>
  </p:cSld>
  <p:clrMapOvr>
    <a:masterClrMapping/>
  </p:clrMapOvr>
</p:sldLayout>
</file>

<file path=ppt/slideLayouts/slideLayout470.xml><?xml version="1.0" encoding="utf-8"?>
<p:sldLayout xmlns:a="http://schemas.openxmlformats.org/drawingml/2006/main" xmlns:r="http://schemas.openxmlformats.org/officeDocument/2006/relationships" xmlns:p="http://schemas.openxmlformats.org/presentationml/2006/main" userDrawn="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1524000"/>
          </a:xfrm>
        </p:spPr>
        <p:txBody>
          <a:bodyPr/>
          <a:lstStyle/>
          <a:p>
            <a:r>
              <a:rPr lang="en-US"/>
              <a:t>Click to edit Master title style</a:t>
            </a:r>
          </a:p>
        </p:txBody>
      </p:sp>
      <p:sp>
        <p:nvSpPr>
          <p:cNvPr id="3" name="Text Placeholder 2"/>
          <p:cNvSpPr>
            <a:spLocks noGrp="1"/>
          </p:cNvSpPr>
          <p:nvPr>
            <p:ph type="body" sz="half" idx="1"/>
          </p:nvPr>
        </p:nvSpPr>
        <p:spPr>
          <a:xfrm>
            <a:off x="609600" y="1524003"/>
            <a:ext cx="10972800" cy="4602163"/>
          </a:xfrm>
        </p:spPr>
        <p:txBody>
          <a:bodyPr/>
          <a:lstStyle>
            <a:lvl1pPr>
              <a:buNone/>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lvl1pPr>
              <a:defRPr b="0" i="0">
                <a:solidFill>
                  <a:srgbClr val="EEECE1">
                    <a:shade val="50000"/>
                    <a:satMod val="200000"/>
                  </a:srgbClr>
                </a:solidFill>
                <a:cs typeface="Arial" charset="0"/>
              </a:defRPr>
            </a:lvl1pPr>
          </a:lstStyle>
          <a:p>
            <a:pPr>
              <a:defRPr/>
            </a:pPr>
            <a:endParaRPr lang="en-US"/>
          </a:p>
        </p:txBody>
      </p:sp>
      <p:sp>
        <p:nvSpPr>
          <p:cNvPr id="5" name="Footer Placeholder 4"/>
          <p:cNvSpPr>
            <a:spLocks noGrp="1"/>
          </p:cNvSpPr>
          <p:nvPr>
            <p:ph type="ftr" sz="quarter" idx="11"/>
          </p:nvPr>
        </p:nvSpPr>
        <p:spPr/>
        <p:txBody>
          <a:bodyPr/>
          <a:lstStyle>
            <a:lvl1pPr>
              <a:defRPr b="0" i="0">
                <a:solidFill>
                  <a:srgbClr val="EEECE1">
                    <a:shade val="50000"/>
                    <a:satMod val="200000"/>
                  </a:srgbClr>
                </a:solidFill>
                <a:cs typeface="Arial" charset="0"/>
              </a:defRPr>
            </a:lvl1pPr>
          </a:lstStyle>
          <a:p>
            <a:pPr>
              <a:defRPr/>
            </a:pPr>
            <a:endParaRPr lang="en-US"/>
          </a:p>
        </p:txBody>
      </p:sp>
      <p:sp>
        <p:nvSpPr>
          <p:cNvPr id="6" name="Slide Number Placeholder 5"/>
          <p:cNvSpPr>
            <a:spLocks noGrp="1"/>
          </p:cNvSpPr>
          <p:nvPr>
            <p:ph type="sldNum" sz="quarter" idx="12"/>
          </p:nvPr>
        </p:nvSpPr>
        <p:spPr/>
        <p:txBody>
          <a:bodyPr/>
          <a:lstStyle>
            <a:lvl1pPr>
              <a:defRPr>
                <a:solidFill>
                  <a:srgbClr val="B4B1A0"/>
                </a:solidFill>
              </a:defRPr>
            </a:lvl1pPr>
          </a:lstStyle>
          <a:p>
            <a:fld id="{10F1B76F-7C58-4AC1-842A-05D2B4CAB299}" type="slidenum">
              <a:rPr lang="en-US" altLang="en-US"/>
              <a:pPr/>
              <a:t>‹#›</a:t>
            </a:fld>
            <a:endParaRPr lang="en-US" altLang="en-US"/>
          </a:p>
        </p:txBody>
      </p:sp>
    </p:spTree>
    <p:extLst>
      <p:ext uri="{BB962C8B-B14F-4D97-AF65-F5344CB8AC3E}">
        <p14:creationId xmlns:p14="http://schemas.microsoft.com/office/powerpoint/2010/main" val="1054234349"/>
      </p:ext>
    </p:extLst>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userDrawn="1">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914400" y="1981200"/>
            <a:ext cx="10464800" cy="4114800"/>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3"/>
          <p:cNvSpPr>
            <a:spLocks noGrp="1" noChangeArrowheads="1"/>
          </p:cNvSpPr>
          <p:nvPr>
            <p:ph type="dt" sz="half" idx="10"/>
          </p:nvPr>
        </p:nvSpPr>
        <p:spPr/>
        <p:txBody>
          <a:bodyPr/>
          <a:lstStyle>
            <a:lvl1pPr>
              <a:defRPr>
                <a:solidFill>
                  <a:srgbClr val="000000"/>
                </a:solidFill>
              </a:defRPr>
            </a:lvl1pPr>
          </a:lstStyle>
          <a:p>
            <a:pPr>
              <a:defRPr/>
            </a:pPr>
            <a:endParaRPr lang="en-GB"/>
          </a:p>
        </p:txBody>
      </p:sp>
      <p:sp>
        <p:nvSpPr>
          <p:cNvPr id="5" name="Rectangle 4"/>
          <p:cNvSpPr>
            <a:spLocks noGrp="1" noChangeArrowheads="1"/>
          </p:cNvSpPr>
          <p:nvPr>
            <p:ph type="ftr" sz="quarter" idx="11"/>
          </p:nvPr>
        </p:nvSpPr>
        <p:spPr/>
        <p:txBody>
          <a:bodyPr/>
          <a:lstStyle>
            <a:lvl1pPr>
              <a:defRPr>
                <a:solidFill>
                  <a:srgbClr val="000000"/>
                </a:solidFill>
              </a:defRPr>
            </a:lvl1pPr>
          </a:lstStyle>
          <a:p>
            <a:pPr>
              <a:defRPr/>
            </a:pPr>
            <a:endParaRPr lang="en-US"/>
          </a:p>
        </p:txBody>
      </p:sp>
      <p:sp>
        <p:nvSpPr>
          <p:cNvPr id="6" name="Rectangle 5"/>
          <p:cNvSpPr>
            <a:spLocks noGrp="1" noChangeArrowheads="1"/>
          </p:cNvSpPr>
          <p:nvPr>
            <p:ph type="sldNum" sz="quarter" idx="12"/>
          </p:nvPr>
        </p:nvSpPr>
        <p:spPr/>
        <p:txBody>
          <a:bodyPr/>
          <a:lstStyle>
            <a:lvl1pPr>
              <a:defRPr>
                <a:solidFill>
                  <a:srgbClr val="000000"/>
                </a:solidFill>
              </a:defRPr>
            </a:lvl1pPr>
          </a:lstStyle>
          <a:p>
            <a:fld id="{8E264158-57BA-415C-8A3C-EF1DBFEE5C16}" type="slidenum">
              <a:rPr lang="en-GB" altLang="en-US"/>
              <a:pPr/>
              <a:t>‹#›</a:t>
            </a:fld>
            <a:endParaRPr lang="en-GB" altLang="en-US"/>
          </a:p>
        </p:txBody>
      </p:sp>
    </p:spTree>
    <p:extLst>
      <p:ext uri="{BB962C8B-B14F-4D97-AF65-F5344CB8AC3E}">
        <p14:creationId xmlns:p14="http://schemas.microsoft.com/office/powerpoint/2010/main" val="4077971008"/>
      </p:ext>
    </p:extLst>
  </p:cSld>
  <p:clrMapOvr>
    <a:masterClrMapping/>
  </p:clrMapOvr>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0"/>
            <a:ext cx="10972800" cy="1143000"/>
          </a:xfrm>
          <a:prstGeom prst="rect">
            <a:avLst/>
          </a:prstGeom>
        </p:spPr>
        <p:txBody>
          <a:bodyPr anchor="ctr" anchorCtr="0"/>
          <a:lstStyle>
            <a:lvl1pPr>
              <a:defRPr sz="3200" b="1">
                <a:latin typeface="Arial" pitchFamily="34" charset="0"/>
                <a:cs typeface="Arial" pitchFamily="34" charset="0"/>
              </a:defRPr>
            </a:lvl1pPr>
          </a:lstStyle>
          <a:p>
            <a:r>
              <a:rPr lang="en-US"/>
              <a:t>Click to edit Master title style</a:t>
            </a:r>
            <a:endParaRPr lang="en-US" dirty="0"/>
          </a:p>
        </p:txBody>
      </p:sp>
      <p:sp>
        <p:nvSpPr>
          <p:cNvPr id="3" name="Content Placeholder 2"/>
          <p:cNvSpPr>
            <a:spLocks noGrp="1"/>
          </p:cNvSpPr>
          <p:nvPr>
            <p:ph sz="half" idx="1"/>
          </p:nvPr>
        </p:nvSpPr>
        <p:spPr>
          <a:xfrm>
            <a:off x="609600" y="1600201"/>
            <a:ext cx="5384800" cy="2209800"/>
          </a:xfrm>
          <a:prstGeom prst="rect">
            <a:avLst/>
          </a:prstGeom>
        </p:spPr>
        <p:txBody>
          <a:bodyPr/>
          <a:lstStyle>
            <a:lvl1pPr>
              <a:defRPr sz="2800" b="1">
                <a:latin typeface="Arial" pitchFamily="34" charset="0"/>
                <a:cs typeface="Arial" pitchFamily="34" charset="0"/>
              </a:defRPr>
            </a:lvl1pPr>
            <a:lvl2pPr>
              <a:defRPr sz="2400" b="1">
                <a:latin typeface="Arial" pitchFamily="34" charset="0"/>
                <a:cs typeface="Arial" pitchFamily="34" charset="0"/>
              </a:defRPr>
            </a:lvl2pPr>
            <a:lvl3pPr>
              <a:defRPr sz="2000" b="1">
                <a:latin typeface="Arial" pitchFamily="34" charset="0"/>
                <a:cs typeface="Arial" pitchFamily="34" charset="0"/>
              </a:defRPr>
            </a:lvl3pPr>
            <a:lvl4pPr>
              <a:defRPr sz="1800" b="1">
                <a:latin typeface="Arial" pitchFamily="34" charset="0"/>
                <a:cs typeface="Arial" pitchFamily="34" charset="0"/>
              </a:defRPr>
            </a:lvl4pPr>
            <a:lvl5pPr>
              <a:buFont typeface="Arial" pitchFamily="34" charset="0"/>
              <a:buChar char="•"/>
              <a:defRPr sz="1600" b="1">
                <a:latin typeface="Arial" pitchFamily="34" charset="0"/>
                <a:cs typeface="Arial" pitchFamily="34" charset="0"/>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97600" y="1600201"/>
            <a:ext cx="5384800" cy="2209800"/>
          </a:xfrm>
          <a:prstGeom prst="rect">
            <a:avLst/>
          </a:prstGeom>
        </p:spPr>
        <p:txBody>
          <a:bodyPr/>
          <a:lstStyle>
            <a:lvl1pPr>
              <a:defRPr sz="2800" b="1">
                <a:latin typeface="Arial" pitchFamily="34" charset="0"/>
                <a:cs typeface="Arial" pitchFamily="34" charset="0"/>
              </a:defRPr>
            </a:lvl1pPr>
            <a:lvl2pPr>
              <a:defRPr sz="2400" b="1">
                <a:latin typeface="Arial" pitchFamily="34" charset="0"/>
                <a:cs typeface="Arial" pitchFamily="34" charset="0"/>
              </a:defRPr>
            </a:lvl2pPr>
            <a:lvl3pPr>
              <a:defRPr sz="2000" b="1">
                <a:latin typeface="Arial" pitchFamily="34" charset="0"/>
                <a:cs typeface="Arial" pitchFamily="34" charset="0"/>
              </a:defRPr>
            </a:lvl3pPr>
            <a:lvl4pPr>
              <a:defRPr sz="1800" b="1">
                <a:latin typeface="Arial" pitchFamily="34" charset="0"/>
                <a:cs typeface="Arial" pitchFamily="34" charset="0"/>
              </a:defRPr>
            </a:lvl4pPr>
            <a:lvl5pPr marL="2057400" marR="0" indent="-228600" algn="l" defTabSz="914400" rtl="0" eaLnBrk="1" fontAlgn="auto" latinLnBrk="0" hangingPunct="1">
              <a:lnSpc>
                <a:spcPct val="100000"/>
              </a:lnSpc>
              <a:spcBef>
                <a:spcPct val="20000"/>
              </a:spcBef>
              <a:spcAft>
                <a:spcPts val="0"/>
              </a:spcAft>
              <a:buClrTx/>
              <a:buSzTx/>
              <a:buFont typeface="Arial" pitchFamily="34" charset="0"/>
              <a:buChar char="•"/>
              <a:tabLst/>
              <a:defRPr sz="1600" b="1">
                <a:latin typeface="Arial" pitchFamily="34" charset="0"/>
                <a:cs typeface="Arial" pitchFamily="34" charset="0"/>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609600" y="6356351"/>
            <a:ext cx="2844800" cy="365125"/>
          </a:xfrm>
          <a:prstGeom prst="rect">
            <a:avLst/>
          </a:prstGeom>
        </p:spPr>
        <p:txBody>
          <a:bodyPr/>
          <a:lstStyle/>
          <a:p>
            <a:fld id="{140C09FC-B4FA-4E7D-A4DD-61DA55D44317}" type="datetime1">
              <a:rPr lang="en-US" smtClean="0">
                <a:solidFill>
                  <a:prstClr val="black"/>
                </a:solidFill>
              </a:rPr>
              <a:t>2/7/2018</a:t>
            </a:fld>
            <a:endParaRPr lang="en-US" dirty="0">
              <a:solidFill>
                <a:prstClr val="black"/>
              </a:solidFill>
            </a:endParaRPr>
          </a:p>
        </p:txBody>
      </p:sp>
      <p:sp>
        <p:nvSpPr>
          <p:cNvPr id="6" name="Footer Placeholder 5"/>
          <p:cNvSpPr>
            <a:spLocks noGrp="1"/>
          </p:cNvSpPr>
          <p:nvPr>
            <p:ph type="ftr" sz="quarter" idx="11"/>
          </p:nvPr>
        </p:nvSpPr>
        <p:spPr>
          <a:xfrm>
            <a:off x="4165600" y="6356351"/>
            <a:ext cx="3860800" cy="365125"/>
          </a:xfrm>
          <a:prstGeom prst="rect">
            <a:avLst/>
          </a:prstGeom>
        </p:spPr>
        <p:txBody>
          <a:bodyPr/>
          <a:lstStyle/>
          <a:p>
            <a:endParaRPr lang="en-US" dirty="0">
              <a:solidFill>
                <a:prstClr val="black"/>
              </a:solidFill>
            </a:endParaRPr>
          </a:p>
        </p:txBody>
      </p:sp>
      <p:sp>
        <p:nvSpPr>
          <p:cNvPr id="7" name="Slide Number Placeholder 6"/>
          <p:cNvSpPr>
            <a:spLocks noGrp="1"/>
          </p:cNvSpPr>
          <p:nvPr>
            <p:ph type="sldNum" sz="quarter" idx="12"/>
          </p:nvPr>
        </p:nvSpPr>
        <p:spPr>
          <a:xfrm>
            <a:off x="8737600" y="6356351"/>
            <a:ext cx="2844800" cy="365125"/>
          </a:xfrm>
          <a:prstGeom prst="rect">
            <a:avLst/>
          </a:prstGeom>
        </p:spPr>
        <p:txBody>
          <a:bodyPr/>
          <a:lstStyle/>
          <a:p>
            <a:fld id="{4FCA37BE-2256-40DF-A1E6-2D0988E776E9}" type="slidenum">
              <a:rPr lang="en-US">
                <a:solidFill>
                  <a:prstClr val="black"/>
                </a:solidFill>
              </a:rPr>
              <a:pPr/>
              <a:t>‹#›</a:t>
            </a:fld>
            <a:endParaRPr lang="en-US" dirty="0">
              <a:solidFill>
                <a:prstClr val="black"/>
              </a:solidFill>
            </a:endParaRPr>
          </a:p>
        </p:txBody>
      </p:sp>
      <p:sp>
        <p:nvSpPr>
          <p:cNvPr id="8" name="Content Placeholder 2"/>
          <p:cNvSpPr>
            <a:spLocks noGrp="1"/>
          </p:cNvSpPr>
          <p:nvPr>
            <p:ph sz="half" idx="13"/>
          </p:nvPr>
        </p:nvSpPr>
        <p:spPr>
          <a:xfrm>
            <a:off x="609600" y="3886200"/>
            <a:ext cx="5384800" cy="2209800"/>
          </a:xfrm>
          <a:prstGeom prst="rect">
            <a:avLst/>
          </a:prstGeom>
        </p:spPr>
        <p:txBody>
          <a:bodyPr/>
          <a:lstStyle>
            <a:lvl1pPr>
              <a:defRPr sz="2800" b="1">
                <a:latin typeface="Arial" pitchFamily="34" charset="0"/>
                <a:cs typeface="Arial" pitchFamily="34" charset="0"/>
              </a:defRPr>
            </a:lvl1pPr>
            <a:lvl2pPr>
              <a:defRPr sz="2400" b="1">
                <a:latin typeface="Arial" pitchFamily="34" charset="0"/>
                <a:cs typeface="Arial" pitchFamily="34" charset="0"/>
              </a:defRPr>
            </a:lvl2pPr>
            <a:lvl3pPr>
              <a:defRPr sz="2000" b="1">
                <a:latin typeface="Arial" pitchFamily="34" charset="0"/>
                <a:cs typeface="Arial" pitchFamily="34" charset="0"/>
              </a:defRPr>
            </a:lvl3pPr>
            <a:lvl4pPr>
              <a:defRPr sz="1800" b="1">
                <a:latin typeface="Arial" pitchFamily="34" charset="0"/>
                <a:cs typeface="Arial" pitchFamily="34" charset="0"/>
              </a:defRPr>
            </a:lvl4pPr>
            <a:lvl5pPr>
              <a:buFont typeface="Arial" pitchFamily="34" charset="0"/>
              <a:buChar char="•"/>
              <a:defRPr sz="1600" b="1" baseline="0">
                <a:latin typeface="Arial" pitchFamily="34" charset="0"/>
                <a:cs typeface="Arial" pitchFamily="34" charset="0"/>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2"/>
          <p:cNvSpPr>
            <a:spLocks noGrp="1"/>
          </p:cNvSpPr>
          <p:nvPr>
            <p:ph sz="half" idx="14"/>
          </p:nvPr>
        </p:nvSpPr>
        <p:spPr>
          <a:xfrm>
            <a:off x="6197600" y="3886200"/>
            <a:ext cx="5384800" cy="2209800"/>
          </a:xfrm>
          <a:prstGeom prst="rect">
            <a:avLst/>
          </a:prstGeom>
        </p:spPr>
        <p:txBody>
          <a:bodyPr/>
          <a:lstStyle>
            <a:lvl1pPr>
              <a:defRPr sz="2800" b="1">
                <a:latin typeface="Arial" pitchFamily="34" charset="0"/>
                <a:cs typeface="Arial" pitchFamily="34" charset="0"/>
              </a:defRPr>
            </a:lvl1pPr>
            <a:lvl2pPr>
              <a:defRPr sz="2400" b="1">
                <a:latin typeface="Arial" pitchFamily="34" charset="0"/>
                <a:cs typeface="Arial" pitchFamily="34" charset="0"/>
              </a:defRPr>
            </a:lvl2pPr>
            <a:lvl3pPr>
              <a:defRPr sz="2000" b="1">
                <a:latin typeface="Arial" pitchFamily="34" charset="0"/>
                <a:cs typeface="Arial" pitchFamily="34" charset="0"/>
              </a:defRPr>
            </a:lvl3pPr>
            <a:lvl4pPr>
              <a:defRPr sz="1800" b="1">
                <a:latin typeface="Arial" pitchFamily="34" charset="0"/>
                <a:cs typeface="Arial" pitchFamily="34" charset="0"/>
              </a:defRPr>
            </a:lvl4pPr>
            <a:lvl5pPr>
              <a:buFont typeface="Arial" pitchFamily="34" charset="0"/>
              <a:buChar char="•"/>
              <a:defRPr sz="1600" b="1">
                <a:latin typeface="Arial" pitchFamily="34" charset="0"/>
                <a:cs typeface="Arial" pitchFamily="34" charset="0"/>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10" name="Group 9"/>
          <p:cNvGrpSpPr/>
          <p:nvPr userDrawn="1"/>
        </p:nvGrpSpPr>
        <p:grpSpPr>
          <a:xfrm>
            <a:off x="0" y="70914"/>
            <a:ext cx="12192000" cy="1053831"/>
            <a:chOff x="0" y="70913"/>
            <a:chExt cx="9144000" cy="1053831"/>
          </a:xfrm>
        </p:grpSpPr>
        <p:pic>
          <p:nvPicPr>
            <p:cNvPr id="11" name="Picture 10" descr="AFRL Shield.png"/>
            <p:cNvPicPr>
              <a:picLocks noChangeAspect="1"/>
            </p:cNvPicPr>
            <p:nvPr userDrawn="1"/>
          </p:nvPicPr>
          <p:blipFill>
            <a:blip r:embed="rId2" cstate="print"/>
            <a:stretch>
              <a:fillRect/>
            </a:stretch>
          </p:blipFill>
          <p:spPr>
            <a:xfrm>
              <a:off x="8007178" y="97740"/>
              <a:ext cx="936386" cy="935194"/>
            </a:xfrm>
            <a:prstGeom prst="rect">
              <a:avLst/>
            </a:prstGeom>
          </p:spPr>
        </p:pic>
        <p:pic>
          <p:nvPicPr>
            <p:cNvPr id="12" name="Picture 8" descr="blue_std"/>
            <p:cNvPicPr>
              <a:picLocks noChangeAspect="1" noChangeArrowheads="1"/>
            </p:cNvPicPr>
            <p:nvPr userDrawn="1"/>
          </p:nvPicPr>
          <p:blipFill>
            <a:blip r:embed="rId3" cstate="print"/>
            <a:srcRect l="14286" r="14286" b="19647"/>
            <a:stretch>
              <a:fillRect/>
            </a:stretch>
          </p:blipFill>
          <p:spPr bwMode="auto">
            <a:xfrm>
              <a:off x="111186" y="70913"/>
              <a:ext cx="1108013" cy="981823"/>
            </a:xfrm>
            <a:prstGeom prst="rect">
              <a:avLst/>
            </a:prstGeom>
            <a:noFill/>
            <a:ln w="9525">
              <a:noFill/>
              <a:miter lim="800000"/>
              <a:headEnd/>
              <a:tailEnd/>
            </a:ln>
          </p:spPr>
        </p:pic>
        <p:sp>
          <p:nvSpPr>
            <p:cNvPr id="13" name="Rectangle 73"/>
            <p:cNvSpPr>
              <a:spLocks noChangeArrowheads="1"/>
            </p:cNvSpPr>
            <p:nvPr userDrawn="1"/>
          </p:nvSpPr>
          <p:spPr bwMode="auto">
            <a:xfrm>
              <a:off x="0" y="1079025"/>
              <a:ext cx="9144000" cy="45719"/>
            </a:xfrm>
            <a:prstGeom prst="rect">
              <a:avLst/>
            </a:prstGeom>
            <a:solidFill>
              <a:srgbClr val="000099"/>
            </a:solidFill>
            <a:ln w="9525">
              <a:noFill/>
              <a:miter lim="800000"/>
              <a:headEnd/>
              <a:tailEnd/>
            </a:ln>
            <a:effectLst/>
          </p:spPr>
          <p:txBody>
            <a:bodyPr anchor="ctr" anchorCtr="1"/>
            <a:lstStyle/>
            <a:p>
              <a:pPr algn="ctr"/>
              <a:endParaRPr lang="en-US" sz="1800" dirty="0">
                <a:solidFill>
                  <a:prstClr val="black"/>
                </a:solidFill>
              </a:endParaRPr>
            </a:p>
          </p:txBody>
        </p:sp>
      </p:grpSp>
    </p:spTree>
    <p:extLst>
      <p:ext uri="{BB962C8B-B14F-4D97-AF65-F5344CB8AC3E}">
        <p14:creationId xmlns:p14="http://schemas.microsoft.com/office/powerpoint/2010/main" val="142116265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0"/>
            <a:ext cx="10972800" cy="1143000"/>
          </a:xfrm>
          <a:prstGeom prst="rect">
            <a:avLst/>
          </a:prstGeom>
        </p:spPr>
        <p:txBody>
          <a:bodyPr anchor="ctr" anchorCtr="0"/>
          <a:lstStyle>
            <a:lvl1pPr>
              <a:defRPr sz="3200" b="1">
                <a:latin typeface="Arial" pitchFamily="34" charset="0"/>
                <a:cs typeface="Arial" pitchFamily="34" charset="0"/>
              </a:defRPr>
            </a:lvl1pPr>
          </a:lstStyle>
          <a:p>
            <a:r>
              <a:rPr lang="en-US"/>
              <a:t>Click to edit Master title style</a:t>
            </a:r>
            <a:endParaRPr lang="en-US" dirty="0"/>
          </a:p>
        </p:txBody>
      </p:sp>
      <p:sp>
        <p:nvSpPr>
          <p:cNvPr id="3" name="Content Placeholder 2"/>
          <p:cNvSpPr>
            <a:spLocks noGrp="1"/>
          </p:cNvSpPr>
          <p:nvPr>
            <p:ph sz="half" idx="1"/>
          </p:nvPr>
        </p:nvSpPr>
        <p:spPr>
          <a:xfrm>
            <a:off x="609600" y="1600201"/>
            <a:ext cx="5384800" cy="4525963"/>
          </a:xfrm>
          <a:prstGeom prst="rect">
            <a:avLst/>
          </a:prstGeom>
        </p:spPr>
        <p:txBody>
          <a:bodyPr/>
          <a:lstStyle>
            <a:lvl1pPr>
              <a:defRPr sz="2800" b="1">
                <a:latin typeface="Arial" pitchFamily="34" charset="0"/>
                <a:cs typeface="Arial" pitchFamily="34" charset="0"/>
              </a:defRPr>
            </a:lvl1pPr>
            <a:lvl2pPr>
              <a:defRPr sz="2400" b="1">
                <a:latin typeface="Arial" pitchFamily="34" charset="0"/>
                <a:cs typeface="Arial" pitchFamily="34" charset="0"/>
              </a:defRPr>
            </a:lvl2pPr>
            <a:lvl3pPr>
              <a:defRPr sz="2000" b="1">
                <a:latin typeface="Arial" pitchFamily="34" charset="0"/>
                <a:cs typeface="Arial" pitchFamily="34" charset="0"/>
              </a:defRPr>
            </a:lvl3pPr>
            <a:lvl4pPr>
              <a:defRPr sz="1800" b="1">
                <a:latin typeface="Arial" pitchFamily="34" charset="0"/>
                <a:cs typeface="Arial" pitchFamily="34" charset="0"/>
              </a:defRPr>
            </a:lvl4pPr>
            <a:lvl5pPr>
              <a:defRPr sz="1600" b="1">
                <a:latin typeface="Arial" pitchFamily="34" charset="0"/>
                <a:cs typeface="Arial" pitchFamily="34" charset="0"/>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97600" y="1600201"/>
            <a:ext cx="5384800" cy="4525963"/>
          </a:xfrm>
          <a:prstGeom prst="rect">
            <a:avLst/>
          </a:prstGeom>
        </p:spPr>
        <p:txBody>
          <a:bodyPr/>
          <a:lstStyle>
            <a:lvl1pPr>
              <a:defRPr sz="2800" b="1">
                <a:latin typeface="Arial" pitchFamily="34" charset="0"/>
                <a:cs typeface="Arial" pitchFamily="34" charset="0"/>
              </a:defRPr>
            </a:lvl1pPr>
            <a:lvl2pPr>
              <a:defRPr sz="2400" b="1">
                <a:latin typeface="Arial" pitchFamily="34" charset="0"/>
                <a:cs typeface="Arial" pitchFamily="34" charset="0"/>
              </a:defRPr>
            </a:lvl2pPr>
            <a:lvl3pPr>
              <a:defRPr sz="2000" b="1">
                <a:latin typeface="Arial" pitchFamily="34" charset="0"/>
                <a:cs typeface="Arial" pitchFamily="34" charset="0"/>
              </a:defRPr>
            </a:lvl3pPr>
            <a:lvl4pPr>
              <a:defRPr sz="1800" b="1">
                <a:latin typeface="Arial" pitchFamily="34" charset="0"/>
                <a:cs typeface="Arial" pitchFamily="34" charset="0"/>
              </a:defRPr>
            </a:lvl4pPr>
            <a:lvl5pPr>
              <a:defRPr sz="1600" b="1">
                <a:latin typeface="Arial" pitchFamily="34" charset="0"/>
                <a:cs typeface="Arial" pitchFamily="34" charset="0"/>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609600" y="6356351"/>
            <a:ext cx="2844800" cy="365125"/>
          </a:xfrm>
          <a:prstGeom prst="rect">
            <a:avLst/>
          </a:prstGeom>
        </p:spPr>
        <p:txBody>
          <a:bodyPr/>
          <a:lstStyle/>
          <a:p>
            <a:fld id="{CC21CEE5-40B9-440E-A0D2-B957441F6AB4}" type="datetime1">
              <a:rPr lang="en-US" smtClean="0">
                <a:solidFill>
                  <a:prstClr val="black"/>
                </a:solidFill>
              </a:rPr>
              <a:t>2/7/2018</a:t>
            </a:fld>
            <a:endParaRPr lang="en-US" dirty="0">
              <a:solidFill>
                <a:prstClr val="black"/>
              </a:solidFill>
            </a:endParaRPr>
          </a:p>
        </p:txBody>
      </p:sp>
      <p:sp>
        <p:nvSpPr>
          <p:cNvPr id="6" name="Footer Placeholder 5"/>
          <p:cNvSpPr>
            <a:spLocks noGrp="1"/>
          </p:cNvSpPr>
          <p:nvPr>
            <p:ph type="ftr" sz="quarter" idx="11"/>
          </p:nvPr>
        </p:nvSpPr>
        <p:spPr>
          <a:xfrm>
            <a:off x="4165600" y="6356351"/>
            <a:ext cx="3860800" cy="365125"/>
          </a:xfrm>
          <a:prstGeom prst="rect">
            <a:avLst/>
          </a:prstGeom>
        </p:spPr>
        <p:txBody>
          <a:bodyPr/>
          <a:lstStyle/>
          <a:p>
            <a:endParaRPr lang="en-US" dirty="0">
              <a:solidFill>
                <a:prstClr val="black"/>
              </a:solidFill>
            </a:endParaRPr>
          </a:p>
        </p:txBody>
      </p:sp>
      <p:sp>
        <p:nvSpPr>
          <p:cNvPr id="7" name="Slide Number Placeholder 6"/>
          <p:cNvSpPr>
            <a:spLocks noGrp="1"/>
          </p:cNvSpPr>
          <p:nvPr>
            <p:ph type="sldNum" sz="quarter" idx="12"/>
          </p:nvPr>
        </p:nvSpPr>
        <p:spPr>
          <a:xfrm>
            <a:off x="8737600" y="6356351"/>
            <a:ext cx="2844800" cy="365125"/>
          </a:xfrm>
          <a:prstGeom prst="rect">
            <a:avLst/>
          </a:prstGeom>
        </p:spPr>
        <p:txBody>
          <a:bodyPr/>
          <a:lstStyle/>
          <a:p>
            <a:fld id="{4FCA37BE-2256-40DF-A1E6-2D0988E776E9}" type="slidenum">
              <a:rPr lang="en-US">
                <a:solidFill>
                  <a:prstClr val="black"/>
                </a:solidFill>
              </a:rPr>
              <a:pPr/>
              <a:t>‹#›</a:t>
            </a:fld>
            <a:endParaRPr lang="en-US" dirty="0">
              <a:solidFill>
                <a:prstClr val="black"/>
              </a:solidFill>
            </a:endParaRPr>
          </a:p>
        </p:txBody>
      </p:sp>
      <p:grpSp>
        <p:nvGrpSpPr>
          <p:cNvPr id="8" name="Group 7"/>
          <p:cNvGrpSpPr/>
          <p:nvPr userDrawn="1"/>
        </p:nvGrpSpPr>
        <p:grpSpPr>
          <a:xfrm>
            <a:off x="0" y="70914"/>
            <a:ext cx="12192000" cy="1053831"/>
            <a:chOff x="0" y="70913"/>
            <a:chExt cx="9144000" cy="1053831"/>
          </a:xfrm>
        </p:grpSpPr>
        <p:pic>
          <p:nvPicPr>
            <p:cNvPr id="9" name="Picture 8" descr="AFRL Shield.png"/>
            <p:cNvPicPr>
              <a:picLocks noChangeAspect="1"/>
            </p:cNvPicPr>
            <p:nvPr userDrawn="1"/>
          </p:nvPicPr>
          <p:blipFill>
            <a:blip r:embed="rId2" cstate="print"/>
            <a:stretch>
              <a:fillRect/>
            </a:stretch>
          </p:blipFill>
          <p:spPr>
            <a:xfrm>
              <a:off x="8007178" y="97740"/>
              <a:ext cx="936386" cy="935194"/>
            </a:xfrm>
            <a:prstGeom prst="rect">
              <a:avLst/>
            </a:prstGeom>
          </p:spPr>
        </p:pic>
        <p:pic>
          <p:nvPicPr>
            <p:cNvPr id="10" name="Picture 8" descr="blue_std"/>
            <p:cNvPicPr>
              <a:picLocks noChangeAspect="1" noChangeArrowheads="1"/>
            </p:cNvPicPr>
            <p:nvPr userDrawn="1"/>
          </p:nvPicPr>
          <p:blipFill>
            <a:blip r:embed="rId3" cstate="print"/>
            <a:srcRect l="14286" r="14286" b="19647"/>
            <a:stretch>
              <a:fillRect/>
            </a:stretch>
          </p:blipFill>
          <p:spPr bwMode="auto">
            <a:xfrm>
              <a:off x="111186" y="70913"/>
              <a:ext cx="1108013" cy="981823"/>
            </a:xfrm>
            <a:prstGeom prst="rect">
              <a:avLst/>
            </a:prstGeom>
            <a:noFill/>
            <a:ln w="9525">
              <a:noFill/>
              <a:miter lim="800000"/>
              <a:headEnd/>
              <a:tailEnd/>
            </a:ln>
          </p:spPr>
        </p:pic>
        <p:sp>
          <p:nvSpPr>
            <p:cNvPr id="11" name="Rectangle 73"/>
            <p:cNvSpPr>
              <a:spLocks noChangeArrowheads="1"/>
            </p:cNvSpPr>
            <p:nvPr userDrawn="1"/>
          </p:nvSpPr>
          <p:spPr bwMode="auto">
            <a:xfrm>
              <a:off x="0" y="1079025"/>
              <a:ext cx="9144000" cy="45719"/>
            </a:xfrm>
            <a:prstGeom prst="rect">
              <a:avLst/>
            </a:prstGeom>
            <a:solidFill>
              <a:srgbClr val="000099"/>
            </a:solidFill>
            <a:ln w="9525">
              <a:noFill/>
              <a:miter lim="800000"/>
              <a:headEnd/>
              <a:tailEnd/>
            </a:ln>
            <a:effectLst/>
          </p:spPr>
          <p:txBody>
            <a:bodyPr anchor="ctr" anchorCtr="1"/>
            <a:lstStyle/>
            <a:p>
              <a:pPr algn="ctr"/>
              <a:endParaRPr lang="en-US" sz="1800" dirty="0">
                <a:solidFill>
                  <a:prstClr val="black"/>
                </a:solidFill>
              </a:endParaRPr>
            </a:p>
          </p:txBody>
        </p:sp>
      </p:grpSp>
    </p:spTree>
    <p:extLst>
      <p:ext uri="{BB962C8B-B14F-4D97-AF65-F5344CB8AC3E}">
        <p14:creationId xmlns:p14="http://schemas.microsoft.com/office/powerpoint/2010/main" val="20116263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6923F02-8620-49CA-B66A-2DE32A6BF290}" type="datetime1">
              <a:rPr lang="en-US" smtClean="0"/>
              <a:t>2/7/2018</a:t>
            </a:fld>
            <a:endParaRPr lang="en-US"/>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2231BA63-6E29-4115-B841-FC9898217383}" type="slidenum">
              <a:rPr lang="en-US" smtClean="0"/>
              <a:t>‹#›</a:t>
            </a:fld>
            <a:endParaRPr lang="en-US"/>
          </a:p>
        </p:txBody>
      </p:sp>
    </p:spTree>
    <p:extLst>
      <p:ext uri="{BB962C8B-B14F-4D97-AF65-F5344CB8AC3E}">
        <p14:creationId xmlns:p14="http://schemas.microsoft.com/office/powerpoint/2010/main" val="204235846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Final Slide">
    <p:spTree>
      <p:nvGrpSpPr>
        <p:cNvPr id="1" name=""/>
        <p:cNvGrpSpPr/>
        <p:nvPr/>
      </p:nvGrpSpPr>
      <p:grpSpPr>
        <a:xfrm>
          <a:off x="0" y="0"/>
          <a:ext cx="0" cy="0"/>
          <a:chOff x="0" y="0"/>
          <a:chExt cx="0" cy="0"/>
        </a:xfrm>
      </p:grpSpPr>
      <p:pic>
        <p:nvPicPr>
          <p:cNvPr id="4" name="Picture 62" descr="AFRL Shield transparent background 1INcopy"/>
          <p:cNvPicPr>
            <a:picLocks noChangeAspect="1" noChangeArrowheads="1"/>
          </p:cNvPicPr>
          <p:nvPr userDrawn="1"/>
        </p:nvPicPr>
        <p:blipFill>
          <a:blip r:embed="rId2" cstate="print">
            <a:lum bright="70000" contrast="-70000"/>
          </a:blip>
          <a:srcRect/>
          <a:stretch>
            <a:fillRect/>
          </a:stretch>
        </p:blipFill>
        <p:spPr bwMode="auto">
          <a:xfrm>
            <a:off x="2770461" y="1443568"/>
            <a:ext cx="6630193" cy="4937760"/>
          </a:xfrm>
          <a:prstGeom prst="rect">
            <a:avLst/>
          </a:prstGeom>
          <a:noFill/>
        </p:spPr>
      </p:pic>
      <p:grpSp>
        <p:nvGrpSpPr>
          <p:cNvPr id="7" name="Group 6"/>
          <p:cNvGrpSpPr/>
          <p:nvPr userDrawn="1"/>
        </p:nvGrpSpPr>
        <p:grpSpPr>
          <a:xfrm>
            <a:off x="0" y="70914"/>
            <a:ext cx="12192000" cy="1053831"/>
            <a:chOff x="0" y="70913"/>
            <a:chExt cx="9144000" cy="1053831"/>
          </a:xfrm>
        </p:grpSpPr>
        <p:pic>
          <p:nvPicPr>
            <p:cNvPr id="8" name="Picture 7" descr="AFRL Shield.png"/>
            <p:cNvPicPr>
              <a:picLocks noChangeAspect="1"/>
            </p:cNvPicPr>
            <p:nvPr userDrawn="1"/>
          </p:nvPicPr>
          <p:blipFill>
            <a:blip r:embed="rId3" cstate="print"/>
            <a:stretch>
              <a:fillRect/>
            </a:stretch>
          </p:blipFill>
          <p:spPr>
            <a:xfrm>
              <a:off x="8007178" y="97740"/>
              <a:ext cx="936386" cy="935194"/>
            </a:xfrm>
            <a:prstGeom prst="rect">
              <a:avLst/>
            </a:prstGeom>
          </p:spPr>
        </p:pic>
        <p:pic>
          <p:nvPicPr>
            <p:cNvPr id="10" name="Picture 8" descr="blue_std"/>
            <p:cNvPicPr>
              <a:picLocks noChangeAspect="1" noChangeArrowheads="1"/>
            </p:cNvPicPr>
            <p:nvPr userDrawn="1"/>
          </p:nvPicPr>
          <p:blipFill>
            <a:blip r:embed="rId4" cstate="print"/>
            <a:srcRect l="14286" r="14286" b="19647"/>
            <a:stretch>
              <a:fillRect/>
            </a:stretch>
          </p:blipFill>
          <p:spPr bwMode="auto">
            <a:xfrm>
              <a:off x="111186" y="70913"/>
              <a:ext cx="1108013" cy="981823"/>
            </a:xfrm>
            <a:prstGeom prst="rect">
              <a:avLst/>
            </a:prstGeom>
            <a:noFill/>
            <a:ln w="9525">
              <a:noFill/>
              <a:miter lim="800000"/>
              <a:headEnd/>
              <a:tailEnd/>
            </a:ln>
          </p:spPr>
        </p:pic>
        <p:sp>
          <p:nvSpPr>
            <p:cNvPr id="12" name="Rectangle 73"/>
            <p:cNvSpPr>
              <a:spLocks noChangeArrowheads="1"/>
            </p:cNvSpPr>
            <p:nvPr userDrawn="1"/>
          </p:nvSpPr>
          <p:spPr bwMode="auto">
            <a:xfrm>
              <a:off x="0" y="1079025"/>
              <a:ext cx="9144000" cy="45719"/>
            </a:xfrm>
            <a:prstGeom prst="rect">
              <a:avLst/>
            </a:prstGeom>
            <a:solidFill>
              <a:srgbClr val="000099"/>
            </a:solidFill>
            <a:ln w="9525">
              <a:noFill/>
              <a:miter lim="800000"/>
              <a:headEnd/>
              <a:tailEnd/>
            </a:ln>
            <a:effectLst/>
          </p:spPr>
          <p:txBody>
            <a:bodyPr anchor="ctr" anchorCtr="1"/>
            <a:lstStyle/>
            <a:p>
              <a:pPr algn="ctr"/>
              <a:endParaRPr lang="en-US" sz="1800" dirty="0">
                <a:solidFill>
                  <a:prstClr val="black"/>
                </a:solidFill>
              </a:endParaRPr>
            </a:p>
          </p:txBody>
        </p:sp>
      </p:grpSp>
      <p:sp>
        <p:nvSpPr>
          <p:cNvPr id="14" name="Text Placeholder 13"/>
          <p:cNvSpPr>
            <a:spLocks noGrp="1"/>
          </p:cNvSpPr>
          <p:nvPr>
            <p:ph type="body" sz="quarter" idx="10" hasCustomPrompt="1"/>
          </p:nvPr>
        </p:nvSpPr>
        <p:spPr>
          <a:xfrm>
            <a:off x="1583499" y="2"/>
            <a:ext cx="9121013" cy="1052735"/>
          </a:xfrm>
          <a:prstGeom prst="rect">
            <a:avLst/>
          </a:prstGeom>
        </p:spPr>
        <p:txBody>
          <a:bodyPr anchor="ctr"/>
          <a:lstStyle>
            <a:lvl1pPr algn="ctr">
              <a:buNone/>
              <a:defRPr b="1">
                <a:latin typeface="Arial" pitchFamily="34" charset="0"/>
              </a:defRPr>
            </a:lvl1pPr>
            <a:lvl2pPr>
              <a:defRPr>
                <a:latin typeface="Arial" pitchFamily="34" charset="0"/>
              </a:defRPr>
            </a:lvl2pPr>
            <a:lvl3pPr>
              <a:defRPr>
                <a:latin typeface="Arial" pitchFamily="34" charset="0"/>
              </a:defRPr>
            </a:lvl3pPr>
            <a:lvl4pPr>
              <a:defRPr>
                <a:latin typeface="Arial" pitchFamily="34" charset="0"/>
              </a:defRPr>
            </a:lvl4pPr>
            <a:lvl5pPr>
              <a:defRPr>
                <a:latin typeface="Arial" pitchFamily="34" charset="0"/>
              </a:defRPr>
            </a:lvl5pPr>
          </a:lstStyle>
          <a:p>
            <a:pPr lvl="0"/>
            <a:r>
              <a:rPr lang="en-US" dirty="0"/>
              <a:t>Questions?</a:t>
            </a:r>
          </a:p>
        </p:txBody>
      </p:sp>
      <p:pic>
        <p:nvPicPr>
          <p:cNvPr id="13" name="Picture 2" descr="C:\Users\HectorHA\AppData\Local\Microsoft\Windows\Temporary Internet Files\Content.Outlook\MKL35CXM\AFRL Globe no tag.jpg"/>
          <p:cNvPicPr>
            <a:picLocks noChangeAspect="1" noChangeArrowheads="1"/>
          </p:cNvPicPr>
          <p:nvPr userDrawn="1"/>
        </p:nvPicPr>
        <p:blipFill>
          <a:blip r:embed="rId5" cstate="print"/>
          <a:srcRect/>
          <a:stretch>
            <a:fillRect/>
          </a:stretch>
        </p:blipFill>
        <p:spPr bwMode="auto">
          <a:xfrm>
            <a:off x="9552384" y="6288205"/>
            <a:ext cx="1870597" cy="557438"/>
          </a:xfrm>
          <a:prstGeom prst="rect">
            <a:avLst/>
          </a:prstGeom>
          <a:noFill/>
        </p:spPr>
      </p:pic>
    </p:spTree>
    <p:extLst>
      <p:ext uri="{BB962C8B-B14F-4D97-AF65-F5344CB8AC3E}">
        <p14:creationId xmlns:p14="http://schemas.microsoft.com/office/powerpoint/2010/main" val="85720481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609600" y="6356351"/>
            <a:ext cx="2844800" cy="365125"/>
          </a:xfrm>
          <a:prstGeom prst="rect">
            <a:avLst/>
          </a:prstGeom>
        </p:spPr>
        <p:txBody>
          <a:bodyPr/>
          <a:lstStyle/>
          <a:p>
            <a:fld id="{C9E9F98F-485D-4FB2-ACF5-510BFC98016F}" type="datetime1">
              <a:rPr lang="en-US" smtClean="0">
                <a:solidFill>
                  <a:prstClr val="black"/>
                </a:solidFill>
              </a:rPr>
              <a:t>2/7/2018</a:t>
            </a:fld>
            <a:endParaRPr lang="en-US">
              <a:solidFill>
                <a:prstClr val="black"/>
              </a:solidFill>
            </a:endParaRPr>
          </a:p>
        </p:txBody>
      </p:sp>
      <p:sp>
        <p:nvSpPr>
          <p:cNvPr id="5" name="Footer Placeholder 4"/>
          <p:cNvSpPr>
            <a:spLocks noGrp="1"/>
          </p:cNvSpPr>
          <p:nvPr>
            <p:ph type="ftr" sz="quarter" idx="11"/>
          </p:nvPr>
        </p:nvSpPr>
        <p:spPr>
          <a:xfrm>
            <a:off x="4165600" y="6356351"/>
            <a:ext cx="3860800" cy="365125"/>
          </a:xfrm>
          <a:prstGeom prst="rect">
            <a:avLst/>
          </a:prstGeom>
        </p:spPr>
        <p:txBody>
          <a:bodyPr/>
          <a:lstStyle/>
          <a:p>
            <a:endParaRPr lang="en-US" dirty="0">
              <a:solidFill>
                <a:prstClr val="black"/>
              </a:solidFill>
            </a:endParaRPr>
          </a:p>
        </p:txBody>
      </p:sp>
      <p:sp>
        <p:nvSpPr>
          <p:cNvPr id="6" name="Slide Number Placeholder 5"/>
          <p:cNvSpPr>
            <a:spLocks noGrp="1"/>
          </p:cNvSpPr>
          <p:nvPr>
            <p:ph type="sldNum" sz="quarter" idx="12"/>
          </p:nvPr>
        </p:nvSpPr>
        <p:spPr>
          <a:xfrm>
            <a:off x="8737600" y="6356351"/>
            <a:ext cx="2844800" cy="365125"/>
          </a:xfrm>
          <a:prstGeom prst="rect">
            <a:avLst/>
          </a:prstGeom>
        </p:spPr>
        <p:txBody>
          <a:bodyPr/>
          <a:lstStyle/>
          <a:p>
            <a:fld id="{625D887A-6DE0-455A-8BC8-D913ABC84C66}" type="slidenum">
              <a:rPr lang="en-US">
                <a:solidFill>
                  <a:prstClr val="black"/>
                </a:solidFill>
              </a:rPr>
              <a:pPr/>
              <a:t>‹#›</a:t>
            </a:fld>
            <a:endParaRPr lang="en-US">
              <a:solidFill>
                <a:prstClr val="black"/>
              </a:solidFill>
            </a:endParaRPr>
          </a:p>
        </p:txBody>
      </p:sp>
    </p:spTree>
    <p:extLst>
      <p:ext uri="{BB962C8B-B14F-4D97-AF65-F5344CB8AC3E}">
        <p14:creationId xmlns:p14="http://schemas.microsoft.com/office/powerpoint/2010/main" val="342590707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61614971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930400" y="127001"/>
            <a:ext cx="8534400" cy="1020763"/>
          </a:xfrm>
          <a:prstGeom prst="rect">
            <a:avLst/>
          </a:prstGeom>
        </p:spPr>
        <p:txBody>
          <a:bodyPr/>
          <a:lstStyle/>
          <a:p>
            <a:r>
              <a:rPr lang="en-US"/>
              <a:t>Click to edit Master title style</a:t>
            </a:r>
          </a:p>
        </p:txBody>
      </p:sp>
      <p:sp>
        <p:nvSpPr>
          <p:cNvPr id="3" name="Text Placeholder 2"/>
          <p:cNvSpPr>
            <a:spLocks noGrp="1"/>
          </p:cNvSpPr>
          <p:nvPr>
            <p:ph type="body" sz="half" idx="1"/>
          </p:nvPr>
        </p:nvSpPr>
        <p:spPr>
          <a:xfrm>
            <a:off x="406400" y="1447800"/>
            <a:ext cx="5689600" cy="480060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99200" y="1447800"/>
            <a:ext cx="5689600" cy="480060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noChangeArrowheads="1"/>
          </p:cNvSpPr>
          <p:nvPr>
            <p:ph type="ftr" sz="quarter" idx="10"/>
          </p:nvPr>
        </p:nvSpPr>
        <p:spPr>
          <a:xfrm>
            <a:off x="3048000" y="6477000"/>
            <a:ext cx="6197600" cy="338138"/>
          </a:xfrm>
          <a:prstGeom prst="rect">
            <a:avLst/>
          </a:prstGeom>
          <a:ln/>
        </p:spPr>
        <p:txBody>
          <a:bodyPr/>
          <a:lstStyle>
            <a:lvl1pPr>
              <a:defRPr/>
            </a:lvl1pPr>
          </a:lstStyle>
          <a:p>
            <a:pPr>
              <a:defRPr/>
            </a:pPr>
            <a:endParaRPr lang="en-US" dirty="0">
              <a:solidFill>
                <a:prstClr val="black"/>
              </a:solidFill>
            </a:endParaRPr>
          </a:p>
        </p:txBody>
      </p:sp>
    </p:spTree>
    <p:extLst>
      <p:ext uri="{BB962C8B-B14F-4D97-AF65-F5344CB8AC3E}">
        <p14:creationId xmlns:p14="http://schemas.microsoft.com/office/powerpoint/2010/main" val="2305082136"/>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Title and Bullets Slide">
    <p:spTree>
      <p:nvGrpSpPr>
        <p:cNvPr id="1" name=""/>
        <p:cNvGrpSpPr/>
        <p:nvPr/>
      </p:nvGrpSpPr>
      <p:grpSpPr>
        <a:xfrm>
          <a:off x="0" y="0"/>
          <a:ext cx="0" cy="0"/>
          <a:chOff x="0" y="0"/>
          <a:chExt cx="0" cy="0"/>
        </a:xfrm>
      </p:grpSpPr>
      <p:sp>
        <p:nvSpPr>
          <p:cNvPr id="22" name="Rectangle 21"/>
          <p:cNvSpPr/>
          <p:nvPr userDrawn="1"/>
        </p:nvSpPr>
        <p:spPr>
          <a:xfrm>
            <a:off x="0" y="0"/>
            <a:ext cx="10241280" cy="956310"/>
          </a:xfrm>
          <a:prstGeom prst="rect">
            <a:avLst/>
          </a:prstGeom>
          <a:solidFill>
            <a:srgbClr val="002E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3" name="Rectangle 22"/>
          <p:cNvSpPr/>
          <p:nvPr userDrawn="1"/>
        </p:nvSpPr>
        <p:spPr>
          <a:xfrm>
            <a:off x="0" y="956310"/>
            <a:ext cx="12192000" cy="152400"/>
          </a:xfrm>
          <a:prstGeom prst="rect">
            <a:avLst/>
          </a:prstGeom>
          <a:solidFill>
            <a:srgbClr val="BE0F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71328" y="304800"/>
            <a:ext cx="1690624" cy="392076"/>
          </a:xfrm>
          <a:prstGeom prst="rect">
            <a:avLst/>
          </a:prstGeom>
        </p:spPr>
      </p:pic>
      <p:sp>
        <p:nvSpPr>
          <p:cNvPr id="2" name="Date Placeholder 1"/>
          <p:cNvSpPr>
            <a:spLocks noGrp="1"/>
          </p:cNvSpPr>
          <p:nvPr>
            <p:ph type="dt" sz="half" idx="10"/>
          </p:nvPr>
        </p:nvSpPr>
        <p:spPr>
          <a:xfrm>
            <a:off x="609600" y="6356351"/>
            <a:ext cx="2844800" cy="365125"/>
          </a:xfrm>
          <a:prstGeom prst="rect">
            <a:avLst/>
          </a:prstGeom>
        </p:spPr>
        <p:txBody>
          <a:bodyPr/>
          <a:lstStyle/>
          <a:p>
            <a:fld id="{02A1BC59-288B-4897-8596-9BD978FEA134}" type="datetime1">
              <a:rPr lang="en-US" smtClean="0"/>
              <a:t>2/7/2018</a:t>
            </a:fld>
            <a:endParaRPr lang="en-US"/>
          </a:p>
        </p:txBody>
      </p:sp>
      <p:sp>
        <p:nvSpPr>
          <p:cNvPr id="4" name="Footer Placeholder 3"/>
          <p:cNvSpPr>
            <a:spLocks noGrp="1"/>
          </p:cNvSpPr>
          <p:nvPr>
            <p:ph type="ftr" sz="quarter" idx="11"/>
          </p:nvPr>
        </p:nvSpPr>
        <p:spPr>
          <a:xfrm>
            <a:off x="4165600" y="6356351"/>
            <a:ext cx="3860800" cy="365125"/>
          </a:xfrm>
          <a:prstGeom prst="rect">
            <a:avLst/>
          </a:prstGeom>
        </p:spPr>
        <p:txBody>
          <a:bodyPr/>
          <a:lstStyle/>
          <a:p>
            <a:endParaRPr lang="en-US" dirty="0"/>
          </a:p>
        </p:txBody>
      </p:sp>
      <p:sp>
        <p:nvSpPr>
          <p:cNvPr id="5" name="Slide Number Placeholder 4"/>
          <p:cNvSpPr>
            <a:spLocks noGrp="1"/>
          </p:cNvSpPr>
          <p:nvPr>
            <p:ph type="sldNum" sz="quarter" idx="12"/>
          </p:nvPr>
        </p:nvSpPr>
        <p:spPr>
          <a:xfrm>
            <a:off x="8737600" y="6356351"/>
            <a:ext cx="2844800" cy="365125"/>
          </a:xfrm>
          <a:prstGeom prst="rect">
            <a:avLst/>
          </a:prstGeom>
        </p:spPr>
        <p:txBody>
          <a:bodyPr/>
          <a:lstStyle/>
          <a:p>
            <a:fld id="{DCD2E388-B068-4E60-AE3C-FAF10A56C7D3}" type="slidenum">
              <a:rPr lang="en-US" smtClean="0"/>
              <a:pPr/>
              <a:t>‹#›</a:t>
            </a:fld>
            <a:endParaRPr lang="en-US"/>
          </a:p>
        </p:txBody>
      </p:sp>
      <p:sp>
        <p:nvSpPr>
          <p:cNvPr id="11" name="Title 1"/>
          <p:cNvSpPr>
            <a:spLocks noGrp="1"/>
          </p:cNvSpPr>
          <p:nvPr>
            <p:ph type="title" hasCustomPrompt="1"/>
          </p:nvPr>
        </p:nvSpPr>
        <p:spPr>
          <a:xfrm>
            <a:off x="101600" y="37783"/>
            <a:ext cx="9855200" cy="876617"/>
          </a:xfrm>
          <a:prstGeom prst="rect">
            <a:avLst/>
          </a:prstGeom>
        </p:spPr>
        <p:txBody>
          <a:bodyPr>
            <a:normAutofit/>
          </a:bodyPr>
          <a:lstStyle>
            <a:lvl1pPr algn="l">
              <a:defRPr lang="en-US" sz="2800" b="1" kern="1200" baseline="0" dirty="0">
                <a:solidFill>
                  <a:schemeClr val="bg1"/>
                </a:solidFill>
                <a:latin typeface="Arial" panose="020B0604020202020204" pitchFamily="34" charset="0"/>
                <a:ea typeface="+mj-ea"/>
                <a:cs typeface="Arial" panose="020B0604020202020204" pitchFamily="34" charset="0"/>
              </a:defRPr>
            </a:lvl1pPr>
          </a:lstStyle>
          <a:p>
            <a:r>
              <a:rPr lang="en-US" dirty="0"/>
              <a:t>Headline goes here.</a:t>
            </a:r>
          </a:p>
        </p:txBody>
      </p:sp>
      <p:sp>
        <p:nvSpPr>
          <p:cNvPr id="12" name="Text Placeholder 11"/>
          <p:cNvSpPr>
            <a:spLocks noGrp="1"/>
          </p:cNvSpPr>
          <p:nvPr>
            <p:ph type="body" sz="quarter" idx="13"/>
          </p:nvPr>
        </p:nvSpPr>
        <p:spPr>
          <a:xfrm>
            <a:off x="508000" y="1371600"/>
            <a:ext cx="11074400" cy="480060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2636529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Title, Bullets and Image Slide">
    <p:spTree>
      <p:nvGrpSpPr>
        <p:cNvPr id="1" name=""/>
        <p:cNvGrpSpPr/>
        <p:nvPr/>
      </p:nvGrpSpPr>
      <p:grpSpPr>
        <a:xfrm>
          <a:off x="0" y="0"/>
          <a:ext cx="0" cy="0"/>
          <a:chOff x="0" y="0"/>
          <a:chExt cx="0" cy="0"/>
        </a:xfrm>
      </p:grpSpPr>
      <p:sp>
        <p:nvSpPr>
          <p:cNvPr id="8" name="Rectangle 7"/>
          <p:cNvSpPr/>
          <p:nvPr userDrawn="1"/>
        </p:nvSpPr>
        <p:spPr>
          <a:xfrm>
            <a:off x="0" y="0"/>
            <a:ext cx="10241280" cy="956310"/>
          </a:xfrm>
          <a:prstGeom prst="rect">
            <a:avLst/>
          </a:prstGeom>
          <a:solidFill>
            <a:srgbClr val="002E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 name="Content Placeholder 3"/>
          <p:cNvSpPr>
            <a:spLocks noGrp="1"/>
          </p:cNvSpPr>
          <p:nvPr>
            <p:ph sz="half" idx="2" hasCustomPrompt="1"/>
          </p:nvPr>
        </p:nvSpPr>
        <p:spPr>
          <a:xfrm>
            <a:off x="6908800" y="1108711"/>
            <a:ext cx="5283200" cy="4736592"/>
          </a:xfrm>
          <a:prstGeom prst="rect">
            <a:avLst/>
          </a:prstGeom>
          <a:solidFill>
            <a:schemeClr val="bg1">
              <a:lumMod val="65000"/>
            </a:schemeClr>
          </a:solidFill>
        </p:spPr>
        <p:txBody>
          <a:bodyPr anchor="ctr">
            <a:normAutofit/>
          </a:bodyPr>
          <a:lstStyle>
            <a:lvl1pPr marL="0" indent="0" algn="ctr">
              <a:buNone/>
              <a:defRPr sz="2000">
                <a:solidFill>
                  <a:schemeClr val="bg1"/>
                </a:solidFill>
                <a:latin typeface="Arial" panose="020B0604020202020204" pitchFamily="34" charset="0"/>
                <a:cs typeface="Arial" panose="020B0604020202020204" pitchFamily="34" charset="0"/>
              </a:defRPr>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Image goes here.</a:t>
            </a:r>
          </a:p>
        </p:txBody>
      </p:sp>
      <p:sp>
        <p:nvSpPr>
          <p:cNvPr id="10" name="Rectangle 9"/>
          <p:cNvSpPr/>
          <p:nvPr userDrawn="1"/>
        </p:nvSpPr>
        <p:spPr>
          <a:xfrm>
            <a:off x="0" y="956310"/>
            <a:ext cx="12192000" cy="152400"/>
          </a:xfrm>
          <a:prstGeom prst="rect">
            <a:avLst/>
          </a:prstGeom>
          <a:solidFill>
            <a:srgbClr val="BE0F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hasCustomPrompt="1"/>
          </p:nvPr>
        </p:nvSpPr>
        <p:spPr>
          <a:xfrm>
            <a:off x="101600" y="37783"/>
            <a:ext cx="9855200" cy="876617"/>
          </a:xfrm>
          <a:prstGeom prst="rect">
            <a:avLst/>
          </a:prstGeom>
        </p:spPr>
        <p:txBody>
          <a:bodyPr>
            <a:normAutofit/>
          </a:bodyPr>
          <a:lstStyle>
            <a:lvl1pPr algn="l">
              <a:defRPr lang="en-US" sz="2800" b="1" kern="1200" baseline="0" dirty="0">
                <a:solidFill>
                  <a:schemeClr val="bg1"/>
                </a:solidFill>
                <a:latin typeface="Arial" panose="020B0604020202020204" pitchFamily="34" charset="0"/>
                <a:ea typeface="+mj-ea"/>
                <a:cs typeface="Arial" panose="020B0604020202020204" pitchFamily="34" charset="0"/>
              </a:defRPr>
            </a:lvl1pPr>
          </a:lstStyle>
          <a:p>
            <a:r>
              <a:rPr lang="en-US" dirty="0"/>
              <a:t>Headline goes here.</a:t>
            </a:r>
          </a:p>
        </p:txBody>
      </p:sp>
      <p:sp>
        <p:nvSpPr>
          <p:cNvPr id="20" name="Content Placeholder 2"/>
          <p:cNvSpPr>
            <a:spLocks noGrp="1"/>
          </p:cNvSpPr>
          <p:nvPr>
            <p:ph sz="half" idx="13" hasCustomPrompt="1"/>
          </p:nvPr>
        </p:nvSpPr>
        <p:spPr>
          <a:xfrm>
            <a:off x="777240" y="1645920"/>
            <a:ext cx="5961888" cy="419100"/>
          </a:xfrm>
          <a:prstGeom prst="rect">
            <a:avLst/>
          </a:prstGeom>
        </p:spPr>
        <p:txBody>
          <a:bodyPr>
            <a:noAutofit/>
          </a:bodyPr>
          <a:lstStyle>
            <a:lvl1pPr marL="0" indent="0">
              <a:spcBef>
                <a:spcPts val="0"/>
              </a:spcBef>
              <a:buClr>
                <a:srgbClr val="BE0F34"/>
              </a:buClr>
              <a:buFont typeface="Wingdings" panose="05000000000000000000" pitchFamily="2" charset="2"/>
              <a:buNone/>
              <a:defRPr sz="2200" b="1" baseline="0">
                <a:solidFill>
                  <a:srgbClr val="BE0F34"/>
                </a:solidFill>
                <a:latin typeface="Arial" panose="020B0604020202020204" pitchFamily="34" charset="0"/>
                <a:cs typeface="Arial" panose="020B0604020202020204" pitchFamily="34" charset="0"/>
              </a:defRPr>
            </a:lvl1pPr>
            <a:lvl2pPr marL="822960" marR="0" indent="-228600" algn="l" defTabSz="914400" rtl="0" eaLnBrk="1" fontAlgn="auto" latinLnBrk="0" hangingPunct="1">
              <a:lnSpc>
                <a:spcPct val="100000"/>
              </a:lnSpc>
              <a:spcBef>
                <a:spcPts val="300"/>
              </a:spcBef>
              <a:spcAft>
                <a:spcPts val="0"/>
              </a:spcAft>
              <a:buClr>
                <a:srgbClr val="002E5F"/>
              </a:buClr>
              <a:buSzTx/>
              <a:buFont typeface="Century Schoolbook" panose="02040604050505020304" pitchFamily="18" charset="0"/>
              <a:buChar char="­"/>
              <a:tabLst/>
              <a:defRPr lang="en-US" sz="2000" kern="1200" baseline="0" dirty="0">
                <a:solidFill>
                  <a:srgbClr val="002E5F"/>
                </a:solidFill>
                <a:latin typeface="Century Schoolbook" panose="02040604050505020304" pitchFamily="18" charset="0"/>
                <a:ea typeface="+mn-ea"/>
                <a:cs typeface="+mn-cs"/>
              </a:defRPr>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b="1" dirty="0"/>
              <a:t>Subhead</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71328" y="304800"/>
            <a:ext cx="1690624" cy="392076"/>
          </a:xfrm>
          <a:prstGeom prst="rect">
            <a:avLst/>
          </a:prstGeom>
        </p:spPr>
      </p:pic>
      <p:sp>
        <p:nvSpPr>
          <p:cNvPr id="9" name="Date Placeholder 8"/>
          <p:cNvSpPr>
            <a:spLocks noGrp="1"/>
          </p:cNvSpPr>
          <p:nvPr>
            <p:ph type="dt" sz="half" idx="16"/>
          </p:nvPr>
        </p:nvSpPr>
        <p:spPr>
          <a:xfrm>
            <a:off x="609600" y="6356351"/>
            <a:ext cx="2844800" cy="365125"/>
          </a:xfrm>
          <a:prstGeom prst="rect">
            <a:avLst/>
          </a:prstGeom>
        </p:spPr>
        <p:txBody>
          <a:bodyPr/>
          <a:lstStyle/>
          <a:p>
            <a:fld id="{6860988A-1985-4BA2-A72D-71AB624DDE82}" type="datetime1">
              <a:rPr lang="en-US" smtClean="0"/>
              <a:t>2/7/2018</a:t>
            </a:fld>
            <a:endParaRPr lang="en-US"/>
          </a:p>
        </p:txBody>
      </p:sp>
      <p:sp>
        <p:nvSpPr>
          <p:cNvPr id="11" name="Footer Placeholder 10"/>
          <p:cNvSpPr>
            <a:spLocks noGrp="1"/>
          </p:cNvSpPr>
          <p:nvPr>
            <p:ph type="ftr" sz="quarter" idx="17"/>
          </p:nvPr>
        </p:nvSpPr>
        <p:spPr>
          <a:xfrm>
            <a:off x="4165600" y="6356351"/>
            <a:ext cx="3860800" cy="365125"/>
          </a:xfrm>
          <a:prstGeom prst="rect">
            <a:avLst/>
          </a:prstGeom>
        </p:spPr>
        <p:txBody>
          <a:bodyPr/>
          <a:lstStyle/>
          <a:p>
            <a:endParaRPr lang="en-US" dirty="0"/>
          </a:p>
        </p:txBody>
      </p:sp>
      <p:sp>
        <p:nvSpPr>
          <p:cNvPr id="13" name="Slide Number Placeholder 12"/>
          <p:cNvSpPr>
            <a:spLocks noGrp="1"/>
          </p:cNvSpPr>
          <p:nvPr>
            <p:ph type="sldNum" sz="quarter" idx="18"/>
          </p:nvPr>
        </p:nvSpPr>
        <p:spPr>
          <a:xfrm>
            <a:off x="8737600" y="6356351"/>
            <a:ext cx="2844800" cy="365125"/>
          </a:xfrm>
          <a:prstGeom prst="rect">
            <a:avLst/>
          </a:prstGeom>
        </p:spPr>
        <p:txBody>
          <a:bodyPr/>
          <a:lstStyle/>
          <a:p>
            <a:fld id="{DCD2E388-B068-4E60-AE3C-FAF10A56C7D3}" type="slidenum">
              <a:rPr lang="en-US" smtClean="0"/>
              <a:pPr/>
              <a:t>‹#›</a:t>
            </a:fld>
            <a:endParaRPr lang="en-US"/>
          </a:p>
        </p:txBody>
      </p:sp>
      <p:sp>
        <p:nvSpPr>
          <p:cNvPr id="15" name="Text Placeholder 14"/>
          <p:cNvSpPr>
            <a:spLocks noGrp="1"/>
          </p:cNvSpPr>
          <p:nvPr>
            <p:ph type="body" sz="quarter" idx="19"/>
          </p:nvPr>
        </p:nvSpPr>
        <p:spPr>
          <a:xfrm>
            <a:off x="770467" y="2209800"/>
            <a:ext cx="5962651" cy="457200"/>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1036787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Title and Chart Slide2">
    <p:spTree>
      <p:nvGrpSpPr>
        <p:cNvPr id="1" name=""/>
        <p:cNvGrpSpPr/>
        <p:nvPr/>
      </p:nvGrpSpPr>
      <p:grpSpPr>
        <a:xfrm>
          <a:off x="0" y="0"/>
          <a:ext cx="0" cy="0"/>
          <a:chOff x="0" y="0"/>
          <a:chExt cx="0" cy="0"/>
        </a:xfrm>
      </p:grpSpPr>
      <p:sp>
        <p:nvSpPr>
          <p:cNvPr id="15" name="Chart Placeholder 14"/>
          <p:cNvSpPr>
            <a:spLocks noGrp="1"/>
          </p:cNvSpPr>
          <p:nvPr>
            <p:ph type="chart" sz="quarter" idx="13" hasCustomPrompt="1"/>
          </p:nvPr>
        </p:nvSpPr>
        <p:spPr>
          <a:xfrm>
            <a:off x="903111" y="1438487"/>
            <a:ext cx="10058400" cy="4267200"/>
          </a:xfrm>
          <a:prstGeom prst="rect">
            <a:avLst/>
          </a:prstGeom>
        </p:spPr>
        <p:txBody>
          <a:bodyPr anchor="ctr">
            <a:normAutofit/>
          </a:bodyPr>
          <a:lstStyle>
            <a:lvl1pPr marL="0" indent="0" algn="ctr">
              <a:buNone/>
              <a:defRPr sz="2000" baseline="0">
                <a:solidFill>
                  <a:srgbClr val="002E5F"/>
                </a:solidFill>
                <a:latin typeface="Century Schoolbook" panose="02040604050505020304" pitchFamily="18" charset="0"/>
              </a:defRPr>
            </a:lvl1pPr>
          </a:lstStyle>
          <a:p>
            <a:r>
              <a:rPr lang="en-US" dirty="0"/>
              <a:t>Pie Chart goes here.</a:t>
            </a:r>
          </a:p>
        </p:txBody>
      </p:sp>
      <p:sp>
        <p:nvSpPr>
          <p:cNvPr id="7" name="Rectangle 6"/>
          <p:cNvSpPr/>
          <p:nvPr userDrawn="1"/>
        </p:nvSpPr>
        <p:spPr>
          <a:xfrm>
            <a:off x="0" y="0"/>
            <a:ext cx="10241280" cy="956310"/>
          </a:xfrm>
          <a:prstGeom prst="rect">
            <a:avLst/>
          </a:prstGeom>
          <a:solidFill>
            <a:srgbClr val="002E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8" name="Rectangle 7"/>
          <p:cNvSpPr/>
          <p:nvPr userDrawn="1"/>
        </p:nvSpPr>
        <p:spPr>
          <a:xfrm>
            <a:off x="0" y="956310"/>
            <a:ext cx="12192000" cy="152400"/>
          </a:xfrm>
          <a:prstGeom prst="rect">
            <a:avLst/>
          </a:prstGeom>
          <a:solidFill>
            <a:srgbClr val="BE0F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71328" y="304800"/>
            <a:ext cx="1690624" cy="392076"/>
          </a:xfrm>
          <a:prstGeom prst="rect">
            <a:avLst/>
          </a:prstGeom>
        </p:spPr>
      </p:pic>
      <p:sp>
        <p:nvSpPr>
          <p:cNvPr id="2" name="Date Placeholder 1"/>
          <p:cNvSpPr>
            <a:spLocks noGrp="1"/>
          </p:cNvSpPr>
          <p:nvPr>
            <p:ph type="dt" sz="half" idx="14"/>
          </p:nvPr>
        </p:nvSpPr>
        <p:spPr>
          <a:xfrm>
            <a:off x="609600" y="6356351"/>
            <a:ext cx="2844800" cy="365125"/>
          </a:xfrm>
          <a:prstGeom prst="rect">
            <a:avLst/>
          </a:prstGeom>
        </p:spPr>
        <p:txBody>
          <a:bodyPr/>
          <a:lstStyle/>
          <a:p>
            <a:fld id="{8D95AB74-0B03-4A58-913B-0788577866CB}" type="datetime1">
              <a:rPr lang="en-US" smtClean="0"/>
              <a:t>2/7/2018</a:t>
            </a:fld>
            <a:endParaRPr lang="en-US"/>
          </a:p>
        </p:txBody>
      </p:sp>
      <p:sp>
        <p:nvSpPr>
          <p:cNvPr id="3" name="Footer Placeholder 2"/>
          <p:cNvSpPr>
            <a:spLocks noGrp="1"/>
          </p:cNvSpPr>
          <p:nvPr>
            <p:ph type="ftr" sz="quarter" idx="15"/>
          </p:nvPr>
        </p:nvSpPr>
        <p:spPr>
          <a:xfrm>
            <a:off x="4165600" y="6356351"/>
            <a:ext cx="3860800" cy="365125"/>
          </a:xfrm>
          <a:prstGeom prst="rect">
            <a:avLst/>
          </a:prstGeom>
        </p:spPr>
        <p:txBody>
          <a:bodyPr/>
          <a:lstStyle/>
          <a:p>
            <a:endParaRPr lang="en-US" dirty="0"/>
          </a:p>
        </p:txBody>
      </p:sp>
      <p:sp>
        <p:nvSpPr>
          <p:cNvPr id="4" name="Slide Number Placeholder 3"/>
          <p:cNvSpPr>
            <a:spLocks noGrp="1"/>
          </p:cNvSpPr>
          <p:nvPr>
            <p:ph type="sldNum" sz="quarter" idx="16"/>
          </p:nvPr>
        </p:nvSpPr>
        <p:spPr>
          <a:xfrm>
            <a:off x="8737600" y="6356351"/>
            <a:ext cx="2844800" cy="365125"/>
          </a:xfrm>
          <a:prstGeom prst="rect">
            <a:avLst/>
          </a:prstGeom>
        </p:spPr>
        <p:txBody>
          <a:bodyPr/>
          <a:lstStyle/>
          <a:p>
            <a:fld id="{DCD2E388-B068-4E60-AE3C-FAF10A56C7D3}" type="slidenum">
              <a:rPr lang="en-US" smtClean="0"/>
              <a:pPr/>
              <a:t>‹#›</a:t>
            </a:fld>
            <a:endParaRPr lang="en-US"/>
          </a:p>
        </p:txBody>
      </p:sp>
      <p:sp>
        <p:nvSpPr>
          <p:cNvPr id="10" name="Title 1"/>
          <p:cNvSpPr>
            <a:spLocks noGrp="1"/>
          </p:cNvSpPr>
          <p:nvPr>
            <p:ph type="title" hasCustomPrompt="1"/>
          </p:nvPr>
        </p:nvSpPr>
        <p:spPr>
          <a:xfrm>
            <a:off x="101600" y="37783"/>
            <a:ext cx="9855200" cy="876617"/>
          </a:xfrm>
          <a:prstGeom prst="rect">
            <a:avLst/>
          </a:prstGeom>
        </p:spPr>
        <p:txBody>
          <a:bodyPr>
            <a:normAutofit/>
          </a:bodyPr>
          <a:lstStyle>
            <a:lvl1pPr algn="l">
              <a:defRPr lang="en-US" sz="2800" b="1" kern="1200" baseline="0" dirty="0">
                <a:solidFill>
                  <a:schemeClr val="bg1"/>
                </a:solidFill>
                <a:latin typeface="Arial" panose="020B0604020202020204" pitchFamily="34" charset="0"/>
                <a:ea typeface="+mj-ea"/>
                <a:cs typeface="Arial" panose="020B0604020202020204" pitchFamily="34" charset="0"/>
              </a:defRPr>
            </a:lvl1pPr>
          </a:lstStyle>
          <a:p>
            <a:r>
              <a:rPr lang="en-US" dirty="0"/>
              <a:t>Headline goes here.</a:t>
            </a:r>
          </a:p>
        </p:txBody>
      </p:sp>
    </p:spTree>
    <p:extLst>
      <p:ext uri="{BB962C8B-B14F-4D97-AF65-F5344CB8AC3E}">
        <p14:creationId xmlns:p14="http://schemas.microsoft.com/office/powerpoint/2010/main" val="91055063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Section Title Slide">
    <p:spTree>
      <p:nvGrpSpPr>
        <p:cNvPr id="1" name=""/>
        <p:cNvGrpSpPr/>
        <p:nvPr/>
      </p:nvGrpSpPr>
      <p:grpSpPr>
        <a:xfrm>
          <a:off x="0" y="0"/>
          <a:ext cx="0" cy="0"/>
          <a:chOff x="0" y="0"/>
          <a:chExt cx="0" cy="0"/>
        </a:xfrm>
      </p:grpSpPr>
      <p:grpSp>
        <p:nvGrpSpPr>
          <p:cNvPr id="6" name="Group 5"/>
          <p:cNvGrpSpPr/>
          <p:nvPr userDrawn="1"/>
        </p:nvGrpSpPr>
        <p:grpSpPr>
          <a:xfrm>
            <a:off x="0" y="958626"/>
            <a:ext cx="12192000" cy="5899374"/>
            <a:chOff x="0" y="958626"/>
            <a:chExt cx="9144000" cy="5899374"/>
          </a:xfrm>
        </p:grpSpPr>
        <p:sp>
          <p:nvSpPr>
            <p:cNvPr id="7" name="Rectangle 6"/>
            <p:cNvSpPr/>
            <p:nvPr userDrawn="1"/>
          </p:nvSpPr>
          <p:spPr>
            <a:xfrm>
              <a:off x="0" y="1111026"/>
              <a:ext cx="9144000" cy="5746974"/>
            </a:xfrm>
            <a:prstGeom prst="rect">
              <a:avLst/>
            </a:prstGeom>
            <a:solidFill>
              <a:srgbClr val="002E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9" name="Rectangle 8"/>
            <p:cNvSpPr/>
            <p:nvPr userDrawn="1"/>
          </p:nvSpPr>
          <p:spPr>
            <a:xfrm>
              <a:off x="0" y="958626"/>
              <a:ext cx="9144000" cy="152400"/>
            </a:xfrm>
            <a:prstGeom prst="rect">
              <a:avLst/>
            </a:prstGeom>
            <a:solidFill>
              <a:srgbClr val="BE0F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sp>
        <p:nvSpPr>
          <p:cNvPr id="12" name="Title 1"/>
          <p:cNvSpPr>
            <a:spLocks noGrp="1"/>
          </p:cNvSpPr>
          <p:nvPr>
            <p:ph type="ctrTitle" hasCustomPrompt="1"/>
          </p:nvPr>
        </p:nvSpPr>
        <p:spPr>
          <a:xfrm>
            <a:off x="2133600" y="3200400"/>
            <a:ext cx="7924800" cy="457200"/>
          </a:xfrm>
          <a:prstGeom prst="rect">
            <a:avLst/>
          </a:prstGeom>
        </p:spPr>
        <p:txBody>
          <a:bodyPr>
            <a:noAutofit/>
          </a:bodyPr>
          <a:lstStyle>
            <a:lvl1pPr>
              <a:defRPr sz="3200" b="1" baseline="0">
                <a:solidFill>
                  <a:schemeClr val="bg1"/>
                </a:solidFill>
                <a:latin typeface="Arial" panose="020B0604020202020204" pitchFamily="34" charset="0"/>
                <a:cs typeface="Arial" panose="020B0604020202020204" pitchFamily="34" charset="0"/>
              </a:defRPr>
            </a:lvl1pPr>
          </a:lstStyle>
          <a:p>
            <a:r>
              <a:rPr lang="en-US" dirty="0"/>
              <a:t>Section Title.</a:t>
            </a:r>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753600" y="228601"/>
            <a:ext cx="2178304" cy="505175"/>
          </a:xfrm>
          <a:prstGeom prst="rect">
            <a:avLst/>
          </a:prstGeom>
        </p:spPr>
      </p:pic>
      <p:sp>
        <p:nvSpPr>
          <p:cNvPr id="8" name="Date Placeholder 7"/>
          <p:cNvSpPr>
            <a:spLocks noGrp="1"/>
          </p:cNvSpPr>
          <p:nvPr>
            <p:ph type="dt" sz="half" idx="10"/>
          </p:nvPr>
        </p:nvSpPr>
        <p:spPr>
          <a:xfrm>
            <a:off x="609600" y="6356351"/>
            <a:ext cx="2844800" cy="365125"/>
          </a:xfrm>
          <a:prstGeom prst="rect">
            <a:avLst/>
          </a:prstGeom>
        </p:spPr>
        <p:txBody>
          <a:bodyPr/>
          <a:lstStyle/>
          <a:p>
            <a:fld id="{BA3378E0-0A0B-42C6-BF97-BB6D51D0BB06}" type="datetime1">
              <a:rPr lang="en-US" smtClean="0"/>
              <a:t>2/7/2018</a:t>
            </a:fld>
            <a:endParaRPr lang="en-US"/>
          </a:p>
        </p:txBody>
      </p:sp>
      <p:sp>
        <p:nvSpPr>
          <p:cNvPr id="13" name="Footer Placeholder 12"/>
          <p:cNvSpPr>
            <a:spLocks noGrp="1"/>
          </p:cNvSpPr>
          <p:nvPr>
            <p:ph type="ftr" sz="quarter" idx="11"/>
          </p:nvPr>
        </p:nvSpPr>
        <p:spPr>
          <a:xfrm>
            <a:off x="4165600" y="6356351"/>
            <a:ext cx="3860800" cy="365125"/>
          </a:xfrm>
          <a:prstGeom prst="rect">
            <a:avLst/>
          </a:prstGeom>
        </p:spPr>
        <p:txBody>
          <a:bodyPr/>
          <a:lstStyle/>
          <a:p>
            <a:endParaRPr lang="en-US" dirty="0"/>
          </a:p>
        </p:txBody>
      </p:sp>
      <p:sp>
        <p:nvSpPr>
          <p:cNvPr id="14" name="Slide Number Placeholder 13"/>
          <p:cNvSpPr>
            <a:spLocks noGrp="1"/>
          </p:cNvSpPr>
          <p:nvPr>
            <p:ph type="sldNum" sz="quarter" idx="12"/>
          </p:nvPr>
        </p:nvSpPr>
        <p:spPr>
          <a:xfrm>
            <a:off x="8737600" y="6356351"/>
            <a:ext cx="2844800" cy="365125"/>
          </a:xfrm>
          <a:prstGeom prst="rect">
            <a:avLst/>
          </a:prstGeom>
        </p:spPr>
        <p:txBody>
          <a:bodyPr/>
          <a:lstStyle/>
          <a:p>
            <a:fld id="{DCD2E388-B068-4E60-AE3C-FAF10A56C7D3}" type="slidenum">
              <a:rPr lang="en-US" smtClean="0"/>
              <a:pPr/>
              <a:t>‹#›</a:t>
            </a:fld>
            <a:endParaRPr lang="en-US"/>
          </a:p>
        </p:txBody>
      </p:sp>
    </p:spTree>
    <p:extLst>
      <p:ext uri="{BB962C8B-B14F-4D97-AF65-F5344CB8AC3E}">
        <p14:creationId xmlns:p14="http://schemas.microsoft.com/office/powerpoint/2010/main" val="390003365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Closing Page Slide">
    <p:spTree>
      <p:nvGrpSpPr>
        <p:cNvPr id="1" name=""/>
        <p:cNvGrpSpPr/>
        <p:nvPr/>
      </p:nvGrpSpPr>
      <p:grpSpPr>
        <a:xfrm>
          <a:off x="0" y="0"/>
          <a:ext cx="0" cy="0"/>
          <a:chOff x="0" y="0"/>
          <a:chExt cx="0" cy="0"/>
        </a:xfrm>
      </p:grpSpPr>
      <p:grpSp>
        <p:nvGrpSpPr>
          <p:cNvPr id="13" name="Group 12"/>
          <p:cNvGrpSpPr/>
          <p:nvPr userDrawn="1"/>
        </p:nvGrpSpPr>
        <p:grpSpPr>
          <a:xfrm>
            <a:off x="0" y="958626"/>
            <a:ext cx="12192000" cy="5899374"/>
            <a:chOff x="0" y="958626"/>
            <a:chExt cx="9144000" cy="5899374"/>
          </a:xfrm>
        </p:grpSpPr>
        <p:sp>
          <p:nvSpPr>
            <p:cNvPr id="7" name="Rectangle 6"/>
            <p:cNvSpPr/>
            <p:nvPr userDrawn="1"/>
          </p:nvSpPr>
          <p:spPr>
            <a:xfrm>
              <a:off x="0" y="1111026"/>
              <a:ext cx="9144000" cy="5746974"/>
            </a:xfrm>
            <a:prstGeom prst="rect">
              <a:avLst/>
            </a:prstGeom>
            <a:solidFill>
              <a:srgbClr val="002E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8" name="Rectangle 7"/>
            <p:cNvSpPr/>
            <p:nvPr userDrawn="1"/>
          </p:nvSpPr>
          <p:spPr>
            <a:xfrm>
              <a:off x="0" y="958626"/>
              <a:ext cx="9144000" cy="152400"/>
            </a:xfrm>
            <a:prstGeom prst="rect">
              <a:avLst/>
            </a:prstGeom>
            <a:solidFill>
              <a:srgbClr val="BE0F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sp>
        <p:nvSpPr>
          <p:cNvPr id="10" name="Title 1"/>
          <p:cNvSpPr>
            <a:spLocks noGrp="1"/>
          </p:cNvSpPr>
          <p:nvPr>
            <p:ph type="ctrTitle" hasCustomPrompt="1"/>
          </p:nvPr>
        </p:nvSpPr>
        <p:spPr>
          <a:xfrm>
            <a:off x="2133600" y="3200400"/>
            <a:ext cx="7924800" cy="457200"/>
          </a:xfrm>
          <a:prstGeom prst="rect">
            <a:avLst/>
          </a:prstGeom>
        </p:spPr>
        <p:txBody>
          <a:bodyPr>
            <a:noAutofit/>
          </a:bodyPr>
          <a:lstStyle>
            <a:lvl1pPr>
              <a:defRPr sz="3200" b="1" baseline="0">
                <a:solidFill>
                  <a:schemeClr val="bg1"/>
                </a:solidFill>
                <a:latin typeface="Arial" panose="020B0604020202020204" pitchFamily="34" charset="0"/>
                <a:cs typeface="Arial" panose="020B0604020202020204" pitchFamily="34" charset="0"/>
              </a:defRPr>
            </a:lvl1pPr>
          </a:lstStyle>
          <a:p>
            <a:r>
              <a:rPr lang="en-US" dirty="0"/>
              <a:t>Closing Page.</a:t>
            </a:r>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753600" y="228601"/>
            <a:ext cx="2178304" cy="505175"/>
          </a:xfrm>
          <a:prstGeom prst="rect">
            <a:avLst/>
          </a:prstGeom>
        </p:spPr>
      </p:pic>
    </p:spTree>
    <p:extLst>
      <p:ext uri="{BB962C8B-B14F-4D97-AF65-F5344CB8AC3E}">
        <p14:creationId xmlns:p14="http://schemas.microsoft.com/office/powerpoint/2010/main" val="100647000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122363"/>
            <a:ext cx="103632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429FE93-C873-4C6D-95FF-B7F66AE30F0B}" type="datetime1">
              <a:rPr lang="en-US" smtClean="0"/>
              <a:t>2/7/2018</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479244-9368-4204-B672-139DCB9E2EE5}" type="slidenum">
              <a:rPr lang="en-US" smtClean="0"/>
              <a:t>‹#›</a:t>
            </a:fld>
            <a:endParaRPr lang="en-US"/>
          </a:p>
        </p:txBody>
      </p:sp>
    </p:spTree>
    <p:extLst>
      <p:ext uri="{BB962C8B-B14F-4D97-AF65-F5344CB8AC3E}">
        <p14:creationId xmlns:p14="http://schemas.microsoft.com/office/powerpoint/2010/main" val="2443896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AB00BDB-15D1-42B3-9E2F-C160FE03662D}" type="datetime1">
              <a:rPr lang="en-US" smtClean="0"/>
              <a:t>2/7/2018</a:t>
            </a:fld>
            <a:endParaRPr lang="en-US"/>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2231BA63-6E29-4115-B841-FC9898217383}" type="slidenum">
              <a:rPr lang="en-US" smtClean="0"/>
              <a:t>‹#›</a:t>
            </a:fld>
            <a:endParaRPr lang="en-US"/>
          </a:p>
        </p:txBody>
      </p:sp>
    </p:spTree>
    <p:extLst>
      <p:ext uri="{BB962C8B-B14F-4D97-AF65-F5344CB8AC3E}">
        <p14:creationId xmlns:p14="http://schemas.microsoft.com/office/powerpoint/2010/main" val="4123434144"/>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806A0D8-AD8A-46C2-A1B9-9156E58F5A24}" type="datetime1">
              <a:rPr lang="en-US" smtClean="0"/>
              <a:t>2/7/2018</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479244-9368-4204-B672-139DCB9E2EE5}" type="slidenum">
              <a:rPr lang="en-US" smtClean="0"/>
              <a:t>‹#›</a:t>
            </a:fld>
            <a:endParaRPr lang="en-US"/>
          </a:p>
        </p:txBody>
      </p:sp>
    </p:spTree>
    <p:extLst>
      <p:ext uri="{BB962C8B-B14F-4D97-AF65-F5344CB8AC3E}">
        <p14:creationId xmlns:p14="http://schemas.microsoft.com/office/powerpoint/2010/main" val="161524165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1" y="4589465"/>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4C6EE56-1B05-4223-A34E-C6B69FD6DBB3}" type="datetime1">
              <a:rPr lang="en-US" smtClean="0"/>
              <a:t>2/7/2018</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479244-9368-4204-B672-139DCB9E2EE5}" type="slidenum">
              <a:rPr lang="en-US" smtClean="0"/>
              <a:t>‹#›</a:t>
            </a:fld>
            <a:endParaRPr lang="en-US"/>
          </a:p>
        </p:txBody>
      </p:sp>
    </p:spTree>
    <p:extLst>
      <p:ext uri="{BB962C8B-B14F-4D97-AF65-F5344CB8AC3E}">
        <p14:creationId xmlns:p14="http://schemas.microsoft.com/office/powerpoint/2010/main" val="1270842543"/>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7E51D59-C083-4EEC-9660-0620D7C1C099}" type="datetime1">
              <a:rPr lang="en-US" smtClean="0"/>
              <a:t>2/7/2018</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479244-9368-4204-B672-139DCB9E2EE5}" type="slidenum">
              <a:rPr lang="en-US" smtClean="0"/>
              <a:t>‹#›</a:t>
            </a:fld>
            <a:endParaRPr lang="en-US"/>
          </a:p>
        </p:txBody>
      </p:sp>
    </p:spTree>
    <p:extLst>
      <p:ext uri="{BB962C8B-B14F-4D97-AF65-F5344CB8AC3E}">
        <p14:creationId xmlns:p14="http://schemas.microsoft.com/office/powerpoint/2010/main" val="127997358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1"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E9555B4-6507-41CF-8074-BFF6C67AACBB}" type="datetime1">
              <a:rPr lang="en-US" smtClean="0"/>
              <a:t>2/7/2018</a:t>
            </a:fld>
            <a:endParaRPr lang="en-US"/>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479244-9368-4204-B672-139DCB9E2EE5}" type="slidenum">
              <a:rPr lang="en-US" smtClean="0"/>
              <a:t>‹#›</a:t>
            </a:fld>
            <a:endParaRPr lang="en-US"/>
          </a:p>
        </p:txBody>
      </p:sp>
    </p:spTree>
    <p:extLst>
      <p:ext uri="{BB962C8B-B14F-4D97-AF65-F5344CB8AC3E}">
        <p14:creationId xmlns:p14="http://schemas.microsoft.com/office/powerpoint/2010/main" val="2320739565"/>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34AB66F-4581-460B-AF68-6CA43BC58C80}" type="datetime1">
              <a:rPr lang="en-US" smtClean="0"/>
              <a:t>2/7/2018</a:t>
            </a:fld>
            <a:endParaRPr lang="en-US"/>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479244-9368-4204-B672-139DCB9E2EE5}" type="slidenum">
              <a:rPr lang="en-US" smtClean="0"/>
              <a:t>‹#›</a:t>
            </a:fld>
            <a:endParaRPr lang="en-US"/>
          </a:p>
        </p:txBody>
      </p:sp>
    </p:spTree>
    <p:extLst>
      <p:ext uri="{BB962C8B-B14F-4D97-AF65-F5344CB8AC3E}">
        <p14:creationId xmlns:p14="http://schemas.microsoft.com/office/powerpoint/2010/main" val="848498030"/>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B9EEA70-F0DD-458E-B9E1-57F06498BE04}" type="datetime1">
              <a:rPr lang="en-US" smtClean="0"/>
              <a:t>2/7/2018</a:t>
            </a:fld>
            <a:endParaRPr lang="en-US"/>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479244-9368-4204-B672-139DCB9E2EE5}" type="slidenum">
              <a:rPr lang="en-US" smtClean="0"/>
              <a:t>‹#›</a:t>
            </a:fld>
            <a:endParaRPr lang="en-US"/>
          </a:p>
        </p:txBody>
      </p:sp>
    </p:spTree>
    <p:extLst>
      <p:ext uri="{BB962C8B-B14F-4D97-AF65-F5344CB8AC3E}">
        <p14:creationId xmlns:p14="http://schemas.microsoft.com/office/powerpoint/2010/main" val="1848999916"/>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B7FC768-623B-4144-99CE-452D2AC730BE}" type="datetime1">
              <a:rPr lang="en-US" smtClean="0"/>
              <a:t>2/7/2018</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479244-9368-4204-B672-139DCB9E2EE5}" type="slidenum">
              <a:rPr lang="en-US" smtClean="0"/>
              <a:t>‹#›</a:t>
            </a:fld>
            <a:endParaRPr lang="en-US"/>
          </a:p>
        </p:txBody>
      </p:sp>
    </p:spTree>
    <p:extLst>
      <p:ext uri="{BB962C8B-B14F-4D97-AF65-F5344CB8AC3E}">
        <p14:creationId xmlns:p14="http://schemas.microsoft.com/office/powerpoint/2010/main" val="413443152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7"/>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E5FF1FF-77EE-47AF-A0EC-3F1588A5BF5F}" type="datetime1">
              <a:rPr lang="en-US" smtClean="0"/>
              <a:t>2/7/2018</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479244-9368-4204-B672-139DCB9E2EE5}" type="slidenum">
              <a:rPr lang="en-US" smtClean="0"/>
              <a:t>‹#›</a:t>
            </a:fld>
            <a:endParaRPr lang="en-US"/>
          </a:p>
        </p:txBody>
      </p:sp>
    </p:spTree>
    <p:extLst>
      <p:ext uri="{BB962C8B-B14F-4D97-AF65-F5344CB8AC3E}">
        <p14:creationId xmlns:p14="http://schemas.microsoft.com/office/powerpoint/2010/main" val="3696578977"/>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8DD588B-A6AD-4E8A-8195-73BF326BB638}" type="datetime1">
              <a:rPr lang="en-US" smtClean="0"/>
              <a:t>2/7/2018</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479244-9368-4204-B672-139DCB9E2EE5}" type="slidenum">
              <a:rPr lang="en-US" smtClean="0"/>
              <a:t>‹#›</a:t>
            </a:fld>
            <a:endParaRPr lang="en-US"/>
          </a:p>
        </p:txBody>
      </p:sp>
    </p:spTree>
    <p:extLst>
      <p:ext uri="{BB962C8B-B14F-4D97-AF65-F5344CB8AC3E}">
        <p14:creationId xmlns:p14="http://schemas.microsoft.com/office/powerpoint/2010/main" val="351832886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CF7A3D5-84EA-4208-A497-754F3343D123}" type="datetime1">
              <a:rPr lang="en-US" smtClean="0"/>
              <a:t>2/7/2018</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479244-9368-4204-B672-139DCB9E2EE5}" type="slidenum">
              <a:rPr lang="en-US" smtClean="0"/>
              <a:t>‹#›</a:t>
            </a:fld>
            <a:endParaRPr lang="en-US"/>
          </a:p>
        </p:txBody>
      </p:sp>
    </p:spTree>
    <p:extLst>
      <p:ext uri="{BB962C8B-B14F-4D97-AF65-F5344CB8AC3E}">
        <p14:creationId xmlns:p14="http://schemas.microsoft.com/office/powerpoint/2010/main" val="29873400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9897707-41CF-4A76-BA49-213157434EB8}" type="datetime1">
              <a:rPr lang="en-US" smtClean="0"/>
              <a:t>2/7/2018</a:t>
            </a:fld>
            <a:endParaRPr lang="en-US"/>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2231BA63-6E29-4115-B841-FC9898217383}" type="slidenum">
              <a:rPr lang="en-US" smtClean="0"/>
              <a:t>‹#›</a:t>
            </a:fld>
            <a:endParaRPr lang="en-US"/>
          </a:p>
        </p:txBody>
      </p:sp>
    </p:spTree>
    <p:extLst>
      <p:ext uri="{BB962C8B-B14F-4D97-AF65-F5344CB8AC3E}">
        <p14:creationId xmlns:p14="http://schemas.microsoft.com/office/powerpoint/2010/main" val="2339190756"/>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Title Slide Header">
    <p:spTree>
      <p:nvGrpSpPr>
        <p:cNvPr id="1" name=""/>
        <p:cNvGrpSpPr/>
        <p:nvPr/>
      </p:nvGrpSpPr>
      <p:grpSpPr>
        <a:xfrm>
          <a:off x="0" y="0"/>
          <a:ext cx="0" cy="0"/>
          <a:chOff x="0" y="0"/>
          <a:chExt cx="0" cy="0"/>
        </a:xfrm>
      </p:grpSpPr>
      <p:sp>
        <p:nvSpPr>
          <p:cNvPr id="5" name="Title 1"/>
          <p:cNvSpPr>
            <a:spLocks noGrp="1"/>
          </p:cNvSpPr>
          <p:nvPr>
            <p:ph type="title"/>
          </p:nvPr>
        </p:nvSpPr>
        <p:spPr>
          <a:xfrm>
            <a:off x="1524000" y="0"/>
            <a:ext cx="9144000" cy="1143000"/>
          </a:xfrm>
          <a:prstGeom prst="rect">
            <a:avLst/>
          </a:prstGeom>
        </p:spPr>
        <p:txBody>
          <a:bodyPr anchor="ctr" anchorCtr="0"/>
          <a:lstStyle>
            <a:lvl1pPr>
              <a:defRPr sz="2800" b="1">
                <a:latin typeface="Arial" pitchFamily="34" charset="0"/>
                <a:cs typeface="Arial"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782282351"/>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Tree>
    <p:extLst>
      <p:ext uri="{BB962C8B-B14F-4D97-AF65-F5344CB8AC3E}">
        <p14:creationId xmlns:p14="http://schemas.microsoft.com/office/powerpoint/2010/main" val="3861309568"/>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609600" y="1600201"/>
            <a:ext cx="10972800" cy="4525963"/>
          </a:xfrm>
          <a:prstGeom prst="rect">
            <a:avLst/>
          </a:prstGeom>
        </p:spPr>
        <p:txBody>
          <a:bodyPr/>
          <a:lstStyle>
            <a:lvl1pPr>
              <a:buNone/>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7214037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2927146236"/>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1547784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13391394"/>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2472373758"/>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7661019"/>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071530615"/>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2389717" y="5367338"/>
            <a:ext cx="73152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6427155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10F41DE8-995C-470F-804B-0B740EC23BBD}" type="datetime1">
              <a:rPr lang="en-US" smtClean="0"/>
              <a:t>2/7/2018</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231BA63-6E29-4115-B841-FC9898217383}" type="slidenum">
              <a:rPr lang="en-US" smtClean="0"/>
              <a:t>‹#›</a:t>
            </a:fld>
            <a:endParaRPr lang="en-US"/>
          </a:p>
        </p:txBody>
      </p:sp>
    </p:spTree>
    <p:extLst>
      <p:ext uri="{BB962C8B-B14F-4D97-AF65-F5344CB8AC3E}">
        <p14:creationId xmlns:p14="http://schemas.microsoft.com/office/powerpoint/2010/main" val="3096461477"/>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609600" y="1600201"/>
            <a:ext cx="10972800" cy="452596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33277587"/>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58284275"/>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type="objAndTwoObj">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609600"/>
            <a:ext cx="10972800" cy="1143000"/>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609600" y="2133601"/>
            <a:ext cx="5384800" cy="39925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6197600" y="2133600"/>
            <a:ext cx="5384800" cy="19192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6197600" y="4205289"/>
            <a:ext cx="5384800" cy="19208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p:cNvSpPr>
            <a:spLocks noGrp="1" noChangeArrowheads="1"/>
          </p:cNvSpPr>
          <p:nvPr>
            <p:ph type="dt" sz="half" idx="10"/>
          </p:nvPr>
        </p:nvSpPr>
        <p:spPr>
          <a:xfrm>
            <a:off x="609600" y="6245225"/>
            <a:ext cx="2844800" cy="476250"/>
          </a:xfrm>
          <a:prstGeom prst="rect">
            <a:avLst/>
          </a:prstGeom>
        </p:spPr>
        <p:txBody>
          <a:bodyPr/>
          <a:lstStyle>
            <a:lvl1pPr>
              <a:defRPr>
                <a:solidFill>
                  <a:srgbClr val="000000"/>
                </a:solidFill>
                <a:latin typeface="Arial Black" pitchFamily="34" charset="0"/>
              </a:defRPr>
            </a:lvl1pPr>
          </a:lstStyle>
          <a:p>
            <a:pPr eaLnBrk="0" fontAlgn="base" hangingPunct="0">
              <a:spcBef>
                <a:spcPct val="0"/>
              </a:spcBef>
              <a:spcAft>
                <a:spcPct val="0"/>
              </a:spcAft>
              <a:defRPr/>
            </a:pPr>
            <a:fld id="{0233B53E-5717-452F-B7C6-19337BD0B7B9}" type="datetime1">
              <a:rPr lang="en-US" smtClean="0"/>
              <a:t>2/7/2018</a:t>
            </a:fld>
            <a:endParaRPr lang="en-US"/>
          </a:p>
        </p:txBody>
      </p:sp>
      <p:sp>
        <p:nvSpPr>
          <p:cNvPr id="7" name="Rectangle 5"/>
          <p:cNvSpPr>
            <a:spLocks noGrp="1" noChangeArrowheads="1"/>
          </p:cNvSpPr>
          <p:nvPr>
            <p:ph type="ftr" sz="quarter" idx="11"/>
          </p:nvPr>
        </p:nvSpPr>
        <p:spPr>
          <a:xfrm>
            <a:off x="4165600" y="6245225"/>
            <a:ext cx="3860800" cy="476250"/>
          </a:xfrm>
          <a:prstGeom prst="rect">
            <a:avLst/>
          </a:prstGeom>
        </p:spPr>
        <p:txBody>
          <a:bodyPr/>
          <a:lstStyle>
            <a:lvl1pPr>
              <a:defRPr>
                <a:solidFill>
                  <a:srgbClr val="000000"/>
                </a:solidFill>
                <a:latin typeface="Arial Black" pitchFamily="34" charset="0"/>
              </a:defRPr>
            </a:lvl1pPr>
          </a:lstStyle>
          <a:p>
            <a:pPr eaLnBrk="0" fontAlgn="base" hangingPunct="0">
              <a:spcBef>
                <a:spcPct val="0"/>
              </a:spcBef>
              <a:spcAft>
                <a:spcPct val="0"/>
              </a:spcAft>
              <a:defRPr/>
            </a:pPr>
            <a:endParaRPr lang="en-US" dirty="0"/>
          </a:p>
        </p:txBody>
      </p:sp>
      <p:sp>
        <p:nvSpPr>
          <p:cNvPr id="8" name="Rectangle 6"/>
          <p:cNvSpPr>
            <a:spLocks noGrp="1" noChangeArrowheads="1"/>
          </p:cNvSpPr>
          <p:nvPr>
            <p:ph type="sldNum" sz="quarter" idx="12"/>
          </p:nvPr>
        </p:nvSpPr>
        <p:spPr>
          <a:xfrm>
            <a:off x="9245600" y="6381750"/>
            <a:ext cx="2946400" cy="476250"/>
          </a:xfrm>
          <a:prstGeom prst="rect">
            <a:avLst/>
          </a:prstGeom>
        </p:spPr>
        <p:txBody>
          <a:bodyPr/>
          <a:lstStyle>
            <a:lvl1pPr>
              <a:defRPr sz="2400">
                <a:solidFill>
                  <a:srgbClr val="000000"/>
                </a:solidFill>
                <a:latin typeface="Arial Black" pitchFamily="34" charset="0"/>
              </a:defRPr>
            </a:lvl1pPr>
          </a:lstStyle>
          <a:p>
            <a:pPr eaLnBrk="0" fontAlgn="base" hangingPunct="0">
              <a:spcBef>
                <a:spcPct val="0"/>
              </a:spcBef>
              <a:spcAft>
                <a:spcPct val="0"/>
              </a:spcAft>
              <a:defRPr/>
            </a:pPr>
            <a:fld id="{279C87D7-B6F7-4E99-B32D-8E47E84FDAF5}" type="slidenum">
              <a:rPr lang="en-US"/>
              <a:pPr eaLnBrk="0" fontAlgn="base" hangingPunct="0">
                <a:spcBef>
                  <a:spcPct val="0"/>
                </a:spcBef>
                <a:spcAft>
                  <a:spcPct val="0"/>
                </a:spcAft>
                <a:defRPr/>
              </a:pPr>
              <a:t>‹#›</a:t>
            </a:fld>
            <a:endParaRPr lang="en-US" dirty="0"/>
          </a:p>
        </p:txBody>
      </p:sp>
    </p:spTree>
    <p:extLst>
      <p:ext uri="{BB962C8B-B14F-4D97-AF65-F5344CB8AC3E}">
        <p14:creationId xmlns:p14="http://schemas.microsoft.com/office/powerpoint/2010/main" val="2252461842"/>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type="tbl">
  <p:cSld name="Title and Table">
    <p:spTree>
      <p:nvGrpSpPr>
        <p:cNvPr id="1" name=""/>
        <p:cNvGrpSpPr/>
        <p:nvPr/>
      </p:nvGrpSpPr>
      <p:grpSpPr>
        <a:xfrm>
          <a:off x="0" y="0"/>
          <a:ext cx="0" cy="0"/>
          <a:chOff x="0" y="0"/>
          <a:chExt cx="0" cy="0"/>
        </a:xfrm>
      </p:grpSpPr>
      <p:pic>
        <p:nvPicPr>
          <p:cNvPr id="4" name="Picture 8" descr="CIO/G-6">
            <a:hlinkClick r:id="rId2"/>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1"/>
            <a:ext cx="1828800" cy="1336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0" descr="SEC">
            <a:hlinkClick r:id="rId4"/>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464800" y="0"/>
            <a:ext cx="172720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11"/>
          <p:cNvSpPr>
            <a:spLocks noChangeArrowheads="1"/>
          </p:cNvSpPr>
          <p:nvPr userDrawn="1"/>
        </p:nvSpPr>
        <p:spPr bwMode="auto">
          <a:xfrm>
            <a:off x="9042400" y="5788026"/>
            <a:ext cx="2006600" cy="1069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fontAlgn="base">
              <a:spcBef>
                <a:spcPct val="0"/>
              </a:spcBef>
              <a:spcAft>
                <a:spcPct val="0"/>
              </a:spcAft>
            </a:pPr>
            <a:r>
              <a:rPr lang="en-US" sz="1600">
                <a:solidFill>
                  <a:srgbClr val="E4A800"/>
                </a:solidFill>
                <a:latin typeface="Arial Black" pitchFamily="34" charset="0"/>
              </a:rPr>
              <a:t>national</a:t>
            </a:r>
            <a:br>
              <a:rPr lang="en-US" sz="1600">
                <a:solidFill>
                  <a:srgbClr val="E4A800"/>
                </a:solidFill>
                <a:latin typeface="Arial Black" pitchFamily="34" charset="0"/>
              </a:rPr>
            </a:br>
            <a:r>
              <a:rPr lang="en-US" sz="1600">
                <a:solidFill>
                  <a:srgbClr val="E4A800"/>
                </a:solidFill>
                <a:latin typeface="Arial Black" pitchFamily="34" charset="0"/>
              </a:rPr>
              <a:t>center for</a:t>
            </a:r>
            <a:br>
              <a:rPr lang="en-US" sz="1600">
                <a:solidFill>
                  <a:srgbClr val="E4A800"/>
                </a:solidFill>
                <a:latin typeface="Arial Black" pitchFamily="34" charset="0"/>
              </a:rPr>
            </a:br>
            <a:r>
              <a:rPr lang="en-US" sz="1600">
                <a:solidFill>
                  <a:srgbClr val="E4A800"/>
                </a:solidFill>
                <a:latin typeface="Arial Black" pitchFamily="34" charset="0"/>
              </a:rPr>
              <a:t>ontological</a:t>
            </a:r>
            <a:br>
              <a:rPr lang="en-US" sz="1600">
                <a:solidFill>
                  <a:srgbClr val="E4A800"/>
                </a:solidFill>
                <a:latin typeface="Arial Black" pitchFamily="34" charset="0"/>
              </a:rPr>
            </a:br>
            <a:r>
              <a:rPr lang="en-US" sz="1600">
                <a:solidFill>
                  <a:srgbClr val="E4A800"/>
                </a:solidFill>
                <a:latin typeface="Arial Black" pitchFamily="34" charset="0"/>
              </a:rPr>
              <a:t>research</a:t>
            </a:r>
          </a:p>
        </p:txBody>
      </p:sp>
      <p:pic>
        <p:nvPicPr>
          <p:cNvPr id="7" name="Picture 17" descr="Aristotle II"/>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11140018" y="5791200"/>
            <a:ext cx="1051983"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21" descr="ProfileImg_815_082443"/>
          <p:cNvPicPr>
            <a:picLocks noChangeAspect="1" noChangeArrowheads="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0" y="6162676"/>
            <a:ext cx="4470400" cy="69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0" y="0"/>
            <a:ext cx="12192000" cy="1524000"/>
          </a:xfrm>
          <a:prstGeom prst="rect">
            <a:avLst/>
          </a:prstGeom>
        </p:spPr>
        <p:txBody>
          <a:bodyPr/>
          <a:lstStyle/>
          <a:p>
            <a:r>
              <a:rPr lang="en-US"/>
              <a:t>Click to edit Master title style</a:t>
            </a:r>
          </a:p>
        </p:txBody>
      </p:sp>
      <p:sp>
        <p:nvSpPr>
          <p:cNvPr id="3" name="Table Placeholder 2"/>
          <p:cNvSpPr>
            <a:spLocks noGrp="1"/>
          </p:cNvSpPr>
          <p:nvPr>
            <p:ph type="tbl" idx="1"/>
          </p:nvPr>
        </p:nvSpPr>
        <p:spPr>
          <a:xfrm>
            <a:off x="609600" y="1524001"/>
            <a:ext cx="10261600" cy="4602163"/>
          </a:xfrm>
          <a:prstGeom prst="rect">
            <a:avLst/>
          </a:prstGeom>
        </p:spPr>
        <p:txBody>
          <a:bodyPr/>
          <a:lstStyle/>
          <a:p>
            <a:pPr lvl="0"/>
            <a:endParaRPr lang="en-US" noProof="0"/>
          </a:p>
        </p:txBody>
      </p:sp>
      <p:sp>
        <p:nvSpPr>
          <p:cNvPr id="9" name="Rectangle 4"/>
          <p:cNvSpPr>
            <a:spLocks noGrp="1" noChangeArrowheads="1"/>
          </p:cNvSpPr>
          <p:nvPr>
            <p:ph type="dt" sz="half" idx="10"/>
          </p:nvPr>
        </p:nvSpPr>
        <p:spPr>
          <a:xfrm>
            <a:off x="609600" y="6245225"/>
            <a:ext cx="2844800" cy="476250"/>
          </a:xfrm>
          <a:prstGeom prst="rect">
            <a:avLst/>
          </a:prstGeom>
        </p:spPr>
        <p:txBody>
          <a:bodyPr/>
          <a:lstStyle>
            <a:lvl1pPr>
              <a:defRPr>
                <a:solidFill>
                  <a:srgbClr val="000000"/>
                </a:solidFill>
                <a:latin typeface="Arial Black" pitchFamily="34" charset="0"/>
              </a:defRPr>
            </a:lvl1pPr>
          </a:lstStyle>
          <a:p>
            <a:pPr eaLnBrk="0" fontAlgn="base" hangingPunct="0">
              <a:spcBef>
                <a:spcPct val="0"/>
              </a:spcBef>
              <a:spcAft>
                <a:spcPct val="0"/>
              </a:spcAft>
              <a:defRPr/>
            </a:pPr>
            <a:fld id="{58F478E3-55F7-4427-8BE0-02C9ED964A8B}" type="datetime1">
              <a:rPr lang="en-US" smtClean="0"/>
              <a:t>2/7/2018</a:t>
            </a:fld>
            <a:endParaRPr lang="en-US"/>
          </a:p>
        </p:txBody>
      </p:sp>
      <p:sp>
        <p:nvSpPr>
          <p:cNvPr id="10" name="Rectangle 5"/>
          <p:cNvSpPr>
            <a:spLocks noGrp="1" noChangeArrowheads="1"/>
          </p:cNvSpPr>
          <p:nvPr>
            <p:ph type="ftr" sz="quarter" idx="11"/>
          </p:nvPr>
        </p:nvSpPr>
        <p:spPr>
          <a:xfrm>
            <a:off x="4165600" y="6245225"/>
            <a:ext cx="3860800" cy="476250"/>
          </a:xfrm>
          <a:prstGeom prst="rect">
            <a:avLst/>
          </a:prstGeom>
        </p:spPr>
        <p:txBody>
          <a:bodyPr/>
          <a:lstStyle>
            <a:lvl1pPr>
              <a:defRPr>
                <a:solidFill>
                  <a:srgbClr val="000000"/>
                </a:solidFill>
                <a:latin typeface="Arial Black" pitchFamily="34" charset="0"/>
              </a:defRPr>
            </a:lvl1pPr>
          </a:lstStyle>
          <a:p>
            <a:pPr eaLnBrk="0" fontAlgn="base" hangingPunct="0">
              <a:spcBef>
                <a:spcPct val="0"/>
              </a:spcBef>
              <a:spcAft>
                <a:spcPct val="0"/>
              </a:spcAft>
              <a:defRPr/>
            </a:pPr>
            <a:endParaRPr lang="en-US" dirty="0"/>
          </a:p>
        </p:txBody>
      </p:sp>
      <p:sp>
        <p:nvSpPr>
          <p:cNvPr id="11" name="Rectangle 6"/>
          <p:cNvSpPr>
            <a:spLocks noGrp="1" noChangeArrowheads="1"/>
          </p:cNvSpPr>
          <p:nvPr>
            <p:ph type="sldNum" sz="quarter" idx="12"/>
          </p:nvPr>
        </p:nvSpPr>
        <p:spPr>
          <a:xfrm>
            <a:off x="9347200" y="6324600"/>
            <a:ext cx="2844800" cy="533400"/>
          </a:xfrm>
          <a:prstGeom prst="rect">
            <a:avLst/>
          </a:prstGeom>
        </p:spPr>
        <p:txBody>
          <a:bodyPr/>
          <a:lstStyle>
            <a:lvl1pPr>
              <a:defRPr sz="2400">
                <a:solidFill>
                  <a:srgbClr val="000000"/>
                </a:solidFill>
                <a:latin typeface="Arial Black" pitchFamily="34" charset="0"/>
              </a:defRPr>
            </a:lvl1pPr>
          </a:lstStyle>
          <a:p>
            <a:pPr eaLnBrk="0" fontAlgn="base" hangingPunct="0">
              <a:spcBef>
                <a:spcPct val="0"/>
              </a:spcBef>
              <a:spcAft>
                <a:spcPct val="0"/>
              </a:spcAft>
              <a:defRPr/>
            </a:pPr>
            <a:fld id="{DE347DC5-122F-4285-B137-1793B7506137}" type="slidenum">
              <a:rPr lang="en-US"/>
              <a:pPr eaLnBrk="0" fontAlgn="base" hangingPunct="0">
                <a:spcBef>
                  <a:spcPct val="0"/>
                </a:spcBef>
                <a:spcAft>
                  <a:spcPct val="0"/>
                </a:spcAft>
                <a:defRPr/>
              </a:pPr>
              <a:t>‹#›</a:t>
            </a:fld>
            <a:endParaRPr lang="en-US" dirty="0"/>
          </a:p>
        </p:txBody>
      </p:sp>
    </p:spTree>
    <p:extLst>
      <p:ext uri="{BB962C8B-B14F-4D97-AF65-F5344CB8AC3E}">
        <p14:creationId xmlns:p14="http://schemas.microsoft.com/office/powerpoint/2010/main" val="905589254"/>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userDrawn="1">
  <p:cSld name="8_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1524000"/>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609600" y="1524001"/>
            <a:ext cx="10769600" cy="4602163"/>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5"/>
          <p:cNvSpPr>
            <a:spLocks noGrp="1"/>
          </p:cNvSpPr>
          <p:nvPr>
            <p:ph type="dt" sz="half" idx="10"/>
          </p:nvPr>
        </p:nvSpPr>
        <p:spPr>
          <a:xfrm>
            <a:off x="609600" y="6245225"/>
            <a:ext cx="2844800" cy="476250"/>
          </a:xfrm>
          <a:prstGeom prst="rect">
            <a:avLst/>
          </a:prstGeom>
        </p:spPr>
        <p:txBody>
          <a:bodyPr/>
          <a:lstStyle>
            <a:lvl1pPr>
              <a:defRPr>
                <a:solidFill>
                  <a:srgbClr val="000000"/>
                </a:solidFill>
                <a:latin typeface="Arial" charset="0"/>
              </a:defRPr>
            </a:lvl1pPr>
          </a:lstStyle>
          <a:p>
            <a:pPr eaLnBrk="0" fontAlgn="base" hangingPunct="0">
              <a:spcBef>
                <a:spcPct val="0"/>
              </a:spcBef>
              <a:spcAft>
                <a:spcPct val="0"/>
              </a:spcAft>
              <a:defRPr/>
            </a:pPr>
            <a:fld id="{D76CE577-1F3D-4323-B845-E188E841135D}" type="datetime1">
              <a:rPr lang="en-US" smtClean="0"/>
              <a:t>2/7/2018</a:t>
            </a:fld>
            <a:endParaRPr lang="en-US"/>
          </a:p>
        </p:txBody>
      </p:sp>
      <p:sp>
        <p:nvSpPr>
          <p:cNvPr id="5" name="Footer Placeholder 6"/>
          <p:cNvSpPr>
            <a:spLocks noGrp="1"/>
          </p:cNvSpPr>
          <p:nvPr>
            <p:ph type="ftr" sz="quarter" idx="11"/>
          </p:nvPr>
        </p:nvSpPr>
        <p:spPr>
          <a:xfrm>
            <a:off x="4165600" y="6245225"/>
            <a:ext cx="3860800" cy="476250"/>
          </a:xfrm>
          <a:prstGeom prst="rect">
            <a:avLst/>
          </a:prstGeom>
        </p:spPr>
        <p:txBody>
          <a:bodyPr/>
          <a:lstStyle>
            <a:lvl1pPr>
              <a:defRPr>
                <a:solidFill>
                  <a:srgbClr val="000000"/>
                </a:solidFill>
                <a:latin typeface="Arial" charset="0"/>
              </a:defRPr>
            </a:lvl1pPr>
          </a:lstStyle>
          <a:p>
            <a:pPr eaLnBrk="0" fontAlgn="base" hangingPunct="0">
              <a:spcBef>
                <a:spcPct val="0"/>
              </a:spcBef>
              <a:spcAft>
                <a:spcPct val="0"/>
              </a:spcAft>
              <a:defRPr/>
            </a:pPr>
            <a:endParaRPr lang="en-US" dirty="0"/>
          </a:p>
        </p:txBody>
      </p:sp>
      <p:sp>
        <p:nvSpPr>
          <p:cNvPr id="6" name="Slide Number Placeholder 7"/>
          <p:cNvSpPr>
            <a:spLocks noGrp="1"/>
          </p:cNvSpPr>
          <p:nvPr>
            <p:ph type="sldNum" sz="quarter" idx="12"/>
          </p:nvPr>
        </p:nvSpPr>
        <p:spPr>
          <a:xfrm>
            <a:off x="9347200" y="6381750"/>
            <a:ext cx="2844800" cy="476250"/>
          </a:xfrm>
          <a:prstGeom prst="rect">
            <a:avLst/>
          </a:prstGeom>
        </p:spPr>
        <p:txBody>
          <a:bodyPr/>
          <a:lstStyle>
            <a:lvl1pPr>
              <a:defRPr>
                <a:solidFill>
                  <a:srgbClr val="000000"/>
                </a:solidFill>
                <a:latin typeface="Arial" charset="0"/>
              </a:defRPr>
            </a:lvl1pPr>
          </a:lstStyle>
          <a:p>
            <a:pPr eaLnBrk="0" fontAlgn="base" hangingPunct="0">
              <a:spcBef>
                <a:spcPct val="0"/>
              </a:spcBef>
              <a:spcAft>
                <a:spcPct val="0"/>
              </a:spcAft>
              <a:defRPr/>
            </a:pPr>
            <a:fld id="{9834AF2E-103C-4E04-BD45-6C2EE4882B8F}" type="slidenum">
              <a:rPr lang="en-US"/>
              <a:pPr eaLnBrk="0" fontAlgn="base" hangingPunct="0">
                <a:spcBef>
                  <a:spcPct val="0"/>
                </a:spcBef>
                <a:spcAft>
                  <a:spcPct val="0"/>
                </a:spcAft>
                <a:defRPr/>
              </a:pPr>
              <a:t>‹#›</a:t>
            </a:fld>
            <a:endParaRPr lang="en-US"/>
          </a:p>
        </p:txBody>
      </p:sp>
    </p:spTree>
    <p:extLst>
      <p:ext uri="{BB962C8B-B14F-4D97-AF65-F5344CB8AC3E}">
        <p14:creationId xmlns:p14="http://schemas.microsoft.com/office/powerpoint/2010/main" val="2229413133"/>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5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pPr>
              <a:defRPr/>
            </a:pPr>
            <a:fld id="{314184D4-B96C-4F03-AD55-BAFC082A67EF}" type="datetime1">
              <a:rPr lang="en-US" smtClean="0"/>
              <a:t>2/7/2018</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3615323A-45E5-4991-B536-225FAB84E380}" type="slidenum">
              <a:rPr lang="en-US" altLang="en-US"/>
              <a:pPr>
                <a:defRPr/>
              </a:pPr>
              <a:t>‹#›</a:t>
            </a:fld>
            <a:endParaRPr lang="en-US" altLang="en-US"/>
          </a:p>
        </p:txBody>
      </p:sp>
    </p:spTree>
    <p:extLst>
      <p:ext uri="{BB962C8B-B14F-4D97-AF65-F5344CB8AC3E}">
        <p14:creationId xmlns:p14="http://schemas.microsoft.com/office/powerpoint/2010/main" val="2907970670"/>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6E4AAB25-E909-442A-BB0A-E04F6FCB4E93}" type="datetime1">
              <a:rPr lang="en-US" smtClean="0"/>
              <a:t>2/7/2018</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DE8A73DC-F8A1-48D4-B5EE-DFE1956BB5F8}" type="slidenum">
              <a:rPr lang="en-US" altLang="en-US"/>
              <a:pPr>
                <a:defRPr/>
              </a:pPr>
              <a:t>‹#›</a:t>
            </a:fld>
            <a:endParaRPr lang="en-US" altLang="en-US"/>
          </a:p>
        </p:txBody>
      </p:sp>
    </p:spTree>
    <p:extLst>
      <p:ext uri="{BB962C8B-B14F-4D97-AF65-F5344CB8AC3E}">
        <p14:creationId xmlns:p14="http://schemas.microsoft.com/office/powerpoint/2010/main" val="3578640559"/>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3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a:defRPr/>
            </a:pPr>
            <a:fld id="{CA3137C4-E797-4B97-B187-59DC8585C970}" type="datetime1">
              <a:rPr lang="en-US" smtClean="0"/>
              <a:t>2/7/2018</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9E63F5CB-71B0-43F1-BBF6-7B97E4D00D59}" type="slidenum">
              <a:rPr lang="en-US" altLang="en-US"/>
              <a:pPr>
                <a:defRPr/>
              </a:pPr>
              <a:t>‹#›</a:t>
            </a:fld>
            <a:endParaRPr lang="en-US" altLang="en-US"/>
          </a:p>
        </p:txBody>
      </p:sp>
    </p:spTree>
    <p:extLst>
      <p:ext uri="{BB962C8B-B14F-4D97-AF65-F5344CB8AC3E}">
        <p14:creationId xmlns:p14="http://schemas.microsoft.com/office/powerpoint/2010/main" val="4068626358"/>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6"/>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6"/>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pPr>
              <a:defRPr/>
            </a:pPr>
            <a:fld id="{91E308D9-D96D-42AB-BE83-9FDE00C98BAE}" type="datetime1">
              <a:rPr lang="en-US" smtClean="0"/>
              <a:t>2/7/2018</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6CC99327-724D-4732-AC18-E509093BC1EA}" type="slidenum">
              <a:rPr lang="en-US" altLang="en-US"/>
              <a:pPr>
                <a:defRPr/>
              </a:pPr>
              <a:t>‹#›</a:t>
            </a:fld>
            <a:endParaRPr lang="en-US" altLang="en-US"/>
          </a:p>
        </p:txBody>
      </p:sp>
    </p:spTree>
    <p:extLst>
      <p:ext uri="{BB962C8B-B14F-4D97-AF65-F5344CB8AC3E}">
        <p14:creationId xmlns:p14="http://schemas.microsoft.com/office/powerpoint/2010/main" val="1369591118"/>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8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8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pPr>
              <a:defRPr/>
            </a:pPr>
            <a:fld id="{F9F0FC8A-6451-454A-A1DE-4CC92CEB6084}" type="datetime1">
              <a:rPr lang="en-US" smtClean="0"/>
              <a:t>2/7/2018</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9FCA5856-D9CC-4828-8841-4FFBE37D4E40}" type="slidenum">
              <a:rPr lang="en-US" altLang="en-US"/>
              <a:pPr>
                <a:defRPr/>
              </a:pPr>
              <a:t>‹#›</a:t>
            </a:fld>
            <a:endParaRPr lang="en-US" altLang="en-US"/>
          </a:p>
        </p:txBody>
      </p:sp>
    </p:spTree>
    <p:extLst>
      <p:ext uri="{BB962C8B-B14F-4D97-AF65-F5344CB8AC3E}">
        <p14:creationId xmlns:p14="http://schemas.microsoft.com/office/powerpoint/2010/main" val="24443887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21B67DC-0F07-4560-A553-4069C3EA2B2D}" type="datetime1">
              <a:rPr lang="en-US" smtClean="0"/>
              <a:t>2/7/2018</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231BA63-6E29-4115-B841-FC9898217383}" type="slidenum">
              <a:rPr lang="en-US" smtClean="0"/>
              <a:t>‹#›</a:t>
            </a:fld>
            <a:endParaRPr lang="en-US"/>
          </a:p>
        </p:txBody>
      </p:sp>
    </p:spTree>
    <p:extLst>
      <p:ext uri="{BB962C8B-B14F-4D97-AF65-F5344CB8AC3E}">
        <p14:creationId xmlns:p14="http://schemas.microsoft.com/office/powerpoint/2010/main" val="4098957738"/>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fld id="{26CBE487-5225-446D-960C-ED32BD6AEC0E}" type="datetime1">
              <a:rPr lang="en-US" smtClean="0"/>
              <a:t>2/7/2018</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E0683D77-3ABA-4D7C-B202-0FE5905A239B}" type="slidenum">
              <a:rPr lang="en-US" altLang="en-US"/>
              <a:pPr>
                <a:defRPr/>
              </a:pPr>
              <a:t>‹#›</a:t>
            </a:fld>
            <a:endParaRPr lang="en-US" altLang="en-US"/>
          </a:p>
        </p:txBody>
      </p:sp>
    </p:spTree>
    <p:extLst>
      <p:ext uri="{BB962C8B-B14F-4D97-AF65-F5344CB8AC3E}">
        <p14:creationId xmlns:p14="http://schemas.microsoft.com/office/powerpoint/2010/main" val="2166313407"/>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56462379-8496-40A1-AFEE-57881E246EBC}" type="datetime1">
              <a:rPr lang="en-US" smtClean="0"/>
              <a:t>2/7/2018</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5D600114-5331-4B63-8448-38813EDDE22C}" type="slidenum">
              <a:rPr lang="en-US" altLang="en-US"/>
              <a:pPr>
                <a:defRPr/>
              </a:pPr>
              <a:t>‹#›</a:t>
            </a:fld>
            <a:endParaRPr lang="en-US" altLang="en-US"/>
          </a:p>
        </p:txBody>
      </p:sp>
    </p:spTree>
    <p:extLst>
      <p:ext uri="{BB962C8B-B14F-4D97-AF65-F5344CB8AC3E}">
        <p14:creationId xmlns:p14="http://schemas.microsoft.com/office/powerpoint/2010/main" val="2060085647"/>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8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3" y="1435103"/>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BE6974BC-AC00-404D-B106-00E2E068A9B0}" type="datetime1">
              <a:rPr lang="en-US" smtClean="0"/>
              <a:t>2/7/2018</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3EBB5727-191D-4031-853F-5051C121BFE1}" type="slidenum">
              <a:rPr lang="en-US" altLang="en-US"/>
              <a:pPr>
                <a:defRPr/>
              </a:pPr>
              <a:t>‹#›</a:t>
            </a:fld>
            <a:endParaRPr lang="en-US" altLang="en-US"/>
          </a:p>
        </p:txBody>
      </p:sp>
    </p:spTree>
    <p:extLst>
      <p:ext uri="{BB962C8B-B14F-4D97-AF65-F5344CB8AC3E}">
        <p14:creationId xmlns:p14="http://schemas.microsoft.com/office/powerpoint/2010/main" val="859370231"/>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5EA66A74-D051-4327-A4D1-6E7255285882}" type="datetime1">
              <a:rPr lang="en-US" smtClean="0"/>
              <a:t>2/7/2018</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3DDD3C5A-E745-46D7-B338-6EF86A0233C6}" type="slidenum">
              <a:rPr lang="en-US" altLang="en-US"/>
              <a:pPr>
                <a:defRPr/>
              </a:pPr>
              <a:t>‹#›</a:t>
            </a:fld>
            <a:endParaRPr lang="en-US" altLang="en-US"/>
          </a:p>
        </p:txBody>
      </p:sp>
    </p:spTree>
    <p:extLst>
      <p:ext uri="{BB962C8B-B14F-4D97-AF65-F5344CB8AC3E}">
        <p14:creationId xmlns:p14="http://schemas.microsoft.com/office/powerpoint/2010/main" val="3425853527"/>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7FB0CEE8-541F-42A0-9B47-A4EDCF94E674}" type="datetime1">
              <a:rPr lang="en-US" smtClean="0"/>
              <a:t>2/7/2018</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E625D351-5DF7-49AE-B0A9-E6F826D6794E}" type="slidenum">
              <a:rPr lang="en-US" altLang="en-US"/>
              <a:pPr>
                <a:defRPr/>
              </a:pPr>
              <a:t>‹#›</a:t>
            </a:fld>
            <a:endParaRPr lang="en-US" altLang="en-US"/>
          </a:p>
        </p:txBody>
      </p:sp>
    </p:spTree>
    <p:extLst>
      <p:ext uri="{BB962C8B-B14F-4D97-AF65-F5344CB8AC3E}">
        <p14:creationId xmlns:p14="http://schemas.microsoft.com/office/powerpoint/2010/main" val="4081782213"/>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6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6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04A13A09-6632-40EA-B54B-F5197DB4ED61}" type="datetime1">
              <a:rPr lang="en-US" smtClean="0"/>
              <a:t>2/7/2018</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881C1C5C-8A66-4179-814E-B2DB27E5D07E}" type="slidenum">
              <a:rPr lang="en-US" altLang="en-US"/>
              <a:pPr>
                <a:defRPr/>
              </a:pPr>
              <a:t>‹#›</a:t>
            </a:fld>
            <a:endParaRPr lang="en-US" altLang="en-US"/>
          </a:p>
        </p:txBody>
      </p:sp>
    </p:spTree>
    <p:extLst>
      <p:ext uri="{BB962C8B-B14F-4D97-AF65-F5344CB8AC3E}">
        <p14:creationId xmlns:p14="http://schemas.microsoft.com/office/powerpoint/2010/main" val="134143850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Line 14"/>
          <p:cNvSpPr>
            <a:spLocks noChangeShapeType="1"/>
          </p:cNvSpPr>
          <p:nvPr/>
        </p:nvSpPr>
        <p:spPr bwMode="auto">
          <a:xfrm>
            <a:off x="508001" y="6451600"/>
            <a:ext cx="11176000" cy="0"/>
          </a:xfrm>
          <a:prstGeom prst="line">
            <a:avLst/>
          </a:prstGeom>
          <a:noFill/>
          <a:ln w="57150">
            <a:solidFill>
              <a:srgbClr val="0C2D83"/>
            </a:solidFill>
            <a:round/>
            <a:headEnd/>
            <a:tailEnd/>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lang="en-US" sz="1800">
              <a:solidFill>
                <a:srgbClr val="000000"/>
              </a:solidFill>
              <a:latin typeface="Arial" panose="020B0604020202020204" pitchFamily="34" charset="0"/>
              <a:cs typeface="Arial" panose="020B0604020202020204" pitchFamily="34" charset="0"/>
            </a:endParaRPr>
          </a:p>
        </p:txBody>
      </p:sp>
      <p:sp>
        <p:nvSpPr>
          <p:cNvPr id="6" name="Line 28"/>
          <p:cNvSpPr>
            <a:spLocks noChangeShapeType="1"/>
          </p:cNvSpPr>
          <p:nvPr/>
        </p:nvSpPr>
        <p:spPr bwMode="auto">
          <a:xfrm>
            <a:off x="508001" y="1231900"/>
            <a:ext cx="11176000" cy="0"/>
          </a:xfrm>
          <a:prstGeom prst="line">
            <a:avLst/>
          </a:prstGeom>
          <a:noFill/>
          <a:ln w="57150">
            <a:solidFill>
              <a:srgbClr val="0C2D83"/>
            </a:solidFill>
            <a:round/>
            <a:headEnd/>
            <a:tailEnd/>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lang="en-US" sz="1800">
              <a:solidFill>
                <a:srgbClr val="000000"/>
              </a:solidFill>
              <a:latin typeface="Arial" panose="020B0604020202020204" pitchFamily="34" charset="0"/>
              <a:cs typeface="Arial" panose="020B0604020202020204" pitchFamily="34" charset="0"/>
            </a:endParaRPr>
          </a:p>
        </p:txBody>
      </p:sp>
      <p:sp>
        <p:nvSpPr>
          <p:cNvPr id="33826" name="Rectangle 34"/>
          <p:cNvSpPr>
            <a:spLocks noGrp="1" noChangeArrowheads="1"/>
          </p:cNvSpPr>
          <p:nvPr>
            <p:ph type="subTitle" idx="1"/>
          </p:nvPr>
        </p:nvSpPr>
        <p:spPr>
          <a:xfrm>
            <a:off x="5461000" y="3924300"/>
            <a:ext cx="5994400" cy="1047750"/>
          </a:xfrm>
        </p:spPr>
        <p:txBody>
          <a:bodyPr/>
          <a:lstStyle>
            <a:lvl1pPr marL="0" indent="0" algn="r">
              <a:buFont typeface="Wingdings" pitchFamily="2" charset="2"/>
              <a:buNone/>
              <a:defRPr sz="2800"/>
            </a:lvl1pPr>
          </a:lstStyle>
          <a:p>
            <a:r>
              <a:rPr lang="en-US"/>
              <a:t>Click to edit Master subtitle style</a:t>
            </a:r>
          </a:p>
        </p:txBody>
      </p:sp>
      <p:sp>
        <p:nvSpPr>
          <p:cNvPr id="33827" name="Rectangle 35"/>
          <p:cNvSpPr>
            <a:spLocks noGrp="1" noChangeArrowheads="1"/>
          </p:cNvSpPr>
          <p:nvPr>
            <p:ph type="ctrTitle"/>
          </p:nvPr>
        </p:nvSpPr>
        <p:spPr>
          <a:xfrm>
            <a:off x="4622800" y="1962150"/>
            <a:ext cx="6858001" cy="1600200"/>
          </a:xfrm>
        </p:spPr>
        <p:txBody>
          <a:bodyPr/>
          <a:lstStyle>
            <a:lvl1pPr>
              <a:defRPr sz="4400" i="0"/>
            </a:lvl1pPr>
          </a:lstStyle>
          <a:p>
            <a:r>
              <a:rPr lang="en-US"/>
              <a:t>Click to edit Master title style</a:t>
            </a:r>
          </a:p>
        </p:txBody>
      </p:sp>
      <p:sp>
        <p:nvSpPr>
          <p:cNvPr id="8" name="Rectangle 30"/>
          <p:cNvSpPr>
            <a:spLocks noGrp="1" noChangeArrowheads="1"/>
          </p:cNvSpPr>
          <p:nvPr>
            <p:ph type="sldNum" sz="quarter" idx="10"/>
          </p:nvPr>
        </p:nvSpPr>
        <p:spPr>
          <a:xfrm>
            <a:off x="609600" y="6461125"/>
            <a:ext cx="10972800" cy="701675"/>
          </a:xfrm>
        </p:spPr>
        <p:txBody>
          <a:bodyPr/>
          <a:lstStyle>
            <a:lvl1pPr>
              <a:defRPr/>
            </a:lvl1pPr>
          </a:lstStyle>
          <a:p>
            <a:pPr>
              <a:defRPr/>
            </a:pPr>
            <a:fld id="{8F59ECBD-36EC-48AB-9FF0-B768A042E1A0}" type="slidenum">
              <a:rPr lang="en-US" altLang="en-US" smtClean="0"/>
              <a:pPr>
                <a:defRPr/>
              </a:pPr>
              <a:t>‹#›</a:t>
            </a:fld>
            <a:endParaRPr lang="en-US" altLang="en-US">
              <a:solidFill>
                <a:srgbClr val="808080"/>
              </a:solidFill>
            </a:endParaRPr>
          </a:p>
        </p:txBody>
      </p:sp>
    </p:spTree>
    <p:extLst>
      <p:ext uri="{BB962C8B-B14F-4D97-AF65-F5344CB8AC3E}">
        <p14:creationId xmlns:p14="http://schemas.microsoft.com/office/powerpoint/2010/main" val="3289625948"/>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218267" y="76201"/>
            <a:ext cx="7941733" cy="1143000"/>
          </a:xfrm>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6"/>
          <p:cNvSpPr>
            <a:spLocks noGrp="1" noChangeArrowheads="1"/>
          </p:cNvSpPr>
          <p:nvPr>
            <p:ph type="sldNum" sz="quarter" idx="10"/>
          </p:nvPr>
        </p:nvSpPr>
        <p:spPr>
          <a:ln/>
        </p:spPr>
        <p:txBody>
          <a:bodyPr/>
          <a:lstStyle>
            <a:lvl1pPr>
              <a:defRPr/>
            </a:lvl1pPr>
          </a:lstStyle>
          <a:p>
            <a:pPr>
              <a:defRPr/>
            </a:pPr>
            <a:fld id="{9A87FD70-2F49-436F-AF24-E71AE4A7C6DE}" type="slidenum">
              <a:rPr lang="en-US" altLang="en-US" smtClean="0"/>
              <a:pPr>
                <a:defRPr/>
              </a:pPr>
              <a:t>‹#›</a:t>
            </a:fld>
            <a:endParaRPr lang="en-US" altLang="en-US" dirty="0">
              <a:solidFill>
                <a:srgbClr val="808080"/>
              </a:solidFill>
            </a:endParaRPr>
          </a:p>
        </p:txBody>
      </p:sp>
    </p:spTree>
    <p:extLst>
      <p:ext uri="{BB962C8B-B14F-4D97-AF65-F5344CB8AC3E}">
        <p14:creationId xmlns:p14="http://schemas.microsoft.com/office/powerpoint/2010/main" val="2623487097"/>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4"/>
            <a:ext cx="10363200" cy="1500187"/>
          </a:xfrm>
        </p:spPr>
        <p:txBody>
          <a:bodyPr anchor="b"/>
          <a:lstStyle>
            <a:lvl1pPr marL="0" indent="0">
              <a:buNone/>
              <a:defRPr sz="2000"/>
            </a:lvl1pPr>
            <a:lvl2pPr marL="457209" indent="0">
              <a:buNone/>
              <a:defRPr sz="1800"/>
            </a:lvl2pPr>
            <a:lvl3pPr marL="914417" indent="0">
              <a:buNone/>
              <a:defRPr sz="1600"/>
            </a:lvl3pPr>
            <a:lvl4pPr marL="1371626" indent="0">
              <a:buNone/>
              <a:defRPr sz="1400"/>
            </a:lvl4pPr>
            <a:lvl5pPr marL="1828835" indent="0">
              <a:buNone/>
              <a:defRPr sz="1400"/>
            </a:lvl5pPr>
            <a:lvl6pPr marL="2286044" indent="0">
              <a:buNone/>
              <a:defRPr sz="1400"/>
            </a:lvl6pPr>
            <a:lvl7pPr marL="2743252" indent="0">
              <a:buNone/>
              <a:defRPr sz="1400"/>
            </a:lvl7pPr>
            <a:lvl8pPr marL="3200461" indent="0">
              <a:buNone/>
              <a:defRPr sz="1400"/>
            </a:lvl8pPr>
            <a:lvl9pPr marL="3657669" indent="0">
              <a:buNone/>
              <a:defRPr sz="1400"/>
            </a:lvl9pPr>
          </a:lstStyle>
          <a:p>
            <a:pPr lvl="0"/>
            <a:r>
              <a:rPr lang="en-US"/>
              <a:t>Click to edit Master text styles</a:t>
            </a:r>
          </a:p>
        </p:txBody>
      </p:sp>
      <p:sp>
        <p:nvSpPr>
          <p:cNvPr id="4" name="Rectangle 6"/>
          <p:cNvSpPr>
            <a:spLocks noGrp="1" noChangeArrowheads="1"/>
          </p:cNvSpPr>
          <p:nvPr>
            <p:ph type="sldNum" sz="quarter" idx="10"/>
          </p:nvPr>
        </p:nvSpPr>
        <p:spPr>
          <a:ln/>
        </p:spPr>
        <p:txBody>
          <a:bodyPr/>
          <a:lstStyle>
            <a:lvl1pPr>
              <a:defRPr/>
            </a:lvl1pPr>
          </a:lstStyle>
          <a:p>
            <a:pPr>
              <a:defRPr/>
            </a:pPr>
            <a:fld id="{9E9AC664-373A-4EC0-9782-1A02B33AAA4D}" type="slidenum">
              <a:rPr lang="en-US" altLang="en-US" smtClean="0"/>
              <a:pPr>
                <a:defRPr/>
              </a:pPr>
              <a:t>‹#›</a:t>
            </a:fld>
            <a:endParaRPr lang="en-US" altLang="en-US" dirty="0">
              <a:solidFill>
                <a:srgbClr val="808080"/>
              </a:solidFill>
            </a:endParaRPr>
          </a:p>
        </p:txBody>
      </p:sp>
    </p:spTree>
    <p:extLst>
      <p:ext uri="{BB962C8B-B14F-4D97-AF65-F5344CB8AC3E}">
        <p14:creationId xmlns:p14="http://schemas.microsoft.com/office/powerpoint/2010/main" val="4267075940"/>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066800" y="1536701"/>
            <a:ext cx="5319184" cy="43243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589185" y="1536701"/>
            <a:ext cx="5319182" cy="43243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6"/>
          <p:cNvSpPr>
            <a:spLocks noGrp="1" noChangeArrowheads="1"/>
          </p:cNvSpPr>
          <p:nvPr>
            <p:ph type="sldNum" sz="quarter" idx="10"/>
          </p:nvPr>
        </p:nvSpPr>
        <p:spPr>
          <a:ln/>
        </p:spPr>
        <p:txBody>
          <a:bodyPr/>
          <a:lstStyle>
            <a:lvl1pPr>
              <a:defRPr/>
            </a:lvl1pPr>
          </a:lstStyle>
          <a:p>
            <a:pPr>
              <a:defRPr/>
            </a:pPr>
            <a:fld id="{BB4AC064-66E6-4295-BAF4-A71F18E0E5A0}" type="slidenum">
              <a:rPr lang="en-US" altLang="en-US" smtClean="0"/>
              <a:pPr>
                <a:defRPr/>
              </a:pPr>
              <a:t>‹#›</a:t>
            </a:fld>
            <a:endParaRPr lang="en-US" altLang="en-US" dirty="0">
              <a:solidFill>
                <a:srgbClr val="808080"/>
              </a:solidFill>
            </a:endParaRPr>
          </a:p>
        </p:txBody>
      </p:sp>
    </p:spTree>
    <p:extLst>
      <p:ext uri="{BB962C8B-B14F-4D97-AF65-F5344CB8AC3E}">
        <p14:creationId xmlns:p14="http://schemas.microsoft.com/office/powerpoint/2010/main" val="17136755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3" Type="http://schemas.openxmlformats.org/officeDocument/2006/relationships/slideLayout" Target="../slideLayouts/slideLayout107.xml"/><Relationship Id="rId2" Type="http://schemas.openxmlformats.org/officeDocument/2006/relationships/slideLayout" Target="../slideLayouts/slideLayout106.xml"/><Relationship Id="rId1" Type="http://schemas.openxmlformats.org/officeDocument/2006/relationships/slideLayout" Target="../slideLayouts/slideLayout105.xml"/><Relationship Id="rId6" Type="http://schemas.openxmlformats.org/officeDocument/2006/relationships/theme" Target="../theme/theme10.xml"/><Relationship Id="rId5" Type="http://schemas.openxmlformats.org/officeDocument/2006/relationships/slideLayout" Target="../slideLayouts/slideLayout109.xml"/><Relationship Id="rId4" Type="http://schemas.openxmlformats.org/officeDocument/2006/relationships/slideLayout" Target="../slideLayouts/slideLayout108.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17.xml"/><Relationship Id="rId3" Type="http://schemas.openxmlformats.org/officeDocument/2006/relationships/slideLayout" Target="../slideLayouts/slideLayout112.xml"/><Relationship Id="rId7" Type="http://schemas.openxmlformats.org/officeDocument/2006/relationships/slideLayout" Target="../slideLayouts/slideLayout116.xml"/><Relationship Id="rId12" Type="http://schemas.openxmlformats.org/officeDocument/2006/relationships/theme" Target="../theme/theme11.xml"/><Relationship Id="rId2" Type="http://schemas.openxmlformats.org/officeDocument/2006/relationships/slideLayout" Target="../slideLayouts/slideLayout111.xml"/><Relationship Id="rId1" Type="http://schemas.openxmlformats.org/officeDocument/2006/relationships/slideLayout" Target="../slideLayouts/slideLayout110.xml"/><Relationship Id="rId6" Type="http://schemas.openxmlformats.org/officeDocument/2006/relationships/slideLayout" Target="../slideLayouts/slideLayout115.xml"/><Relationship Id="rId11" Type="http://schemas.openxmlformats.org/officeDocument/2006/relationships/slideLayout" Target="../slideLayouts/slideLayout120.xml"/><Relationship Id="rId5" Type="http://schemas.openxmlformats.org/officeDocument/2006/relationships/slideLayout" Target="../slideLayouts/slideLayout114.xml"/><Relationship Id="rId10" Type="http://schemas.openxmlformats.org/officeDocument/2006/relationships/slideLayout" Target="../slideLayouts/slideLayout119.xml"/><Relationship Id="rId4" Type="http://schemas.openxmlformats.org/officeDocument/2006/relationships/slideLayout" Target="../slideLayouts/slideLayout113.xml"/><Relationship Id="rId9" Type="http://schemas.openxmlformats.org/officeDocument/2006/relationships/slideLayout" Target="../slideLayouts/slideLayout118.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28.xml"/><Relationship Id="rId3" Type="http://schemas.openxmlformats.org/officeDocument/2006/relationships/slideLayout" Target="../slideLayouts/slideLayout123.xml"/><Relationship Id="rId7" Type="http://schemas.openxmlformats.org/officeDocument/2006/relationships/slideLayout" Target="../slideLayouts/slideLayout127.xml"/><Relationship Id="rId12" Type="http://schemas.openxmlformats.org/officeDocument/2006/relationships/theme" Target="../theme/theme12.xml"/><Relationship Id="rId2" Type="http://schemas.openxmlformats.org/officeDocument/2006/relationships/slideLayout" Target="../slideLayouts/slideLayout122.xml"/><Relationship Id="rId1" Type="http://schemas.openxmlformats.org/officeDocument/2006/relationships/slideLayout" Target="../slideLayouts/slideLayout121.xml"/><Relationship Id="rId6" Type="http://schemas.openxmlformats.org/officeDocument/2006/relationships/slideLayout" Target="../slideLayouts/slideLayout126.xml"/><Relationship Id="rId11" Type="http://schemas.openxmlformats.org/officeDocument/2006/relationships/slideLayout" Target="../slideLayouts/slideLayout131.xml"/><Relationship Id="rId5" Type="http://schemas.openxmlformats.org/officeDocument/2006/relationships/slideLayout" Target="../slideLayouts/slideLayout125.xml"/><Relationship Id="rId10" Type="http://schemas.openxmlformats.org/officeDocument/2006/relationships/slideLayout" Target="../slideLayouts/slideLayout130.xml"/><Relationship Id="rId4" Type="http://schemas.openxmlformats.org/officeDocument/2006/relationships/slideLayout" Target="../slideLayouts/slideLayout124.xml"/><Relationship Id="rId9" Type="http://schemas.openxmlformats.org/officeDocument/2006/relationships/slideLayout" Target="../slideLayouts/slideLayout129.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139.xml"/><Relationship Id="rId13" Type="http://schemas.openxmlformats.org/officeDocument/2006/relationships/theme" Target="../theme/theme13.xml"/><Relationship Id="rId3" Type="http://schemas.openxmlformats.org/officeDocument/2006/relationships/slideLayout" Target="../slideLayouts/slideLayout134.xml"/><Relationship Id="rId7" Type="http://schemas.openxmlformats.org/officeDocument/2006/relationships/slideLayout" Target="../slideLayouts/slideLayout138.xml"/><Relationship Id="rId12" Type="http://schemas.openxmlformats.org/officeDocument/2006/relationships/slideLayout" Target="../slideLayouts/slideLayout143.xml"/><Relationship Id="rId2" Type="http://schemas.openxmlformats.org/officeDocument/2006/relationships/slideLayout" Target="../slideLayouts/slideLayout133.xml"/><Relationship Id="rId1" Type="http://schemas.openxmlformats.org/officeDocument/2006/relationships/slideLayout" Target="../slideLayouts/slideLayout132.xml"/><Relationship Id="rId6" Type="http://schemas.openxmlformats.org/officeDocument/2006/relationships/slideLayout" Target="../slideLayouts/slideLayout137.xml"/><Relationship Id="rId11" Type="http://schemas.openxmlformats.org/officeDocument/2006/relationships/slideLayout" Target="../slideLayouts/slideLayout142.xml"/><Relationship Id="rId5" Type="http://schemas.openxmlformats.org/officeDocument/2006/relationships/slideLayout" Target="../slideLayouts/slideLayout136.xml"/><Relationship Id="rId10" Type="http://schemas.openxmlformats.org/officeDocument/2006/relationships/slideLayout" Target="../slideLayouts/slideLayout141.xml"/><Relationship Id="rId4" Type="http://schemas.openxmlformats.org/officeDocument/2006/relationships/slideLayout" Target="../slideLayouts/slideLayout135.xml"/><Relationship Id="rId9" Type="http://schemas.openxmlformats.org/officeDocument/2006/relationships/slideLayout" Target="../slideLayouts/slideLayout140.xml"/></Relationships>
</file>

<file path=ppt/slideMasters/_rels/slideMaster1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theme" Target="../theme/theme14.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151.xml"/><Relationship Id="rId13" Type="http://schemas.openxmlformats.org/officeDocument/2006/relationships/theme" Target="../theme/theme15.xml"/><Relationship Id="rId3" Type="http://schemas.openxmlformats.org/officeDocument/2006/relationships/slideLayout" Target="../slideLayouts/slideLayout146.xml"/><Relationship Id="rId7" Type="http://schemas.openxmlformats.org/officeDocument/2006/relationships/slideLayout" Target="../slideLayouts/slideLayout150.xml"/><Relationship Id="rId12" Type="http://schemas.openxmlformats.org/officeDocument/2006/relationships/slideLayout" Target="../slideLayouts/slideLayout155.xml"/><Relationship Id="rId2" Type="http://schemas.openxmlformats.org/officeDocument/2006/relationships/slideLayout" Target="../slideLayouts/slideLayout145.xml"/><Relationship Id="rId1" Type="http://schemas.openxmlformats.org/officeDocument/2006/relationships/slideLayout" Target="../slideLayouts/slideLayout144.xml"/><Relationship Id="rId6" Type="http://schemas.openxmlformats.org/officeDocument/2006/relationships/slideLayout" Target="../slideLayouts/slideLayout149.xml"/><Relationship Id="rId11" Type="http://schemas.openxmlformats.org/officeDocument/2006/relationships/slideLayout" Target="../slideLayouts/slideLayout154.xml"/><Relationship Id="rId5" Type="http://schemas.openxmlformats.org/officeDocument/2006/relationships/slideLayout" Target="../slideLayouts/slideLayout148.xml"/><Relationship Id="rId10" Type="http://schemas.openxmlformats.org/officeDocument/2006/relationships/slideLayout" Target="../slideLayouts/slideLayout153.xml"/><Relationship Id="rId4" Type="http://schemas.openxmlformats.org/officeDocument/2006/relationships/slideLayout" Target="../slideLayouts/slideLayout147.xml"/><Relationship Id="rId9" Type="http://schemas.openxmlformats.org/officeDocument/2006/relationships/slideLayout" Target="../slideLayouts/slideLayout152.xml"/></Relationships>
</file>

<file path=ppt/slideMasters/_rels/slideMaster16.xml.rels><?xml version="1.0" encoding="UTF-8" standalone="yes"?>
<Relationships xmlns="http://schemas.openxmlformats.org/package/2006/relationships"><Relationship Id="rId2" Type="http://schemas.openxmlformats.org/officeDocument/2006/relationships/theme" Target="../theme/theme16.xml"/><Relationship Id="rId1" Type="http://schemas.openxmlformats.org/officeDocument/2006/relationships/slideLayout" Target="../slideLayouts/slideLayout156.xml"/></Relationships>
</file>

<file path=ppt/slideMasters/_rels/slideMaster17.xml.rels><?xml version="1.0" encoding="UTF-8" standalone="yes"?>
<Relationships xmlns="http://schemas.openxmlformats.org/package/2006/relationships"><Relationship Id="rId3" Type="http://schemas.openxmlformats.org/officeDocument/2006/relationships/slideLayout" Target="../slideLayouts/slideLayout159.xml"/><Relationship Id="rId2" Type="http://schemas.openxmlformats.org/officeDocument/2006/relationships/slideLayout" Target="../slideLayouts/slideLayout158.xml"/><Relationship Id="rId1" Type="http://schemas.openxmlformats.org/officeDocument/2006/relationships/slideLayout" Target="../slideLayouts/slideLayout157.xml"/><Relationship Id="rId5" Type="http://schemas.openxmlformats.org/officeDocument/2006/relationships/theme" Target="../theme/theme17.xml"/><Relationship Id="rId4" Type="http://schemas.openxmlformats.org/officeDocument/2006/relationships/slideLayout" Target="../slideLayouts/slideLayout160.xml"/></Relationships>
</file>

<file path=ppt/slideMasters/_rels/slideMaster18.xml.rels><?xml version="1.0" encoding="UTF-8" standalone="yes"?>
<Relationships xmlns="http://schemas.openxmlformats.org/package/2006/relationships"><Relationship Id="rId3" Type="http://schemas.openxmlformats.org/officeDocument/2006/relationships/slideLayout" Target="../slideLayouts/slideLayout163.xml"/><Relationship Id="rId2" Type="http://schemas.openxmlformats.org/officeDocument/2006/relationships/slideLayout" Target="../slideLayouts/slideLayout162.xml"/><Relationship Id="rId1" Type="http://schemas.openxmlformats.org/officeDocument/2006/relationships/slideLayout" Target="../slideLayouts/slideLayout161.xml"/><Relationship Id="rId5" Type="http://schemas.openxmlformats.org/officeDocument/2006/relationships/theme" Target="../theme/theme18.xml"/><Relationship Id="rId4" Type="http://schemas.openxmlformats.org/officeDocument/2006/relationships/slideLayout" Target="../slideLayouts/slideLayout164.xml"/></Relationships>
</file>

<file path=ppt/slideMasters/_rels/slideMaster19.xml.rels><?xml version="1.0" encoding="UTF-8" standalone="yes"?>
<Relationships xmlns="http://schemas.openxmlformats.org/package/2006/relationships"><Relationship Id="rId8" Type="http://schemas.openxmlformats.org/officeDocument/2006/relationships/slideLayout" Target="../slideLayouts/slideLayout172.xml"/><Relationship Id="rId13" Type="http://schemas.openxmlformats.org/officeDocument/2006/relationships/slideLayout" Target="../slideLayouts/slideLayout177.xml"/><Relationship Id="rId18" Type="http://schemas.openxmlformats.org/officeDocument/2006/relationships/image" Target="../media/image2.png"/><Relationship Id="rId3" Type="http://schemas.openxmlformats.org/officeDocument/2006/relationships/slideLayout" Target="../slideLayouts/slideLayout167.xml"/><Relationship Id="rId7" Type="http://schemas.openxmlformats.org/officeDocument/2006/relationships/slideLayout" Target="../slideLayouts/slideLayout171.xml"/><Relationship Id="rId12" Type="http://schemas.openxmlformats.org/officeDocument/2006/relationships/slideLayout" Target="../slideLayouts/slideLayout176.xml"/><Relationship Id="rId17" Type="http://schemas.openxmlformats.org/officeDocument/2006/relationships/image" Target="../media/image1.jpeg"/><Relationship Id="rId2" Type="http://schemas.openxmlformats.org/officeDocument/2006/relationships/slideLayout" Target="../slideLayouts/slideLayout166.xml"/><Relationship Id="rId16" Type="http://schemas.openxmlformats.org/officeDocument/2006/relationships/theme" Target="../theme/theme19.xml"/><Relationship Id="rId1" Type="http://schemas.openxmlformats.org/officeDocument/2006/relationships/slideLayout" Target="../slideLayouts/slideLayout165.xml"/><Relationship Id="rId6" Type="http://schemas.openxmlformats.org/officeDocument/2006/relationships/slideLayout" Target="../slideLayouts/slideLayout170.xml"/><Relationship Id="rId11" Type="http://schemas.openxmlformats.org/officeDocument/2006/relationships/slideLayout" Target="../slideLayouts/slideLayout175.xml"/><Relationship Id="rId5" Type="http://schemas.openxmlformats.org/officeDocument/2006/relationships/slideLayout" Target="../slideLayouts/slideLayout169.xml"/><Relationship Id="rId15" Type="http://schemas.openxmlformats.org/officeDocument/2006/relationships/slideLayout" Target="../slideLayouts/slideLayout179.xml"/><Relationship Id="rId10" Type="http://schemas.openxmlformats.org/officeDocument/2006/relationships/slideLayout" Target="../slideLayouts/slideLayout174.xml"/><Relationship Id="rId19" Type="http://schemas.openxmlformats.org/officeDocument/2006/relationships/image" Target="../media/image3.emf"/><Relationship Id="rId4" Type="http://schemas.openxmlformats.org/officeDocument/2006/relationships/slideLayout" Target="../slideLayouts/slideLayout168.xml"/><Relationship Id="rId9" Type="http://schemas.openxmlformats.org/officeDocument/2006/relationships/slideLayout" Target="../slideLayouts/slideLayout173.xml"/><Relationship Id="rId14" Type="http://schemas.openxmlformats.org/officeDocument/2006/relationships/slideLayout" Target="../slideLayouts/slideLayout17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20.xml.rels><?xml version="1.0" encoding="UTF-8" standalone="yes"?>
<Relationships xmlns="http://schemas.openxmlformats.org/package/2006/relationships"><Relationship Id="rId8" Type="http://schemas.openxmlformats.org/officeDocument/2006/relationships/slideLayout" Target="../slideLayouts/slideLayout187.xml"/><Relationship Id="rId3" Type="http://schemas.openxmlformats.org/officeDocument/2006/relationships/slideLayout" Target="../slideLayouts/slideLayout182.xml"/><Relationship Id="rId7" Type="http://schemas.openxmlformats.org/officeDocument/2006/relationships/slideLayout" Target="../slideLayouts/slideLayout186.xml"/><Relationship Id="rId12" Type="http://schemas.openxmlformats.org/officeDocument/2006/relationships/theme" Target="../theme/theme20.xml"/><Relationship Id="rId2" Type="http://schemas.openxmlformats.org/officeDocument/2006/relationships/slideLayout" Target="../slideLayouts/slideLayout181.xml"/><Relationship Id="rId1" Type="http://schemas.openxmlformats.org/officeDocument/2006/relationships/slideLayout" Target="../slideLayouts/slideLayout180.xml"/><Relationship Id="rId6" Type="http://schemas.openxmlformats.org/officeDocument/2006/relationships/slideLayout" Target="../slideLayouts/slideLayout185.xml"/><Relationship Id="rId11" Type="http://schemas.openxmlformats.org/officeDocument/2006/relationships/slideLayout" Target="../slideLayouts/slideLayout190.xml"/><Relationship Id="rId5" Type="http://schemas.openxmlformats.org/officeDocument/2006/relationships/slideLayout" Target="../slideLayouts/slideLayout184.xml"/><Relationship Id="rId10" Type="http://schemas.openxmlformats.org/officeDocument/2006/relationships/slideLayout" Target="../slideLayouts/slideLayout189.xml"/><Relationship Id="rId4" Type="http://schemas.openxmlformats.org/officeDocument/2006/relationships/slideLayout" Target="../slideLayouts/slideLayout183.xml"/><Relationship Id="rId9" Type="http://schemas.openxmlformats.org/officeDocument/2006/relationships/slideLayout" Target="../slideLayouts/slideLayout188.xml"/></Relationships>
</file>

<file path=ppt/slideMasters/_rels/slideMaster21.xml.rels><?xml version="1.0" encoding="UTF-8" standalone="yes"?>
<Relationships xmlns="http://schemas.openxmlformats.org/package/2006/relationships"><Relationship Id="rId8" Type="http://schemas.openxmlformats.org/officeDocument/2006/relationships/slideLayout" Target="../slideLayouts/slideLayout198.xml"/><Relationship Id="rId3" Type="http://schemas.openxmlformats.org/officeDocument/2006/relationships/slideLayout" Target="../slideLayouts/slideLayout193.xml"/><Relationship Id="rId7" Type="http://schemas.openxmlformats.org/officeDocument/2006/relationships/slideLayout" Target="../slideLayouts/slideLayout197.xml"/><Relationship Id="rId12" Type="http://schemas.openxmlformats.org/officeDocument/2006/relationships/theme" Target="../theme/theme21.xml"/><Relationship Id="rId2" Type="http://schemas.openxmlformats.org/officeDocument/2006/relationships/slideLayout" Target="../slideLayouts/slideLayout192.xml"/><Relationship Id="rId1" Type="http://schemas.openxmlformats.org/officeDocument/2006/relationships/slideLayout" Target="../slideLayouts/slideLayout191.xml"/><Relationship Id="rId6" Type="http://schemas.openxmlformats.org/officeDocument/2006/relationships/slideLayout" Target="../slideLayouts/slideLayout196.xml"/><Relationship Id="rId11" Type="http://schemas.openxmlformats.org/officeDocument/2006/relationships/slideLayout" Target="../slideLayouts/slideLayout201.xml"/><Relationship Id="rId5" Type="http://schemas.openxmlformats.org/officeDocument/2006/relationships/slideLayout" Target="../slideLayouts/slideLayout195.xml"/><Relationship Id="rId10" Type="http://schemas.openxmlformats.org/officeDocument/2006/relationships/slideLayout" Target="../slideLayouts/slideLayout200.xml"/><Relationship Id="rId4" Type="http://schemas.openxmlformats.org/officeDocument/2006/relationships/slideLayout" Target="../slideLayouts/slideLayout194.xml"/><Relationship Id="rId9" Type="http://schemas.openxmlformats.org/officeDocument/2006/relationships/slideLayout" Target="../slideLayouts/slideLayout199.xml"/></Relationships>
</file>

<file path=ppt/slideMasters/_rels/slideMaster22.xml.rels><?xml version="1.0" encoding="UTF-8" standalone="yes"?>
<Relationships xmlns="http://schemas.openxmlformats.org/package/2006/relationships"><Relationship Id="rId3" Type="http://schemas.openxmlformats.org/officeDocument/2006/relationships/slideLayout" Target="../slideLayouts/slideLayout204.xml"/><Relationship Id="rId2" Type="http://schemas.openxmlformats.org/officeDocument/2006/relationships/slideLayout" Target="../slideLayouts/slideLayout203.xml"/><Relationship Id="rId1" Type="http://schemas.openxmlformats.org/officeDocument/2006/relationships/slideLayout" Target="../slideLayouts/slideLayout202.xml"/><Relationship Id="rId5" Type="http://schemas.openxmlformats.org/officeDocument/2006/relationships/theme" Target="../theme/theme22.xml"/><Relationship Id="rId4" Type="http://schemas.openxmlformats.org/officeDocument/2006/relationships/slideLayout" Target="../slideLayouts/slideLayout205.xml"/></Relationships>
</file>

<file path=ppt/slideMasters/_rels/slideMaster23.xml.rels><?xml version="1.0" encoding="UTF-8" standalone="yes"?>
<Relationships xmlns="http://schemas.openxmlformats.org/package/2006/relationships"><Relationship Id="rId8" Type="http://schemas.openxmlformats.org/officeDocument/2006/relationships/slideLayout" Target="../slideLayouts/slideLayout213.xml"/><Relationship Id="rId13" Type="http://schemas.openxmlformats.org/officeDocument/2006/relationships/theme" Target="../theme/theme23.xml"/><Relationship Id="rId3" Type="http://schemas.openxmlformats.org/officeDocument/2006/relationships/slideLayout" Target="../slideLayouts/slideLayout208.xml"/><Relationship Id="rId7" Type="http://schemas.openxmlformats.org/officeDocument/2006/relationships/slideLayout" Target="../slideLayouts/slideLayout212.xml"/><Relationship Id="rId12" Type="http://schemas.openxmlformats.org/officeDocument/2006/relationships/slideLayout" Target="../slideLayouts/slideLayout217.xml"/><Relationship Id="rId2" Type="http://schemas.openxmlformats.org/officeDocument/2006/relationships/slideLayout" Target="../slideLayouts/slideLayout207.xml"/><Relationship Id="rId1" Type="http://schemas.openxmlformats.org/officeDocument/2006/relationships/slideLayout" Target="../slideLayouts/slideLayout206.xml"/><Relationship Id="rId6" Type="http://schemas.openxmlformats.org/officeDocument/2006/relationships/slideLayout" Target="../slideLayouts/slideLayout211.xml"/><Relationship Id="rId11" Type="http://schemas.openxmlformats.org/officeDocument/2006/relationships/slideLayout" Target="../slideLayouts/slideLayout216.xml"/><Relationship Id="rId5" Type="http://schemas.openxmlformats.org/officeDocument/2006/relationships/slideLayout" Target="../slideLayouts/slideLayout210.xml"/><Relationship Id="rId10" Type="http://schemas.openxmlformats.org/officeDocument/2006/relationships/slideLayout" Target="../slideLayouts/slideLayout215.xml"/><Relationship Id="rId4" Type="http://schemas.openxmlformats.org/officeDocument/2006/relationships/slideLayout" Target="../slideLayouts/slideLayout209.xml"/><Relationship Id="rId9" Type="http://schemas.openxmlformats.org/officeDocument/2006/relationships/slideLayout" Target="../slideLayouts/slideLayout214.xml"/></Relationships>
</file>

<file path=ppt/slideMasters/_rels/slideMaster24.xml.rels><?xml version="1.0" encoding="UTF-8" standalone="yes"?>
<Relationships xmlns="http://schemas.openxmlformats.org/package/2006/relationships"><Relationship Id="rId3" Type="http://schemas.openxmlformats.org/officeDocument/2006/relationships/slideLayout" Target="../slideLayouts/slideLayout220.xml"/><Relationship Id="rId2" Type="http://schemas.openxmlformats.org/officeDocument/2006/relationships/slideLayout" Target="../slideLayouts/slideLayout219.xml"/><Relationship Id="rId1" Type="http://schemas.openxmlformats.org/officeDocument/2006/relationships/slideLayout" Target="../slideLayouts/slideLayout218.xml"/><Relationship Id="rId5" Type="http://schemas.openxmlformats.org/officeDocument/2006/relationships/theme" Target="../theme/theme24.xml"/><Relationship Id="rId4" Type="http://schemas.openxmlformats.org/officeDocument/2006/relationships/slideLayout" Target="../slideLayouts/slideLayout221.xml"/></Relationships>
</file>

<file path=ppt/slideMasters/_rels/slideMaster25.xml.rels><?xml version="1.0" encoding="UTF-8" standalone="yes"?>
<Relationships xmlns="http://schemas.openxmlformats.org/package/2006/relationships"><Relationship Id="rId8" Type="http://schemas.openxmlformats.org/officeDocument/2006/relationships/slideLayout" Target="../slideLayouts/slideLayout229.xml"/><Relationship Id="rId13" Type="http://schemas.openxmlformats.org/officeDocument/2006/relationships/theme" Target="../theme/theme25.xml"/><Relationship Id="rId3" Type="http://schemas.openxmlformats.org/officeDocument/2006/relationships/slideLayout" Target="../slideLayouts/slideLayout224.xml"/><Relationship Id="rId7" Type="http://schemas.openxmlformats.org/officeDocument/2006/relationships/slideLayout" Target="../slideLayouts/slideLayout228.xml"/><Relationship Id="rId12" Type="http://schemas.openxmlformats.org/officeDocument/2006/relationships/slideLayout" Target="../slideLayouts/slideLayout233.xml"/><Relationship Id="rId2" Type="http://schemas.openxmlformats.org/officeDocument/2006/relationships/slideLayout" Target="../slideLayouts/slideLayout223.xml"/><Relationship Id="rId1" Type="http://schemas.openxmlformats.org/officeDocument/2006/relationships/slideLayout" Target="../slideLayouts/slideLayout222.xml"/><Relationship Id="rId6" Type="http://schemas.openxmlformats.org/officeDocument/2006/relationships/slideLayout" Target="../slideLayouts/slideLayout227.xml"/><Relationship Id="rId11" Type="http://schemas.openxmlformats.org/officeDocument/2006/relationships/slideLayout" Target="../slideLayouts/slideLayout232.xml"/><Relationship Id="rId5" Type="http://schemas.openxmlformats.org/officeDocument/2006/relationships/slideLayout" Target="../slideLayouts/slideLayout226.xml"/><Relationship Id="rId10" Type="http://schemas.openxmlformats.org/officeDocument/2006/relationships/slideLayout" Target="../slideLayouts/slideLayout231.xml"/><Relationship Id="rId4" Type="http://schemas.openxmlformats.org/officeDocument/2006/relationships/slideLayout" Target="../slideLayouts/slideLayout225.xml"/><Relationship Id="rId9" Type="http://schemas.openxmlformats.org/officeDocument/2006/relationships/slideLayout" Target="../slideLayouts/slideLayout230.xml"/></Relationships>
</file>

<file path=ppt/slideMasters/_rels/slideMaster26.xml.rels><?xml version="1.0" encoding="UTF-8" standalone="yes"?>
<Relationships xmlns="http://schemas.openxmlformats.org/package/2006/relationships"><Relationship Id="rId8" Type="http://schemas.openxmlformats.org/officeDocument/2006/relationships/slideLayout" Target="../slideLayouts/slideLayout241.xml"/><Relationship Id="rId3" Type="http://schemas.openxmlformats.org/officeDocument/2006/relationships/slideLayout" Target="../slideLayouts/slideLayout236.xml"/><Relationship Id="rId7" Type="http://schemas.openxmlformats.org/officeDocument/2006/relationships/slideLayout" Target="../slideLayouts/slideLayout240.xml"/><Relationship Id="rId12" Type="http://schemas.openxmlformats.org/officeDocument/2006/relationships/theme" Target="../theme/theme26.xml"/><Relationship Id="rId2" Type="http://schemas.openxmlformats.org/officeDocument/2006/relationships/slideLayout" Target="../slideLayouts/slideLayout235.xml"/><Relationship Id="rId1" Type="http://schemas.openxmlformats.org/officeDocument/2006/relationships/slideLayout" Target="../slideLayouts/slideLayout234.xml"/><Relationship Id="rId6" Type="http://schemas.openxmlformats.org/officeDocument/2006/relationships/slideLayout" Target="../slideLayouts/slideLayout239.xml"/><Relationship Id="rId11" Type="http://schemas.openxmlformats.org/officeDocument/2006/relationships/slideLayout" Target="../slideLayouts/slideLayout244.xml"/><Relationship Id="rId5" Type="http://schemas.openxmlformats.org/officeDocument/2006/relationships/slideLayout" Target="../slideLayouts/slideLayout238.xml"/><Relationship Id="rId10" Type="http://schemas.openxmlformats.org/officeDocument/2006/relationships/slideLayout" Target="../slideLayouts/slideLayout243.xml"/><Relationship Id="rId4" Type="http://schemas.openxmlformats.org/officeDocument/2006/relationships/slideLayout" Target="../slideLayouts/slideLayout237.xml"/><Relationship Id="rId9" Type="http://schemas.openxmlformats.org/officeDocument/2006/relationships/slideLayout" Target="../slideLayouts/slideLayout242.xml"/></Relationships>
</file>

<file path=ppt/slideMasters/_rels/slideMaster27.xml.rels><?xml version="1.0" encoding="UTF-8" standalone="yes"?>
<Relationships xmlns="http://schemas.openxmlformats.org/package/2006/relationships"><Relationship Id="rId8" Type="http://schemas.openxmlformats.org/officeDocument/2006/relationships/slideLayout" Target="../slideLayouts/slideLayout252.xml"/><Relationship Id="rId3" Type="http://schemas.openxmlformats.org/officeDocument/2006/relationships/slideLayout" Target="../slideLayouts/slideLayout247.xml"/><Relationship Id="rId7" Type="http://schemas.openxmlformats.org/officeDocument/2006/relationships/slideLayout" Target="../slideLayouts/slideLayout251.xml"/><Relationship Id="rId12" Type="http://schemas.openxmlformats.org/officeDocument/2006/relationships/theme" Target="../theme/theme27.xml"/><Relationship Id="rId2" Type="http://schemas.openxmlformats.org/officeDocument/2006/relationships/slideLayout" Target="../slideLayouts/slideLayout246.xml"/><Relationship Id="rId1" Type="http://schemas.openxmlformats.org/officeDocument/2006/relationships/slideLayout" Target="../slideLayouts/slideLayout245.xml"/><Relationship Id="rId6" Type="http://schemas.openxmlformats.org/officeDocument/2006/relationships/slideLayout" Target="../slideLayouts/slideLayout250.xml"/><Relationship Id="rId11" Type="http://schemas.openxmlformats.org/officeDocument/2006/relationships/slideLayout" Target="../slideLayouts/slideLayout255.xml"/><Relationship Id="rId5" Type="http://schemas.openxmlformats.org/officeDocument/2006/relationships/slideLayout" Target="../slideLayouts/slideLayout249.xml"/><Relationship Id="rId10" Type="http://schemas.openxmlformats.org/officeDocument/2006/relationships/slideLayout" Target="../slideLayouts/slideLayout254.xml"/><Relationship Id="rId4" Type="http://schemas.openxmlformats.org/officeDocument/2006/relationships/slideLayout" Target="../slideLayouts/slideLayout248.xml"/><Relationship Id="rId9" Type="http://schemas.openxmlformats.org/officeDocument/2006/relationships/slideLayout" Target="../slideLayouts/slideLayout253.xml"/></Relationships>
</file>

<file path=ppt/slideMasters/_rels/slideMaster28.xml.rels><?xml version="1.0" encoding="UTF-8" standalone="yes"?>
<Relationships xmlns="http://schemas.openxmlformats.org/package/2006/relationships"><Relationship Id="rId8" Type="http://schemas.openxmlformats.org/officeDocument/2006/relationships/slideLayout" Target="../slideLayouts/slideLayout263.xml"/><Relationship Id="rId13" Type="http://schemas.openxmlformats.org/officeDocument/2006/relationships/slideLayout" Target="../slideLayouts/slideLayout268.xml"/><Relationship Id="rId3" Type="http://schemas.openxmlformats.org/officeDocument/2006/relationships/slideLayout" Target="../slideLayouts/slideLayout258.xml"/><Relationship Id="rId7" Type="http://schemas.openxmlformats.org/officeDocument/2006/relationships/slideLayout" Target="../slideLayouts/slideLayout262.xml"/><Relationship Id="rId12" Type="http://schemas.openxmlformats.org/officeDocument/2006/relationships/slideLayout" Target="../slideLayouts/slideLayout267.xml"/><Relationship Id="rId2" Type="http://schemas.openxmlformats.org/officeDocument/2006/relationships/slideLayout" Target="../slideLayouts/slideLayout257.xml"/><Relationship Id="rId1" Type="http://schemas.openxmlformats.org/officeDocument/2006/relationships/slideLayout" Target="../slideLayouts/slideLayout256.xml"/><Relationship Id="rId6" Type="http://schemas.openxmlformats.org/officeDocument/2006/relationships/slideLayout" Target="../slideLayouts/slideLayout261.xml"/><Relationship Id="rId11" Type="http://schemas.openxmlformats.org/officeDocument/2006/relationships/slideLayout" Target="../slideLayouts/slideLayout266.xml"/><Relationship Id="rId5" Type="http://schemas.openxmlformats.org/officeDocument/2006/relationships/slideLayout" Target="../slideLayouts/slideLayout260.xml"/><Relationship Id="rId10" Type="http://schemas.openxmlformats.org/officeDocument/2006/relationships/slideLayout" Target="../slideLayouts/slideLayout265.xml"/><Relationship Id="rId4" Type="http://schemas.openxmlformats.org/officeDocument/2006/relationships/slideLayout" Target="../slideLayouts/slideLayout259.xml"/><Relationship Id="rId9" Type="http://schemas.openxmlformats.org/officeDocument/2006/relationships/slideLayout" Target="../slideLayouts/slideLayout264.xml"/><Relationship Id="rId14" Type="http://schemas.openxmlformats.org/officeDocument/2006/relationships/theme" Target="../theme/theme28.xml"/></Relationships>
</file>

<file path=ppt/slideMasters/_rels/slideMaster29.xml.rels><?xml version="1.0" encoding="UTF-8" standalone="yes"?>
<Relationships xmlns="http://schemas.openxmlformats.org/package/2006/relationships"><Relationship Id="rId8" Type="http://schemas.openxmlformats.org/officeDocument/2006/relationships/slideLayout" Target="../slideLayouts/slideLayout276.xml"/><Relationship Id="rId13" Type="http://schemas.openxmlformats.org/officeDocument/2006/relationships/theme" Target="../theme/theme29.xml"/><Relationship Id="rId3" Type="http://schemas.openxmlformats.org/officeDocument/2006/relationships/slideLayout" Target="../slideLayouts/slideLayout271.xml"/><Relationship Id="rId7" Type="http://schemas.openxmlformats.org/officeDocument/2006/relationships/slideLayout" Target="../slideLayouts/slideLayout275.xml"/><Relationship Id="rId12" Type="http://schemas.openxmlformats.org/officeDocument/2006/relationships/slideLayout" Target="../slideLayouts/slideLayout280.xml"/><Relationship Id="rId2" Type="http://schemas.openxmlformats.org/officeDocument/2006/relationships/slideLayout" Target="../slideLayouts/slideLayout270.xml"/><Relationship Id="rId1" Type="http://schemas.openxmlformats.org/officeDocument/2006/relationships/slideLayout" Target="../slideLayouts/slideLayout269.xml"/><Relationship Id="rId6" Type="http://schemas.openxmlformats.org/officeDocument/2006/relationships/slideLayout" Target="../slideLayouts/slideLayout274.xml"/><Relationship Id="rId11" Type="http://schemas.openxmlformats.org/officeDocument/2006/relationships/slideLayout" Target="../slideLayouts/slideLayout279.xml"/><Relationship Id="rId5" Type="http://schemas.openxmlformats.org/officeDocument/2006/relationships/slideLayout" Target="../slideLayouts/slideLayout273.xml"/><Relationship Id="rId10" Type="http://schemas.openxmlformats.org/officeDocument/2006/relationships/slideLayout" Target="../slideLayouts/slideLayout278.xml"/><Relationship Id="rId4" Type="http://schemas.openxmlformats.org/officeDocument/2006/relationships/slideLayout" Target="../slideLayouts/slideLayout272.xml"/><Relationship Id="rId9" Type="http://schemas.openxmlformats.org/officeDocument/2006/relationships/slideLayout" Target="../slideLayouts/slideLayout27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30.xml.rels><?xml version="1.0" encoding="UTF-8" standalone="yes"?>
<Relationships xmlns="http://schemas.openxmlformats.org/package/2006/relationships"><Relationship Id="rId8" Type="http://schemas.openxmlformats.org/officeDocument/2006/relationships/slideLayout" Target="../slideLayouts/slideLayout288.xml"/><Relationship Id="rId13" Type="http://schemas.openxmlformats.org/officeDocument/2006/relationships/slideLayout" Target="../slideLayouts/slideLayout293.xml"/><Relationship Id="rId3" Type="http://schemas.openxmlformats.org/officeDocument/2006/relationships/slideLayout" Target="../slideLayouts/slideLayout283.xml"/><Relationship Id="rId7" Type="http://schemas.openxmlformats.org/officeDocument/2006/relationships/slideLayout" Target="../slideLayouts/slideLayout287.xml"/><Relationship Id="rId12" Type="http://schemas.openxmlformats.org/officeDocument/2006/relationships/slideLayout" Target="../slideLayouts/slideLayout292.xml"/><Relationship Id="rId2" Type="http://schemas.openxmlformats.org/officeDocument/2006/relationships/slideLayout" Target="../slideLayouts/slideLayout282.xml"/><Relationship Id="rId16" Type="http://schemas.openxmlformats.org/officeDocument/2006/relationships/theme" Target="../theme/theme30.xml"/><Relationship Id="rId1" Type="http://schemas.openxmlformats.org/officeDocument/2006/relationships/slideLayout" Target="../slideLayouts/slideLayout281.xml"/><Relationship Id="rId6" Type="http://schemas.openxmlformats.org/officeDocument/2006/relationships/slideLayout" Target="../slideLayouts/slideLayout286.xml"/><Relationship Id="rId11" Type="http://schemas.openxmlformats.org/officeDocument/2006/relationships/slideLayout" Target="../slideLayouts/slideLayout291.xml"/><Relationship Id="rId5" Type="http://schemas.openxmlformats.org/officeDocument/2006/relationships/slideLayout" Target="../slideLayouts/slideLayout285.xml"/><Relationship Id="rId15" Type="http://schemas.openxmlformats.org/officeDocument/2006/relationships/slideLayout" Target="../slideLayouts/slideLayout295.xml"/><Relationship Id="rId10" Type="http://schemas.openxmlformats.org/officeDocument/2006/relationships/slideLayout" Target="../slideLayouts/slideLayout290.xml"/><Relationship Id="rId4" Type="http://schemas.openxmlformats.org/officeDocument/2006/relationships/slideLayout" Target="../slideLayouts/slideLayout284.xml"/><Relationship Id="rId9" Type="http://schemas.openxmlformats.org/officeDocument/2006/relationships/slideLayout" Target="../slideLayouts/slideLayout289.xml"/><Relationship Id="rId14" Type="http://schemas.openxmlformats.org/officeDocument/2006/relationships/slideLayout" Target="../slideLayouts/slideLayout294.xml"/></Relationships>
</file>

<file path=ppt/slideMasters/_rels/slideMaster31.xml.rels><?xml version="1.0" encoding="UTF-8" standalone="yes"?>
<Relationships xmlns="http://schemas.openxmlformats.org/package/2006/relationships"><Relationship Id="rId8" Type="http://schemas.openxmlformats.org/officeDocument/2006/relationships/slideLayout" Target="../slideLayouts/slideLayout303.xml"/><Relationship Id="rId13" Type="http://schemas.openxmlformats.org/officeDocument/2006/relationships/slideLayout" Target="../slideLayouts/slideLayout308.xml"/><Relationship Id="rId3" Type="http://schemas.openxmlformats.org/officeDocument/2006/relationships/slideLayout" Target="../slideLayouts/slideLayout298.xml"/><Relationship Id="rId7" Type="http://schemas.openxmlformats.org/officeDocument/2006/relationships/slideLayout" Target="../slideLayouts/slideLayout302.xml"/><Relationship Id="rId12" Type="http://schemas.openxmlformats.org/officeDocument/2006/relationships/slideLayout" Target="../slideLayouts/slideLayout307.xml"/><Relationship Id="rId17" Type="http://schemas.openxmlformats.org/officeDocument/2006/relationships/theme" Target="../theme/theme31.xml"/><Relationship Id="rId2" Type="http://schemas.openxmlformats.org/officeDocument/2006/relationships/slideLayout" Target="../slideLayouts/slideLayout297.xml"/><Relationship Id="rId16" Type="http://schemas.openxmlformats.org/officeDocument/2006/relationships/slideLayout" Target="../slideLayouts/slideLayout311.xml"/><Relationship Id="rId1" Type="http://schemas.openxmlformats.org/officeDocument/2006/relationships/slideLayout" Target="../slideLayouts/slideLayout296.xml"/><Relationship Id="rId6" Type="http://schemas.openxmlformats.org/officeDocument/2006/relationships/slideLayout" Target="../slideLayouts/slideLayout301.xml"/><Relationship Id="rId11" Type="http://schemas.openxmlformats.org/officeDocument/2006/relationships/slideLayout" Target="../slideLayouts/slideLayout306.xml"/><Relationship Id="rId5" Type="http://schemas.openxmlformats.org/officeDocument/2006/relationships/slideLayout" Target="../slideLayouts/slideLayout300.xml"/><Relationship Id="rId15" Type="http://schemas.openxmlformats.org/officeDocument/2006/relationships/slideLayout" Target="../slideLayouts/slideLayout310.xml"/><Relationship Id="rId10" Type="http://schemas.openxmlformats.org/officeDocument/2006/relationships/slideLayout" Target="../slideLayouts/slideLayout305.xml"/><Relationship Id="rId4" Type="http://schemas.openxmlformats.org/officeDocument/2006/relationships/slideLayout" Target="../slideLayouts/slideLayout299.xml"/><Relationship Id="rId9" Type="http://schemas.openxmlformats.org/officeDocument/2006/relationships/slideLayout" Target="../slideLayouts/slideLayout304.xml"/><Relationship Id="rId14" Type="http://schemas.openxmlformats.org/officeDocument/2006/relationships/slideLayout" Target="../slideLayouts/slideLayout309.xml"/></Relationships>
</file>

<file path=ppt/slideMasters/_rels/slideMaster32.xml.rels><?xml version="1.0" encoding="UTF-8" standalone="yes"?>
<Relationships xmlns="http://schemas.openxmlformats.org/package/2006/relationships"><Relationship Id="rId3" Type="http://schemas.openxmlformats.org/officeDocument/2006/relationships/theme" Target="../theme/theme32.xml"/><Relationship Id="rId2" Type="http://schemas.openxmlformats.org/officeDocument/2006/relationships/slideLayout" Target="../slideLayouts/slideLayout313.xml"/><Relationship Id="rId1" Type="http://schemas.openxmlformats.org/officeDocument/2006/relationships/slideLayout" Target="../slideLayouts/slideLayout312.xml"/></Relationships>
</file>

<file path=ppt/slideMasters/_rels/slideMaster33.xml.rels><?xml version="1.0" encoding="UTF-8" standalone="yes"?>
<Relationships xmlns="http://schemas.openxmlformats.org/package/2006/relationships"><Relationship Id="rId8" Type="http://schemas.openxmlformats.org/officeDocument/2006/relationships/slideLayout" Target="../slideLayouts/slideLayout321.xml"/><Relationship Id="rId13" Type="http://schemas.openxmlformats.org/officeDocument/2006/relationships/slideLayout" Target="../slideLayouts/slideLayout326.xml"/><Relationship Id="rId3" Type="http://schemas.openxmlformats.org/officeDocument/2006/relationships/slideLayout" Target="../slideLayouts/slideLayout316.xml"/><Relationship Id="rId7" Type="http://schemas.openxmlformats.org/officeDocument/2006/relationships/slideLayout" Target="../slideLayouts/slideLayout320.xml"/><Relationship Id="rId12" Type="http://schemas.openxmlformats.org/officeDocument/2006/relationships/slideLayout" Target="../slideLayouts/slideLayout325.xml"/><Relationship Id="rId2" Type="http://schemas.openxmlformats.org/officeDocument/2006/relationships/slideLayout" Target="../slideLayouts/slideLayout315.xml"/><Relationship Id="rId1" Type="http://schemas.openxmlformats.org/officeDocument/2006/relationships/slideLayout" Target="../slideLayouts/slideLayout314.xml"/><Relationship Id="rId6" Type="http://schemas.openxmlformats.org/officeDocument/2006/relationships/slideLayout" Target="../slideLayouts/slideLayout319.xml"/><Relationship Id="rId11" Type="http://schemas.openxmlformats.org/officeDocument/2006/relationships/slideLayout" Target="../slideLayouts/slideLayout324.xml"/><Relationship Id="rId5" Type="http://schemas.openxmlformats.org/officeDocument/2006/relationships/slideLayout" Target="../slideLayouts/slideLayout318.xml"/><Relationship Id="rId10" Type="http://schemas.openxmlformats.org/officeDocument/2006/relationships/slideLayout" Target="../slideLayouts/slideLayout323.xml"/><Relationship Id="rId4" Type="http://schemas.openxmlformats.org/officeDocument/2006/relationships/slideLayout" Target="../slideLayouts/slideLayout317.xml"/><Relationship Id="rId9" Type="http://schemas.openxmlformats.org/officeDocument/2006/relationships/slideLayout" Target="../slideLayouts/slideLayout322.xml"/><Relationship Id="rId14" Type="http://schemas.openxmlformats.org/officeDocument/2006/relationships/theme" Target="../theme/theme33.xml"/></Relationships>
</file>

<file path=ppt/slideMasters/_rels/slideMaster34.xml.rels><?xml version="1.0" encoding="UTF-8" standalone="yes"?>
<Relationships xmlns="http://schemas.openxmlformats.org/package/2006/relationships"><Relationship Id="rId8" Type="http://schemas.openxmlformats.org/officeDocument/2006/relationships/slideLayout" Target="../slideLayouts/slideLayout334.xml"/><Relationship Id="rId3" Type="http://schemas.openxmlformats.org/officeDocument/2006/relationships/slideLayout" Target="../slideLayouts/slideLayout329.xml"/><Relationship Id="rId7" Type="http://schemas.openxmlformats.org/officeDocument/2006/relationships/slideLayout" Target="../slideLayouts/slideLayout333.xml"/><Relationship Id="rId12" Type="http://schemas.openxmlformats.org/officeDocument/2006/relationships/theme" Target="../theme/theme34.xml"/><Relationship Id="rId2" Type="http://schemas.openxmlformats.org/officeDocument/2006/relationships/slideLayout" Target="../slideLayouts/slideLayout328.xml"/><Relationship Id="rId1" Type="http://schemas.openxmlformats.org/officeDocument/2006/relationships/slideLayout" Target="../slideLayouts/slideLayout327.xml"/><Relationship Id="rId6" Type="http://schemas.openxmlformats.org/officeDocument/2006/relationships/slideLayout" Target="../slideLayouts/slideLayout332.xml"/><Relationship Id="rId11" Type="http://schemas.openxmlformats.org/officeDocument/2006/relationships/slideLayout" Target="../slideLayouts/slideLayout337.xml"/><Relationship Id="rId5" Type="http://schemas.openxmlformats.org/officeDocument/2006/relationships/slideLayout" Target="../slideLayouts/slideLayout331.xml"/><Relationship Id="rId10" Type="http://schemas.openxmlformats.org/officeDocument/2006/relationships/slideLayout" Target="../slideLayouts/slideLayout336.xml"/><Relationship Id="rId4" Type="http://schemas.openxmlformats.org/officeDocument/2006/relationships/slideLayout" Target="../slideLayouts/slideLayout330.xml"/><Relationship Id="rId9" Type="http://schemas.openxmlformats.org/officeDocument/2006/relationships/slideLayout" Target="../slideLayouts/slideLayout335.xml"/></Relationships>
</file>

<file path=ppt/slideMasters/_rels/slideMaster35.xml.rels><?xml version="1.0" encoding="UTF-8" standalone="yes"?>
<Relationships xmlns="http://schemas.openxmlformats.org/package/2006/relationships"><Relationship Id="rId8" Type="http://schemas.openxmlformats.org/officeDocument/2006/relationships/slideLayout" Target="../slideLayouts/slideLayout345.xml"/><Relationship Id="rId13" Type="http://schemas.openxmlformats.org/officeDocument/2006/relationships/slideLayout" Target="../slideLayouts/slideLayout350.xml"/><Relationship Id="rId3" Type="http://schemas.openxmlformats.org/officeDocument/2006/relationships/slideLayout" Target="../slideLayouts/slideLayout340.xml"/><Relationship Id="rId7" Type="http://schemas.openxmlformats.org/officeDocument/2006/relationships/slideLayout" Target="../slideLayouts/slideLayout344.xml"/><Relationship Id="rId12" Type="http://schemas.openxmlformats.org/officeDocument/2006/relationships/slideLayout" Target="../slideLayouts/slideLayout349.xml"/><Relationship Id="rId2" Type="http://schemas.openxmlformats.org/officeDocument/2006/relationships/slideLayout" Target="../slideLayouts/slideLayout339.xml"/><Relationship Id="rId16" Type="http://schemas.openxmlformats.org/officeDocument/2006/relationships/theme" Target="../theme/theme35.xml"/><Relationship Id="rId1" Type="http://schemas.openxmlformats.org/officeDocument/2006/relationships/slideLayout" Target="../slideLayouts/slideLayout338.xml"/><Relationship Id="rId6" Type="http://schemas.openxmlformats.org/officeDocument/2006/relationships/slideLayout" Target="../slideLayouts/slideLayout343.xml"/><Relationship Id="rId11" Type="http://schemas.openxmlformats.org/officeDocument/2006/relationships/slideLayout" Target="../slideLayouts/slideLayout348.xml"/><Relationship Id="rId5" Type="http://schemas.openxmlformats.org/officeDocument/2006/relationships/slideLayout" Target="../slideLayouts/slideLayout342.xml"/><Relationship Id="rId15" Type="http://schemas.openxmlformats.org/officeDocument/2006/relationships/slideLayout" Target="../slideLayouts/slideLayout352.xml"/><Relationship Id="rId10" Type="http://schemas.openxmlformats.org/officeDocument/2006/relationships/slideLayout" Target="../slideLayouts/slideLayout347.xml"/><Relationship Id="rId4" Type="http://schemas.openxmlformats.org/officeDocument/2006/relationships/slideLayout" Target="../slideLayouts/slideLayout341.xml"/><Relationship Id="rId9" Type="http://schemas.openxmlformats.org/officeDocument/2006/relationships/slideLayout" Target="../slideLayouts/slideLayout346.xml"/><Relationship Id="rId14" Type="http://schemas.openxmlformats.org/officeDocument/2006/relationships/slideLayout" Target="../slideLayouts/slideLayout351.xml"/></Relationships>
</file>

<file path=ppt/slideMasters/_rels/slideMaster36.xml.rels><?xml version="1.0" encoding="UTF-8" standalone="yes"?>
<Relationships xmlns="http://schemas.openxmlformats.org/package/2006/relationships"><Relationship Id="rId8" Type="http://schemas.openxmlformats.org/officeDocument/2006/relationships/slideLayout" Target="../slideLayouts/slideLayout360.xml"/><Relationship Id="rId13" Type="http://schemas.openxmlformats.org/officeDocument/2006/relationships/slideLayout" Target="../slideLayouts/slideLayout365.xml"/><Relationship Id="rId3" Type="http://schemas.openxmlformats.org/officeDocument/2006/relationships/slideLayout" Target="../slideLayouts/slideLayout355.xml"/><Relationship Id="rId7" Type="http://schemas.openxmlformats.org/officeDocument/2006/relationships/slideLayout" Target="../slideLayouts/slideLayout359.xml"/><Relationship Id="rId12" Type="http://schemas.openxmlformats.org/officeDocument/2006/relationships/slideLayout" Target="../slideLayouts/slideLayout364.xml"/><Relationship Id="rId2" Type="http://schemas.openxmlformats.org/officeDocument/2006/relationships/slideLayout" Target="../slideLayouts/slideLayout354.xml"/><Relationship Id="rId1" Type="http://schemas.openxmlformats.org/officeDocument/2006/relationships/slideLayout" Target="../slideLayouts/slideLayout353.xml"/><Relationship Id="rId6" Type="http://schemas.openxmlformats.org/officeDocument/2006/relationships/slideLayout" Target="../slideLayouts/slideLayout358.xml"/><Relationship Id="rId11" Type="http://schemas.openxmlformats.org/officeDocument/2006/relationships/slideLayout" Target="../slideLayouts/slideLayout363.xml"/><Relationship Id="rId5" Type="http://schemas.openxmlformats.org/officeDocument/2006/relationships/slideLayout" Target="../slideLayouts/slideLayout357.xml"/><Relationship Id="rId15" Type="http://schemas.openxmlformats.org/officeDocument/2006/relationships/theme" Target="../theme/theme36.xml"/><Relationship Id="rId10" Type="http://schemas.openxmlformats.org/officeDocument/2006/relationships/slideLayout" Target="../slideLayouts/slideLayout362.xml"/><Relationship Id="rId4" Type="http://schemas.openxmlformats.org/officeDocument/2006/relationships/slideLayout" Target="../slideLayouts/slideLayout356.xml"/><Relationship Id="rId9" Type="http://schemas.openxmlformats.org/officeDocument/2006/relationships/slideLayout" Target="../slideLayouts/slideLayout361.xml"/><Relationship Id="rId14" Type="http://schemas.openxmlformats.org/officeDocument/2006/relationships/slideLayout" Target="../slideLayouts/slideLayout366.xml"/></Relationships>
</file>

<file path=ppt/slideMasters/_rels/slideMaster37.xml.rels><?xml version="1.0" encoding="UTF-8" standalone="yes"?>
<Relationships xmlns="http://schemas.openxmlformats.org/package/2006/relationships"><Relationship Id="rId8" Type="http://schemas.openxmlformats.org/officeDocument/2006/relationships/slideLayout" Target="../slideLayouts/slideLayout374.xml"/><Relationship Id="rId13" Type="http://schemas.openxmlformats.org/officeDocument/2006/relationships/slideLayout" Target="../slideLayouts/slideLayout379.xml"/><Relationship Id="rId3" Type="http://schemas.openxmlformats.org/officeDocument/2006/relationships/slideLayout" Target="../slideLayouts/slideLayout369.xml"/><Relationship Id="rId7" Type="http://schemas.openxmlformats.org/officeDocument/2006/relationships/slideLayout" Target="../slideLayouts/slideLayout373.xml"/><Relationship Id="rId12" Type="http://schemas.openxmlformats.org/officeDocument/2006/relationships/slideLayout" Target="../slideLayouts/slideLayout378.xml"/><Relationship Id="rId2" Type="http://schemas.openxmlformats.org/officeDocument/2006/relationships/slideLayout" Target="../slideLayouts/slideLayout368.xml"/><Relationship Id="rId1" Type="http://schemas.openxmlformats.org/officeDocument/2006/relationships/slideLayout" Target="../slideLayouts/slideLayout367.xml"/><Relationship Id="rId6" Type="http://schemas.openxmlformats.org/officeDocument/2006/relationships/slideLayout" Target="../slideLayouts/slideLayout372.xml"/><Relationship Id="rId11" Type="http://schemas.openxmlformats.org/officeDocument/2006/relationships/slideLayout" Target="../slideLayouts/slideLayout377.xml"/><Relationship Id="rId5" Type="http://schemas.openxmlformats.org/officeDocument/2006/relationships/slideLayout" Target="../slideLayouts/slideLayout371.xml"/><Relationship Id="rId15" Type="http://schemas.openxmlformats.org/officeDocument/2006/relationships/theme" Target="../theme/theme37.xml"/><Relationship Id="rId10" Type="http://schemas.openxmlformats.org/officeDocument/2006/relationships/slideLayout" Target="../slideLayouts/slideLayout376.xml"/><Relationship Id="rId4" Type="http://schemas.openxmlformats.org/officeDocument/2006/relationships/slideLayout" Target="../slideLayouts/slideLayout370.xml"/><Relationship Id="rId9" Type="http://schemas.openxmlformats.org/officeDocument/2006/relationships/slideLayout" Target="../slideLayouts/slideLayout375.xml"/><Relationship Id="rId14" Type="http://schemas.openxmlformats.org/officeDocument/2006/relationships/slideLayout" Target="../slideLayouts/slideLayout380.xml"/></Relationships>
</file>

<file path=ppt/slideMasters/_rels/slideMaster38.xml.rels><?xml version="1.0" encoding="UTF-8" standalone="yes"?>
<Relationships xmlns="http://schemas.openxmlformats.org/package/2006/relationships"><Relationship Id="rId8" Type="http://schemas.openxmlformats.org/officeDocument/2006/relationships/slideLayout" Target="../slideLayouts/slideLayout388.xml"/><Relationship Id="rId3" Type="http://schemas.openxmlformats.org/officeDocument/2006/relationships/slideLayout" Target="../slideLayouts/slideLayout383.xml"/><Relationship Id="rId7" Type="http://schemas.openxmlformats.org/officeDocument/2006/relationships/slideLayout" Target="../slideLayouts/slideLayout387.xml"/><Relationship Id="rId12" Type="http://schemas.openxmlformats.org/officeDocument/2006/relationships/theme" Target="../theme/theme38.xml"/><Relationship Id="rId2" Type="http://schemas.openxmlformats.org/officeDocument/2006/relationships/slideLayout" Target="../slideLayouts/slideLayout382.xml"/><Relationship Id="rId1" Type="http://schemas.openxmlformats.org/officeDocument/2006/relationships/slideLayout" Target="../slideLayouts/slideLayout381.xml"/><Relationship Id="rId6" Type="http://schemas.openxmlformats.org/officeDocument/2006/relationships/slideLayout" Target="../slideLayouts/slideLayout386.xml"/><Relationship Id="rId11" Type="http://schemas.openxmlformats.org/officeDocument/2006/relationships/slideLayout" Target="../slideLayouts/slideLayout391.xml"/><Relationship Id="rId5" Type="http://schemas.openxmlformats.org/officeDocument/2006/relationships/slideLayout" Target="../slideLayouts/slideLayout385.xml"/><Relationship Id="rId10" Type="http://schemas.openxmlformats.org/officeDocument/2006/relationships/slideLayout" Target="../slideLayouts/slideLayout390.xml"/><Relationship Id="rId4" Type="http://schemas.openxmlformats.org/officeDocument/2006/relationships/slideLayout" Target="../slideLayouts/slideLayout384.xml"/><Relationship Id="rId9" Type="http://schemas.openxmlformats.org/officeDocument/2006/relationships/slideLayout" Target="../slideLayouts/slideLayout389.xml"/></Relationships>
</file>

<file path=ppt/slideMasters/_rels/slideMaster39.xml.rels><?xml version="1.0" encoding="UTF-8" standalone="yes"?>
<Relationships xmlns="http://schemas.openxmlformats.org/package/2006/relationships"><Relationship Id="rId8" Type="http://schemas.openxmlformats.org/officeDocument/2006/relationships/slideLayout" Target="../slideLayouts/slideLayout399.xml"/><Relationship Id="rId13" Type="http://schemas.openxmlformats.org/officeDocument/2006/relationships/slideLayout" Target="../slideLayouts/slideLayout404.xml"/><Relationship Id="rId3" Type="http://schemas.openxmlformats.org/officeDocument/2006/relationships/slideLayout" Target="../slideLayouts/slideLayout394.xml"/><Relationship Id="rId7" Type="http://schemas.openxmlformats.org/officeDocument/2006/relationships/slideLayout" Target="../slideLayouts/slideLayout398.xml"/><Relationship Id="rId12" Type="http://schemas.openxmlformats.org/officeDocument/2006/relationships/slideLayout" Target="../slideLayouts/slideLayout403.xml"/><Relationship Id="rId2" Type="http://schemas.openxmlformats.org/officeDocument/2006/relationships/slideLayout" Target="../slideLayouts/slideLayout393.xml"/><Relationship Id="rId1" Type="http://schemas.openxmlformats.org/officeDocument/2006/relationships/slideLayout" Target="../slideLayouts/slideLayout392.xml"/><Relationship Id="rId6" Type="http://schemas.openxmlformats.org/officeDocument/2006/relationships/slideLayout" Target="../slideLayouts/slideLayout397.xml"/><Relationship Id="rId11" Type="http://schemas.openxmlformats.org/officeDocument/2006/relationships/slideLayout" Target="../slideLayouts/slideLayout402.xml"/><Relationship Id="rId5" Type="http://schemas.openxmlformats.org/officeDocument/2006/relationships/slideLayout" Target="../slideLayouts/slideLayout396.xml"/><Relationship Id="rId10" Type="http://schemas.openxmlformats.org/officeDocument/2006/relationships/slideLayout" Target="../slideLayouts/slideLayout401.xml"/><Relationship Id="rId4" Type="http://schemas.openxmlformats.org/officeDocument/2006/relationships/slideLayout" Target="../slideLayouts/slideLayout395.xml"/><Relationship Id="rId9" Type="http://schemas.openxmlformats.org/officeDocument/2006/relationships/slideLayout" Target="../slideLayouts/slideLayout400.xml"/><Relationship Id="rId14" Type="http://schemas.openxmlformats.org/officeDocument/2006/relationships/theme" Target="../theme/theme3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40.xml.rels><?xml version="1.0" encoding="UTF-8" standalone="yes"?>
<Relationships xmlns="http://schemas.openxmlformats.org/package/2006/relationships"><Relationship Id="rId8" Type="http://schemas.openxmlformats.org/officeDocument/2006/relationships/slideLayout" Target="../slideLayouts/slideLayout412.xml"/><Relationship Id="rId3" Type="http://schemas.openxmlformats.org/officeDocument/2006/relationships/slideLayout" Target="../slideLayouts/slideLayout407.xml"/><Relationship Id="rId7" Type="http://schemas.openxmlformats.org/officeDocument/2006/relationships/slideLayout" Target="../slideLayouts/slideLayout411.xml"/><Relationship Id="rId12" Type="http://schemas.openxmlformats.org/officeDocument/2006/relationships/theme" Target="../theme/theme40.xml"/><Relationship Id="rId2" Type="http://schemas.openxmlformats.org/officeDocument/2006/relationships/slideLayout" Target="../slideLayouts/slideLayout406.xml"/><Relationship Id="rId1" Type="http://schemas.openxmlformats.org/officeDocument/2006/relationships/slideLayout" Target="../slideLayouts/slideLayout405.xml"/><Relationship Id="rId6" Type="http://schemas.openxmlformats.org/officeDocument/2006/relationships/slideLayout" Target="../slideLayouts/slideLayout410.xml"/><Relationship Id="rId11" Type="http://schemas.openxmlformats.org/officeDocument/2006/relationships/slideLayout" Target="../slideLayouts/slideLayout415.xml"/><Relationship Id="rId5" Type="http://schemas.openxmlformats.org/officeDocument/2006/relationships/slideLayout" Target="../slideLayouts/slideLayout409.xml"/><Relationship Id="rId10" Type="http://schemas.openxmlformats.org/officeDocument/2006/relationships/slideLayout" Target="../slideLayouts/slideLayout414.xml"/><Relationship Id="rId4" Type="http://schemas.openxmlformats.org/officeDocument/2006/relationships/slideLayout" Target="../slideLayouts/slideLayout408.xml"/><Relationship Id="rId9" Type="http://schemas.openxmlformats.org/officeDocument/2006/relationships/slideLayout" Target="../slideLayouts/slideLayout413.xml"/></Relationships>
</file>

<file path=ppt/slideMasters/_rels/slideMaster41.xml.rels><?xml version="1.0" encoding="UTF-8" standalone="yes"?>
<Relationships xmlns="http://schemas.openxmlformats.org/package/2006/relationships"><Relationship Id="rId8" Type="http://schemas.openxmlformats.org/officeDocument/2006/relationships/slideLayout" Target="../slideLayouts/slideLayout423.xml"/><Relationship Id="rId3" Type="http://schemas.openxmlformats.org/officeDocument/2006/relationships/slideLayout" Target="../slideLayouts/slideLayout418.xml"/><Relationship Id="rId7" Type="http://schemas.openxmlformats.org/officeDocument/2006/relationships/slideLayout" Target="../slideLayouts/slideLayout422.xml"/><Relationship Id="rId12" Type="http://schemas.openxmlformats.org/officeDocument/2006/relationships/theme" Target="../theme/theme41.xml"/><Relationship Id="rId2" Type="http://schemas.openxmlformats.org/officeDocument/2006/relationships/slideLayout" Target="../slideLayouts/slideLayout417.xml"/><Relationship Id="rId1" Type="http://schemas.openxmlformats.org/officeDocument/2006/relationships/slideLayout" Target="../slideLayouts/slideLayout416.xml"/><Relationship Id="rId6" Type="http://schemas.openxmlformats.org/officeDocument/2006/relationships/slideLayout" Target="../slideLayouts/slideLayout421.xml"/><Relationship Id="rId11" Type="http://schemas.openxmlformats.org/officeDocument/2006/relationships/slideLayout" Target="../slideLayouts/slideLayout426.xml"/><Relationship Id="rId5" Type="http://schemas.openxmlformats.org/officeDocument/2006/relationships/slideLayout" Target="../slideLayouts/slideLayout420.xml"/><Relationship Id="rId10" Type="http://schemas.openxmlformats.org/officeDocument/2006/relationships/slideLayout" Target="../slideLayouts/slideLayout425.xml"/><Relationship Id="rId4" Type="http://schemas.openxmlformats.org/officeDocument/2006/relationships/slideLayout" Target="../slideLayouts/slideLayout419.xml"/><Relationship Id="rId9" Type="http://schemas.openxmlformats.org/officeDocument/2006/relationships/slideLayout" Target="../slideLayouts/slideLayout424.xml"/></Relationships>
</file>

<file path=ppt/slideMasters/_rels/slideMaster42.xml.rels><?xml version="1.0" encoding="UTF-8" standalone="yes"?>
<Relationships xmlns="http://schemas.openxmlformats.org/package/2006/relationships"><Relationship Id="rId8" Type="http://schemas.openxmlformats.org/officeDocument/2006/relationships/slideLayout" Target="../slideLayouts/slideLayout434.xml"/><Relationship Id="rId13" Type="http://schemas.openxmlformats.org/officeDocument/2006/relationships/theme" Target="../theme/theme42.xml"/><Relationship Id="rId3" Type="http://schemas.openxmlformats.org/officeDocument/2006/relationships/slideLayout" Target="../slideLayouts/slideLayout429.xml"/><Relationship Id="rId7" Type="http://schemas.openxmlformats.org/officeDocument/2006/relationships/slideLayout" Target="../slideLayouts/slideLayout433.xml"/><Relationship Id="rId12" Type="http://schemas.openxmlformats.org/officeDocument/2006/relationships/slideLayout" Target="../slideLayouts/slideLayout438.xml"/><Relationship Id="rId2" Type="http://schemas.openxmlformats.org/officeDocument/2006/relationships/slideLayout" Target="../slideLayouts/slideLayout428.xml"/><Relationship Id="rId1" Type="http://schemas.openxmlformats.org/officeDocument/2006/relationships/slideLayout" Target="../slideLayouts/slideLayout427.xml"/><Relationship Id="rId6" Type="http://schemas.openxmlformats.org/officeDocument/2006/relationships/slideLayout" Target="../slideLayouts/slideLayout432.xml"/><Relationship Id="rId11" Type="http://schemas.openxmlformats.org/officeDocument/2006/relationships/slideLayout" Target="../slideLayouts/slideLayout437.xml"/><Relationship Id="rId5" Type="http://schemas.openxmlformats.org/officeDocument/2006/relationships/slideLayout" Target="../slideLayouts/slideLayout431.xml"/><Relationship Id="rId10" Type="http://schemas.openxmlformats.org/officeDocument/2006/relationships/slideLayout" Target="../slideLayouts/slideLayout436.xml"/><Relationship Id="rId4" Type="http://schemas.openxmlformats.org/officeDocument/2006/relationships/slideLayout" Target="../slideLayouts/slideLayout430.xml"/><Relationship Id="rId9" Type="http://schemas.openxmlformats.org/officeDocument/2006/relationships/slideLayout" Target="../slideLayouts/slideLayout435.xml"/></Relationships>
</file>

<file path=ppt/slideMasters/_rels/slideMaster43.xml.rels><?xml version="1.0" encoding="UTF-8" standalone="yes"?>
<Relationships xmlns="http://schemas.openxmlformats.org/package/2006/relationships"><Relationship Id="rId3" Type="http://schemas.openxmlformats.org/officeDocument/2006/relationships/theme" Target="../theme/theme43.xml"/><Relationship Id="rId2" Type="http://schemas.openxmlformats.org/officeDocument/2006/relationships/slideLayout" Target="../slideLayouts/slideLayout440.xml"/><Relationship Id="rId1" Type="http://schemas.openxmlformats.org/officeDocument/2006/relationships/slideLayout" Target="../slideLayouts/slideLayout439.xml"/></Relationships>
</file>

<file path=ppt/slideMasters/_rels/slideMaster44.xml.rels><?xml version="1.0" encoding="UTF-8" standalone="yes"?>
<Relationships xmlns="http://schemas.openxmlformats.org/package/2006/relationships"><Relationship Id="rId2" Type="http://schemas.openxmlformats.org/officeDocument/2006/relationships/theme" Target="../theme/theme44.xml"/><Relationship Id="rId1" Type="http://schemas.openxmlformats.org/officeDocument/2006/relationships/slideLayout" Target="../slideLayouts/slideLayout441.xml"/></Relationships>
</file>

<file path=ppt/slideMasters/_rels/slideMaster45.xml.rels><?xml version="1.0" encoding="UTF-8" standalone="yes"?>
<Relationships xmlns="http://schemas.openxmlformats.org/package/2006/relationships"><Relationship Id="rId3" Type="http://schemas.openxmlformats.org/officeDocument/2006/relationships/slideLayout" Target="../slideLayouts/slideLayout444.xml"/><Relationship Id="rId2" Type="http://schemas.openxmlformats.org/officeDocument/2006/relationships/slideLayout" Target="../slideLayouts/slideLayout443.xml"/><Relationship Id="rId1" Type="http://schemas.openxmlformats.org/officeDocument/2006/relationships/slideLayout" Target="../slideLayouts/slideLayout442.xml"/><Relationship Id="rId5" Type="http://schemas.openxmlformats.org/officeDocument/2006/relationships/theme" Target="../theme/theme45.xml"/><Relationship Id="rId4" Type="http://schemas.openxmlformats.org/officeDocument/2006/relationships/slideLayout" Target="../slideLayouts/slideLayout445.xml"/></Relationships>
</file>

<file path=ppt/slideMasters/_rels/slideMaster46.xml.rels><?xml version="1.0" encoding="UTF-8" standalone="yes"?>
<Relationships xmlns="http://schemas.openxmlformats.org/package/2006/relationships"><Relationship Id="rId8" Type="http://schemas.openxmlformats.org/officeDocument/2006/relationships/slideLayout" Target="../slideLayouts/slideLayout453.xml"/><Relationship Id="rId13" Type="http://schemas.openxmlformats.org/officeDocument/2006/relationships/theme" Target="../theme/theme46.xml"/><Relationship Id="rId3" Type="http://schemas.openxmlformats.org/officeDocument/2006/relationships/slideLayout" Target="../slideLayouts/slideLayout448.xml"/><Relationship Id="rId7" Type="http://schemas.openxmlformats.org/officeDocument/2006/relationships/slideLayout" Target="../slideLayouts/slideLayout452.xml"/><Relationship Id="rId12" Type="http://schemas.openxmlformats.org/officeDocument/2006/relationships/slideLayout" Target="../slideLayouts/slideLayout457.xml"/><Relationship Id="rId2" Type="http://schemas.openxmlformats.org/officeDocument/2006/relationships/slideLayout" Target="../slideLayouts/slideLayout447.xml"/><Relationship Id="rId1" Type="http://schemas.openxmlformats.org/officeDocument/2006/relationships/slideLayout" Target="../slideLayouts/slideLayout446.xml"/><Relationship Id="rId6" Type="http://schemas.openxmlformats.org/officeDocument/2006/relationships/slideLayout" Target="../slideLayouts/slideLayout451.xml"/><Relationship Id="rId11" Type="http://schemas.openxmlformats.org/officeDocument/2006/relationships/slideLayout" Target="../slideLayouts/slideLayout456.xml"/><Relationship Id="rId5" Type="http://schemas.openxmlformats.org/officeDocument/2006/relationships/slideLayout" Target="../slideLayouts/slideLayout450.xml"/><Relationship Id="rId10" Type="http://schemas.openxmlformats.org/officeDocument/2006/relationships/slideLayout" Target="../slideLayouts/slideLayout455.xml"/><Relationship Id="rId4" Type="http://schemas.openxmlformats.org/officeDocument/2006/relationships/slideLayout" Target="../slideLayouts/slideLayout449.xml"/><Relationship Id="rId9" Type="http://schemas.openxmlformats.org/officeDocument/2006/relationships/slideLayout" Target="../slideLayouts/slideLayout454.xml"/></Relationships>
</file>

<file path=ppt/slideMasters/_rels/slideMaster47.xml.rels><?xml version="1.0" encoding="UTF-8" standalone="yes"?>
<Relationships xmlns="http://schemas.openxmlformats.org/package/2006/relationships"><Relationship Id="rId8" Type="http://schemas.openxmlformats.org/officeDocument/2006/relationships/slideLayout" Target="../slideLayouts/slideLayout465.xml"/><Relationship Id="rId13" Type="http://schemas.openxmlformats.org/officeDocument/2006/relationships/slideLayout" Target="../slideLayouts/slideLayout470.xml"/><Relationship Id="rId3" Type="http://schemas.openxmlformats.org/officeDocument/2006/relationships/slideLayout" Target="../slideLayouts/slideLayout460.xml"/><Relationship Id="rId7" Type="http://schemas.openxmlformats.org/officeDocument/2006/relationships/slideLayout" Target="../slideLayouts/slideLayout464.xml"/><Relationship Id="rId12" Type="http://schemas.openxmlformats.org/officeDocument/2006/relationships/slideLayout" Target="../slideLayouts/slideLayout469.xml"/><Relationship Id="rId2" Type="http://schemas.openxmlformats.org/officeDocument/2006/relationships/slideLayout" Target="../slideLayouts/slideLayout459.xml"/><Relationship Id="rId1" Type="http://schemas.openxmlformats.org/officeDocument/2006/relationships/slideLayout" Target="../slideLayouts/slideLayout458.xml"/><Relationship Id="rId6" Type="http://schemas.openxmlformats.org/officeDocument/2006/relationships/slideLayout" Target="../slideLayouts/slideLayout463.xml"/><Relationship Id="rId11" Type="http://schemas.openxmlformats.org/officeDocument/2006/relationships/slideLayout" Target="../slideLayouts/slideLayout468.xml"/><Relationship Id="rId5" Type="http://schemas.openxmlformats.org/officeDocument/2006/relationships/slideLayout" Target="../slideLayouts/slideLayout462.xml"/><Relationship Id="rId15" Type="http://schemas.openxmlformats.org/officeDocument/2006/relationships/theme" Target="../theme/theme47.xml"/><Relationship Id="rId10" Type="http://schemas.openxmlformats.org/officeDocument/2006/relationships/slideLayout" Target="../slideLayouts/slideLayout467.xml"/><Relationship Id="rId4" Type="http://schemas.openxmlformats.org/officeDocument/2006/relationships/slideLayout" Target="../slideLayouts/slideLayout461.xml"/><Relationship Id="rId9" Type="http://schemas.openxmlformats.org/officeDocument/2006/relationships/slideLayout" Target="../slideLayouts/slideLayout466.xml"/><Relationship Id="rId14" Type="http://schemas.openxmlformats.org/officeDocument/2006/relationships/slideLayout" Target="../slideLayouts/slideLayout471.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slideLayout" Target="../slideLayouts/slideLayout57.xml"/><Relationship Id="rId18" Type="http://schemas.openxmlformats.org/officeDocument/2006/relationships/image" Target="../media/image3.emf"/><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slideLayout" Target="../slideLayouts/slideLayout56.xml"/><Relationship Id="rId17" Type="http://schemas.openxmlformats.org/officeDocument/2006/relationships/image" Target="../media/image2.png"/><Relationship Id="rId2" Type="http://schemas.openxmlformats.org/officeDocument/2006/relationships/slideLayout" Target="../slideLayouts/slideLayout46.xml"/><Relationship Id="rId16" Type="http://schemas.openxmlformats.org/officeDocument/2006/relationships/image" Target="../media/image1.jpeg"/><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5" Type="http://schemas.openxmlformats.org/officeDocument/2006/relationships/theme" Target="../theme/theme5.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 Id="rId14" Type="http://schemas.openxmlformats.org/officeDocument/2006/relationships/slideLayout" Target="../slideLayouts/slideLayout58.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6.xml"/><Relationship Id="rId13" Type="http://schemas.openxmlformats.org/officeDocument/2006/relationships/theme" Target="../theme/theme6.xml"/><Relationship Id="rId3" Type="http://schemas.openxmlformats.org/officeDocument/2006/relationships/slideLayout" Target="../slideLayouts/slideLayout61.xml"/><Relationship Id="rId7" Type="http://schemas.openxmlformats.org/officeDocument/2006/relationships/slideLayout" Target="../slideLayouts/slideLayout65.xml"/><Relationship Id="rId12" Type="http://schemas.openxmlformats.org/officeDocument/2006/relationships/slideLayout" Target="../slideLayouts/slideLayout70.xml"/><Relationship Id="rId2" Type="http://schemas.openxmlformats.org/officeDocument/2006/relationships/slideLayout" Target="../slideLayouts/slideLayout60.xml"/><Relationship Id="rId1" Type="http://schemas.openxmlformats.org/officeDocument/2006/relationships/slideLayout" Target="../slideLayouts/slideLayout59.xml"/><Relationship Id="rId6" Type="http://schemas.openxmlformats.org/officeDocument/2006/relationships/slideLayout" Target="../slideLayouts/slideLayout64.xml"/><Relationship Id="rId11" Type="http://schemas.openxmlformats.org/officeDocument/2006/relationships/slideLayout" Target="../slideLayouts/slideLayout69.xml"/><Relationship Id="rId5" Type="http://schemas.openxmlformats.org/officeDocument/2006/relationships/slideLayout" Target="../slideLayouts/slideLayout63.xml"/><Relationship Id="rId10" Type="http://schemas.openxmlformats.org/officeDocument/2006/relationships/slideLayout" Target="../slideLayouts/slideLayout68.xml"/><Relationship Id="rId4" Type="http://schemas.openxmlformats.org/officeDocument/2006/relationships/slideLayout" Target="../slideLayouts/slideLayout62.xml"/><Relationship Id="rId9" Type="http://schemas.openxmlformats.org/officeDocument/2006/relationships/slideLayout" Target="../slideLayouts/slideLayout67.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8.xml"/><Relationship Id="rId13" Type="http://schemas.openxmlformats.org/officeDocument/2006/relationships/slideLayout" Target="../slideLayouts/slideLayout83.xml"/><Relationship Id="rId18" Type="http://schemas.openxmlformats.org/officeDocument/2006/relationships/hyperlink" Target="http://www.sec.army.mil/secweb/" TargetMode="External"/><Relationship Id="rId3" Type="http://schemas.openxmlformats.org/officeDocument/2006/relationships/slideLayout" Target="../slideLayouts/slideLayout73.xml"/><Relationship Id="rId21" Type="http://schemas.openxmlformats.org/officeDocument/2006/relationships/image" Target="../media/image11.png"/><Relationship Id="rId7" Type="http://schemas.openxmlformats.org/officeDocument/2006/relationships/slideLayout" Target="../slideLayouts/slideLayout77.xml"/><Relationship Id="rId12" Type="http://schemas.openxmlformats.org/officeDocument/2006/relationships/slideLayout" Target="../slideLayouts/slideLayout82.xml"/><Relationship Id="rId17" Type="http://schemas.openxmlformats.org/officeDocument/2006/relationships/image" Target="../media/image8.png"/><Relationship Id="rId2" Type="http://schemas.openxmlformats.org/officeDocument/2006/relationships/slideLayout" Target="../slideLayouts/slideLayout72.xml"/><Relationship Id="rId16" Type="http://schemas.openxmlformats.org/officeDocument/2006/relationships/hyperlink" Target="http://www.army.mil/ciog6/" TargetMode="External"/><Relationship Id="rId20" Type="http://schemas.openxmlformats.org/officeDocument/2006/relationships/image" Target="../media/image10.png"/><Relationship Id="rId1" Type="http://schemas.openxmlformats.org/officeDocument/2006/relationships/slideLayout" Target="../slideLayouts/slideLayout71.xml"/><Relationship Id="rId6" Type="http://schemas.openxmlformats.org/officeDocument/2006/relationships/slideLayout" Target="../slideLayouts/slideLayout76.xml"/><Relationship Id="rId11" Type="http://schemas.openxmlformats.org/officeDocument/2006/relationships/slideLayout" Target="../slideLayouts/slideLayout81.xml"/><Relationship Id="rId5" Type="http://schemas.openxmlformats.org/officeDocument/2006/relationships/slideLayout" Target="../slideLayouts/slideLayout75.xml"/><Relationship Id="rId15" Type="http://schemas.openxmlformats.org/officeDocument/2006/relationships/theme" Target="../theme/theme7.xml"/><Relationship Id="rId10" Type="http://schemas.openxmlformats.org/officeDocument/2006/relationships/slideLayout" Target="../slideLayouts/slideLayout80.xml"/><Relationship Id="rId19" Type="http://schemas.openxmlformats.org/officeDocument/2006/relationships/image" Target="../media/image9.png"/><Relationship Id="rId4" Type="http://schemas.openxmlformats.org/officeDocument/2006/relationships/slideLayout" Target="../slideLayouts/slideLayout74.xml"/><Relationship Id="rId9" Type="http://schemas.openxmlformats.org/officeDocument/2006/relationships/slideLayout" Target="../slideLayouts/slideLayout79.xml"/><Relationship Id="rId14" Type="http://schemas.openxmlformats.org/officeDocument/2006/relationships/slideLayout" Target="../slideLayouts/slideLayout84.xml"/><Relationship Id="rId22" Type="http://schemas.openxmlformats.org/officeDocument/2006/relationships/image" Target="../media/image12.jpeg"/></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92.xml"/><Relationship Id="rId3" Type="http://schemas.openxmlformats.org/officeDocument/2006/relationships/slideLayout" Target="../slideLayouts/slideLayout87.xml"/><Relationship Id="rId7" Type="http://schemas.openxmlformats.org/officeDocument/2006/relationships/slideLayout" Target="../slideLayouts/slideLayout91.xml"/><Relationship Id="rId12" Type="http://schemas.openxmlformats.org/officeDocument/2006/relationships/theme" Target="../theme/theme8.xml"/><Relationship Id="rId2" Type="http://schemas.openxmlformats.org/officeDocument/2006/relationships/slideLayout" Target="../slideLayouts/slideLayout86.xml"/><Relationship Id="rId1" Type="http://schemas.openxmlformats.org/officeDocument/2006/relationships/slideLayout" Target="../slideLayouts/slideLayout85.xml"/><Relationship Id="rId6" Type="http://schemas.openxmlformats.org/officeDocument/2006/relationships/slideLayout" Target="../slideLayouts/slideLayout90.xml"/><Relationship Id="rId11" Type="http://schemas.openxmlformats.org/officeDocument/2006/relationships/slideLayout" Target="../slideLayouts/slideLayout95.xml"/><Relationship Id="rId5" Type="http://schemas.openxmlformats.org/officeDocument/2006/relationships/slideLayout" Target="../slideLayouts/slideLayout89.xml"/><Relationship Id="rId10" Type="http://schemas.openxmlformats.org/officeDocument/2006/relationships/slideLayout" Target="../slideLayouts/slideLayout94.xml"/><Relationship Id="rId4" Type="http://schemas.openxmlformats.org/officeDocument/2006/relationships/slideLayout" Target="../slideLayouts/slideLayout88.xml"/><Relationship Id="rId9" Type="http://schemas.openxmlformats.org/officeDocument/2006/relationships/slideLayout" Target="../slideLayouts/slideLayout93.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03.xml"/><Relationship Id="rId3" Type="http://schemas.openxmlformats.org/officeDocument/2006/relationships/slideLayout" Target="../slideLayouts/slideLayout98.xml"/><Relationship Id="rId7" Type="http://schemas.openxmlformats.org/officeDocument/2006/relationships/slideLayout" Target="../slideLayouts/slideLayout102.xml"/><Relationship Id="rId2" Type="http://schemas.openxmlformats.org/officeDocument/2006/relationships/slideLayout" Target="../slideLayouts/slideLayout97.xml"/><Relationship Id="rId1" Type="http://schemas.openxmlformats.org/officeDocument/2006/relationships/slideLayout" Target="../slideLayouts/slideLayout96.xml"/><Relationship Id="rId6" Type="http://schemas.openxmlformats.org/officeDocument/2006/relationships/slideLayout" Target="../slideLayouts/slideLayout101.xml"/><Relationship Id="rId5" Type="http://schemas.openxmlformats.org/officeDocument/2006/relationships/slideLayout" Target="../slideLayouts/slideLayout100.xml"/><Relationship Id="rId10" Type="http://schemas.openxmlformats.org/officeDocument/2006/relationships/theme" Target="../theme/theme9.xml"/><Relationship Id="rId4" Type="http://schemas.openxmlformats.org/officeDocument/2006/relationships/slideLayout" Target="../slideLayouts/slideLayout99.xml"/><Relationship Id="rId9" Type="http://schemas.openxmlformats.org/officeDocument/2006/relationships/slideLayout" Target="../slideLayouts/slideLayout10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CB2B0D0-86B0-43B3-9144-E8C0136497E4}" type="datetime1">
              <a:rPr lang="en-US" smtClean="0"/>
              <a:t>2/7/2018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231BA63-6E29-4115-B841-FC9898217383}" type="slidenum">
              <a:rPr lang="en-US" smtClean="0"/>
              <a:t>‹#›</a:t>
            </a:fld>
            <a:endParaRPr lang="en-US"/>
          </a:p>
        </p:txBody>
      </p:sp>
    </p:spTree>
    <p:extLst>
      <p:ext uri="{BB962C8B-B14F-4D97-AF65-F5344CB8AC3E}">
        <p14:creationId xmlns:p14="http://schemas.microsoft.com/office/powerpoint/2010/main" val="236502664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1838936" y="274320"/>
            <a:ext cx="9743463" cy="276999"/>
          </a:xfrm>
          <a:prstGeom prst="rect">
            <a:avLst/>
          </a:prstGeom>
        </p:spPr>
        <p:txBody>
          <a:bodyPr wrap="square" lIns="0" tIns="0" rIns="0" bIns="0">
            <a:spAutoFit/>
          </a:bodyPr>
          <a:lstStyle>
            <a:lvl1pPr>
              <a:defRPr/>
            </a:lvl1pPr>
          </a:lstStyle>
          <a:p>
            <a:endParaRPr dirty="0"/>
          </a:p>
        </p:txBody>
      </p:sp>
      <p:sp>
        <p:nvSpPr>
          <p:cNvPr id="3" name="Holder 3"/>
          <p:cNvSpPr>
            <a:spLocks noGrp="1"/>
          </p:cNvSpPr>
          <p:nvPr>
            <p:ph type="body" idx="1"/>
          </p:nvPr>
        </p:nvSpPr>
        <p:spPr>
          <a:xfrm>
            <a:off x="609601" y="1577340"/>
            <a:ext cx="10972799" cy="276999"/>
          </a:xfrm>
          <a:prstGeom prst="rect">
            <a:avLst/>
          </a:prstGeom>
        </p:spPr>
        <p:txBody>
          <a:bodyPr wrap="square" lIns="0" tIns="0" rIns="0" bIns="0">
            <a:spAutoFit/>
          </a:bodyPr>
          <a:lstStyle>
            <a:lvl1pPr>
              <a:defRPr/>
            </a:lvl1pPr>
          </a:lstStyle>
          <a:p>
            <a:endParaRPr dirty="0"/>
          </a:p>
        </p:txBody>
      </p:sp>
      <p:sp>
        <p:nvSpPr>
          <p:cNvPr id="4" name="Holder 4"/>
          <p:cNvSpPr>
            <a:spLocks noGrp="1"/>
          </p:cNvSpPr>
          <p:nvPr>
            <p:ph type="ftr" sz="quarter" idx="5"/>
          </p:nvPr>
        </p:nvSpPr>
        <p:spPr>
          <a:xfrm>
            <a:off x="2099573" y="6377940"/>
            <a:ext cx="6510485" cy="146515"/>
          </a:xfrm>
          <a:prstGeom prst="rect">
            <a:avLst/>
          </a:prstGeom>
        </p:spPr>
        <p:txBody>
          <a:bodyPr wrap="square" lIns="0" tIns="0" rIns="0" bIns="0">
            <a:spAutoFit/>
          </a:bodyPr>
          <a:lstStyle>
            <a:lvl1pPr algn="ctr">
              <a:defRPr sz="997">
                <a:solidFill>
                  <a:schemeClr val="tx1">
                    <a:tint val="75000"/>
                  </a:schemeClr>
                </a:solidFill>
              </a:defRPr>
            </a:lvl1pPr>
          </a:lstStyle>
          <a:p>
            <a:endParaRPr lang="en-US" sz="952" dirty="0"/>
          </a:p>
        </p:txBody>
      </p:sp>
      <p:sp>
        <p:nvSpPr>
          <p:cNvPr id="5" name="Holder 5"/>
          <p:cNvSpPr>
            <a:spLocks noGrp="1"/>
          </p:cNvSpPr>
          <p:nvPr>
            <p:ph type="dt" sz="half" idx="6"/>
          </p:nvPr>
        </p:nvSpPr>
        <p:spPr>
          <a:xfrm>
            <a:off x="609600" y="6377939"/>
            <a:ext cx="2804160" cy="276999"/>
          </a:xfrm>
          <a:prstGeom prst="rect">
            <a:avLst/>
          </a:prstGeom>
        </p:spPr>
        <p:txBody>
          <a:bodyPr wrap="square" lIns="0" tIns="0" rIns="0" bIns="0">
            <a:spAutoFit/>
          </a:bodyPr>
          <a:lstStyle>
            <a:lvl1pPr algn="l">
              <a:defRPr>
                <a:solidFill>
                  <a:schemeClr val="tx1">
                    <a:tint val="75000"/>
                  </a:schemeClr>
                </a:solidFill>
              </a:defRPr>
            </a:lvl1pPr>
          </a:lstStyle>
          <a:p>
            <a:fld id="{008ABFB4-4A5F-41AD-BB9D-E44CCBD41C6E}" type="datetime1">
              <a:rPr lang="en-US" smtClean="0"/>
              <a:t>2/7/2018</a:t>
            </a:fld>
            <a:endParaRPr lang="en-US"/>
          </a:p>
        </p:txBody>
      </p:sp>
      <p:sp>
        <p:nvSpPr>
          <p:cNvPr id="7" name="Slide Number Placeholder 6"/>
          <p:cNvSpPr>
            <a:spLocks noGrp="1"/>
          </p:cNvSpPr>
          <p:nvPr>
            <p:ph type="sldNum" sz="quarter" idx="4"/>
          </p:nvPr>
        </p:nvSpPr>
        <p:spPr>
          <a:xfrm>
            <a:off x="8610058" y="6357038"/>
            <a:ext cx="2743924" cy="364206"/>
          </a:xfrm>
          <a:prstGeom prst="rect">
            <a:avLst/>
          </a:prstGeom>
        </p:spPr>
        <p:txBody>
          <a:bodyPr vert="horz" lIns="91440" tIns="45720" rIns="91440" bIns="45720" rtlCol="0" anchor="ctr"/>
          <a:lstStyle>
            <a:lvl1pPr algn="r">
              <a:defRPr sz="1088">
                <a:solidFill>
                  <a:srgbClr val="0000FF"/>
                </a:solidFill>
              </a:defRPr>
            </a:lvl1pPr>
          </a:lstStyle>
          <a:p>
            <a:fld id="{EF69FA95-0874-4FED-AFCE-EF45EA605D82}" type="slidenum">
              <a:rPr lang="en-US" smtClean="0"/>
              <a:pPr/>
              <a:t>‹#›</a:t>
            </a:fld>
            <a:endParaRPr lang="en-US"/>
          </a:p>
        </p:txBody>
      </p:sp>
    </p:spTree>
    <p:extLst>
      <p:ext uri="{BB962C8B-B14F-4D97-AF65-F5344CB8AC3E}">
        <p14:creationId xmlns:p14="http://schemas.microsoft.com/office/powerpoint/2010/main" val="3315762931"/>
      </p:ext>
    </p:extLst>
  </p:cSld>
  <p:clrMap bg1="lt1" tx1="dk1" bg2="lt2" tx2="dk2" accent1="accent1" accent2="accent2" accent3="accent3" accent4="accent4" accent5="accent5" accent6="accent6" hlink="hlink" folHlink="folHlink"/>
  <p:sldLayoutIdLst>
    <p:sldLayoutId id="2147484004" r:id="rId1"/>
    <p:sldLayoutId id="2147484005" r:id="rId2"/>
    <p:sldLayoutId id="2147484006" r:id="rId3"/>
    <p:sldLayoutId id="2147484007" r:id="rId4"/>
    <p:sldLayoutId id="2147484008" r:id="rId5"/>
  </p:sldLayoutIdLst>
  <p:hf hdr="0" ftr="0" dt="0"/>
  <p:txStyles>
    <p:titleStyle>
      <a:lvl1pPr>
        <a:defRPr>
          <a:latin typeface="+mj-lt"/>
          <a:ea typeface="+mj-ea"/>
          <a:cs typeface="+mj-cs"/>
        </a:defRPr>
      </a:lvl1pPr>
    </p:titleStyle>
    <p:bodyStyle>
      <a:lvl1pPr marL="0">
        <a:defRPr>
          <a:latin typeface="+mn-lt"/>
          <a:ea typeface="+mn-ea"/>
          <a:cs typeface="+mn-cs"/>
        </a:defRPr>
      </a:lvl1pPr>
      <a:lvl2pPr marL="414589">
        <a:defRPr>
          <a:latin typeface="+mn-lt"/>
          <a:ea typeface="+mn-ea"/>
          <a:cs typeface="+mn-cs"/>
        </a:defRPr>
      </a:lvl2pPr>
      <a:lvl3pPr marL="829178">
        <a:defRPr>
          <a:latin typeface="+mn-lt"/>
          <a:ea typeface="+mn-ea"/>
          <a:cs typeface="+mn-cs"/>
        </a:defRPr>
      </a:lvl3pPr>
      <a:lvl4pPr marL="1243767">
        <a:defRPr>
          <a:latin typeface="+mn-lt"/>
          <a:ea typeface="+mn-ea"/>
          <a:cs typeface="+mn-cs"/>
        </a:defRPr>
      </a:lvl4pPr>
      <a:lvl5pPr marL="1658356">
        <a:defRPr>
          <a:latin typeface="+mn-lt"/>
          <a:ea typeface="+mn-ea"/>
          <a:cs typeface="+mn-cs"/>
        </a:defRPr>
      </a:lvl5pPr>
      <a:lvl6pPr marL="2072945">
        <a:defRPr>
          <a:latin typeface="+mn-lt"/>
          <a:ea typeface="+mn-ea"/>
          <a:cs typeface="+mn-cs"/>
        </a:defRPr>
      </a:lvl6pPr>
      <a:lvl7pPr marL="2487534">
        <a:defRPr>
          <a:latin typeface="+mn-lt"/>
          <a:ea typeface="+mn-ea"/>
          <a:cs typeface="+mn-cs"/>
        </a:defRPr>
      </a:lvl7pPr>
      <a:lvl8pPr marL="2902123">
        <a:defRPr>
          <a:latin typeface="+mn-lt"/>
          <a:ea typeface="+mn-ea"/>
          <a:cs typeface="+mn-cs"/>
        </a:defRPr>
      </a:lvl8pPr>
      <a:lvl9pPr marL="3316712">
        <a:defRPr>
          <a:latin typeface="+mn-lt"/>
          <a:ea typeface="+mn-ea"/>
          <a:cs typeface="+mn-cs"/>
        </a:defRPr>
      </a:lvl9pPr>
    </p:bodyStyle>
    <p:otherStyle>
      <a:lvl1pPr marL="0">
        <a:defRPr>
          <a:latin typeface="+mn-lt"/>
          <a:ea typeface="+mn-ea"/>
          <a:cs typeface="+mn-cs"/>
        </a:defRPr>
      </a:lvl1pPr>
      <a:lvl2pPr marL="414589">
        <a:defRPr>
          <a:latin typeface="+mn-lt"/>
          <a:ea typeface="+mn-ea"/>
          <a:cs typeface="+mn-cs"/>
        </a:defRPr>
      </a:lvl2pPr>
      <a:lvl3pPr marL="829178">
        <a:defRPr>
          <a:latin typeface="+mn-lt"/>
          <a:ea typeface="+mn-ea"/>
          <a:cs typeface="+mn-cs"/>
        </a:defRPr>
      </a:lvl3pPr>
      <a:lvl4pPr marL="1243767">
        <a:defRPr>
          <a:latin typeface="+mn-lt"/>
          <a:ea typeface="+mn-ea"/>
          <a:cs typeface="+mn-cs"/>
        </a:defRPr>
      </a:lvl4pPr>
      <a:lvl5pPr marL="1658356">
        <a:defRPr>
          <a:latin typeface="+mn-lt"/>
          <a:ea typeface="+mn-ea"/>
          <a:cs typeface="+mn-cs"/>
        </a:defRPr>
      </a:lvl5pPr>
      <a:lvl6pPr marL="2072945">
        <a:defRPr>
          <a:latin typeface="+mn-lt"/>
          <a:ea typeface="+mn-ea"/>
          <a:cs typeface="+mn-cs"/>
        </a:defRPr>
      </a:lvl6pPr>
      <a:lvl7pPr marL="2487534">
        <a:defRPr>
          <a:latin typeface="+mn-lt"/>
          <a:ea typeface="+mn-ea"/>
          <a:cs typeface="+mn-cs"/>
        </a:defRPr>
      </a:lvl7pPr>
      <a:lvl8pPr marL="2902123">
        <a:defRPr>
          <a:latin typeface="+mn-lt"/>
          <a:ea typeface="+mn-ea"/>
          <a:cs typeface="+mn-cs"/>
        </a:defRPr>
      </a:lvl8pPr>
      <a:lvl9pPr marL="3316712">
        <a:defRPr>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F80C35E-4EB9-48E9-ACD1-F5807B15CADB}" type="datetime1">
              <a:rPr lang="en-US" smtClean="0"/>
              <a:t>2/7/2018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8A37586-46D5-40F1-B7CC-E7EC54A1E73F}" type="slidenum">
              <a:rPr lang="en-US" smtClean="0"/>
              <a:t>‹#›</a:t>
            </a:fld>
            <a:endParaRPr lang="en-US"/>
          </a:p>
        </p:txBody>
      </p:sp>
    </p:spTree>
    <p:extLst>
      <p:ext uri="{BB962C8B-B14F-4D97-AF65-F5344CB8AC3E}">
        <p14:creationId xmlns:p14="http://schemas.microsoft.com/office/powerpoint/2010/main" val="228005766"/>
      </p:ext>
    </p:extLst>
  </p:cSld>
  <p:clrMap bg1="lt1" tx1="dk1" bg2="lt2" tx2="dk2" accent1="accent1" accent2="accent2" accent3="accent3" accent4="accent4" accent5="accent5" accent6="accent6" hlink="hlink" folHlink="folHlink"/>
  <p:sldLayoutIdLst>
    <p:sldLayoutId id="2147484036" r:id="rId1"/>
    <p:sldLayoutId id="2147484037" r:id="rId2"/>
    <p:sldLayoutId id="2147484038" r:id="rId3"/>
    <p:sldLayoutId id="2147484039" r:id="rId4"/>
    <p:sldLayoutId id="2147484040" r:id="rId5"/>
    <p:sldLayoutId id="2147484041" r:id="rId6"/>
    <p:sldLayoutId id="2147484042" r:id="rId7"/>
    <p:sldLayoutId id="2147484043" r:id="rId8"/>
    <p:sldLayoutId id="2147484044" r:id="rId9"/>
    <p:sldLayoutId id="2147484045" r:id="rId10"/>
    <p:sldLayoutId id="2147484046"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434"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8435" name="Text Placeholder 2"/>
          <p:cNvSpPr>
            <a:spLocks noGrp="1"/>
          </p:cNvSpPr>
          <p:nvPr>
            <p:ph type="body" idx="1"/>
          </p:nvPr>
        </p:nvSpPr>
        <p:spPr bwMode="auto">
          <a:xfrm>
            <a:off x="609600" y="1600201"/>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prstClr val="black">
                    <a:tint val="75000"/>
                  </a:prstClr>
                </a:solidFill>
                <a:latin typeface="Calibri"/>
                <a:cs typeface="+mn-cs"/>
              </a:defRPr>
            </a:lvl1pPr>
          </a:lstStyle>
          <a:p>
            <a:pPr>
              <a:defRPr/>
            </a:pPr>
            <a:fld id="{D56D8183-D0D0-45AB-86CE-D98A7ADB9F28}" type="datetime1">
              <a:rPr lang="en-US" smtClean="0"/>
              <a:t>2/7/2018</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prstClr val="black">
                    <a:tint val="75000"/>
                  </a:prstClr>
                </a:solidFill>
                <a:latin typeface="Calibri"/>
                <a:cs typeface="+mn-cs"/>
              </a:defRPr>
            </a:lvl1pPr>
          </a:lstStyle>
          <a:p>
            <a:pPr>
              <a:defRPr/>
            </a:pPr>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prstClr val="black">
                    <a:tint val="75000"/>
                  </a:prstClr>
                </a:solidFill>
                <a:latin typeface="Calibri"/>
                <a:cs typeface="+mn-cs"/>
              </a:defRPr>
            </a:lvl1pPr>
          </a:lstStyle>
          <a:p>
            <a:pPr>
              <a:defRPr/>
            </a:pPr>
            <a:fld id="{EE314C62-AFAD-4B76-8169-F54E004E03DB}" type="slidenum">
              <a:rPr lang="en-US"/>
              <a:pPr>
                <a:defRPr/>
              </a:pPr>
              <a:t>‹#›</a:t>
            </a:fld>
            <a:endParaRPr lang="en-US"/>
          </a:p>
        </p:txBody>
      </p:sp>
    </p:spTree>
    <p:extLst>
      <p:ext uri="{BB962C8B-B14F-4D97-AF65-F5344CB8AC3E}">
        <p14:creationId xmlns:p14="http://schemas.microsoft.com/office/powerpoint/2010/main" val="3840341938"/>
      </p:ext>
    </p:extLst>
  </p:cSld>
  <p:clrMap bg1="lt1" tx1="dk1" bg2="lt2" tx2="dk2" accent1="accent1" accent2="accent2" accent3="accent3" accent4="accent4" accent5="accent5" accent6="accent6" hlink="hlink" folHlink="folHlink"/>
  <p:sldLayoutIdLst>
    <p:sldLayoutId id="2147484048" r:id="rId1"/>
    <p:sldLayoutId id="2147484049" r:id="rId2"/>
    <p:sldLayoutId id="2147484050" r:id="rId3"/>
    <p:sldLayoutId id="2147484051" r:id="rId4"/>
    <p:sldLayoutId id="2147484052" r:id="rId5"/>
    <p:sldLayoutId id="2147484053" r:id="rId6"/>
    <p:sldLayoutId id="2147484054" r:id="rId7"/>
    <p:sldLayoutId id="2147484055" r:id="rId8"/>
    <p:sldLayoutId id="2147484056" r:id="rId9"/>
    <p:sldLayoutId id="2147484057" r:id="rId10"/>
    <p:sldLayoutId id="2147484058" r:id="rId11"/>
  </p:sldLayoutIdLst>
  <p:hf hdr="0" ftr="0" dt="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anose="020F0502020204030204" pitchFamily="34" charset="0"/>
        </a:defRPr>
      </a:lvl2pPr>
      <a:lvl3pPr algn="ctr" rtl="0" eaLnBrk="0" fontAlgn="base" hangingPunct="0">
        <a:spcBef>
          <a:spcPct val="0"/>
        </a:spcBef>
        <a:spcAft>
          <a:spcPct val="0"/>
        </a:spcAft>
        <a:defRPr sz="4400">
          <a:solidFill>
            <a:schemeClr val="tx1"/>
          </a:solidFill>
          <a:latin typeface="Calibri" panose="020F0502020204030204" pitchFamily="34" charset="0"/>
        </a:defRPr>
      </a:lvl3pPr>
      <a:lvl4pPr algn="ctr" rtl="0" eaLnBrk="0" fontAlgn="base" hangingPunct="0">
        <a:spcBef>
          <a:spcPct val="0"/>
        </a:spcBef>
        <a:spcAft>
          <a:spcPct val="0"/>
        </a:spcAft>
        <a:defRPr sz="4400">
          <a:solidFill>
            <a:schemeClr val="tx1"/>
          </a:solidFill>
          <a:latin typeface="Calibri" panose="020F0502020204030204" pitchFamily="34" charset="0"/>
        </a:defRPr>
      </a:lvl4pPr>
      <a:lvl5pPr algn="ctr" rtl="0" eaLnBrk="0" fontAlgn="base" hangingPunct="0">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bwMode="auto">
          <a:xfrm>
            <a:off x="609600" y="274638"/>
            <a:ext cx="109728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4339" name="Rectangle 3"/>
          <p:cNvSpPr>
            <a:spLocks noGrp="1" noChangeArrowheads="1"/>
          </p:cNvSpPr>
          <p:nvPr>
            <p:ph type="body" idx="1"/>
          </p:nvPr>
        </p:nvSpPr>
        <p:spPr bwMode="auto">
          <a:xfrm>
            <a:off x="609600" y="1600201"/>
            <a:ext cx="109728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p:txBody>
      </p:sp>
      <p:sp>
        <p:nvSpPr>
          <p:cNvPr id="1029" name="Rectangle 5"/>
          <p:cNvSpPr>
            <a:spLocks noGrp="1" noChangeArrowheads="1"/>
          </p:cNvSpPr>
          <p:nvPr>
            <p:ph type="ftr" sz="quarter" idx="3"/>
          </p:nvPr>
        </p:nvSpPr>
        <p:spPr bwMode="auto">
          <a:xfrm>
            <a:off x="609600" y="6400801"/>
            <a:ext cx="7416800" cy="320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eaLnBrk="1" hangingPunct="1">
              <a:defRPr sz="1200">
                <a:solidFill>
                  <a:srgbClr val="000000"/>
                </a:solidFill>
              </a:defRPr>
            </a:lvl1pPr>
          </a:lstStyle>
          <a:p>
            <a:pPr>
              <a:defRPr/>
            </a:pPr>
            <a:endParaRPr lang="en-US" altLang="en-US" dirty="0"/>
          </a:p>
        </p:txBody>
      </p:sp>
      <p:sp>
        <p:nvSpPr>
          <p:cNvPr id="1030" name="Rectangle 6"/>
          <p:cNvSpPr>
            <a:spLocks noGrp="1" noChangeArrowheads="1"/>
          </p:cNvSpPr>
          <p:nvPr>
            <p:ph type="sldNum" sz="quarter" idx="4"/>
          </p:nvPr>
        </p:nvSpPr>
        <p:spPr bwMode="auto">
          <a:xfrm>
            <a:off x="8737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b="1">
                <a:solidFill>
                  <a:srgbClr val="000000"/>
                </a:solidFill>
              </a:defRPr>
            </a:lvl1pPr>
          </a:lstStyle>
          <a:p>
            <a:pPr>
              <a:defRPr/>
            </a:pPr>
            <a:fld id="{00C5CE01-8E96-43D6-B038-DBEF99EEB96C}" type="slidenum">
              <a:rPr lang="en-US" altLang="en-US"/>
              <a:pPr>
                <a:defRPr/>
              </a:pPr>
              <a:t>‹#›</a:t>
            </a:fld>
            <a:endParaRPr lang="en-US" altLang="en-US"/>
          </a:p>
        </p:txBody>
      </p:sp>
    </p:spTree>
    <p:extLst>
      <p:ext uri="{BB962C8B-B14F-4D97-AF65-F5344CB8AC3E}">
        <p14:creationId xmlns:p14="http://schemas.microsoft.com/office/powerpoint/2010/main" val="115832826"/>
      </p:ext>
    </p:extLst>
  </p:cSld>
  <p:clrMap bg1="lt1" tx1="dk1" bg2="lt2" tx2="dk2" accent1="accent1" accent2="accent2" accent3="accent3" accent4="accent4" accent5="accent5" accent6="accent6" hlink="hlink" folHlink="folHlink"/>
  <p:sldLayoutIdLst>
    <p:sldLayoutId id="2147484066" r:id="rId1"/>
    <p:sldLayoutId id="2147484067" r:id="rId2"/>
    <p:sldLayoutId id="2147484068" r:id="rId3"/>
    <p:sldLayoutId id="2147484069" r:id="rId4"/>
    <p:sldLayoutId id="2147484070" r:id="rId5"/>
    <p:sldLayoutId id="2147484071" r:id="rId6"/>
    <p:sldLayoutId id="2147484072" r:id="rId7"/>
    <p:sldLayoutId id="2147484073" r:id="rId8"/>
    <p:sldLayoutId id="2147484074" r:id="rId9"/>
    <p:sldLayoutId id="2147484075" r:id="rId10"/>
    <p:sldLayoutId id="2147484076" r:id="rId11"/>
    <p:sldLayoutId id="2147484077" r:id="rId12"/>
  </p:sldLayoutIdLst>
  <p:hf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eaLnBrk="0" fontAlgn="base" hangingPunct="0">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eaLnBrk="0" fontAlgn="base" hangingPunct="0">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eaLnBrk="0" fontAlgn="base" hangingPunct="0">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eaLnBrk="0" fontAlgn="base" hangingPunct="0">
        <a:spcBef>
          <a:spcPct val="20000"/>
        </a:spcBef>
        <a:spcAft>
          <a:spcPct val="0"/>
        </a:spcAft>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678915" name="Rectangle 3"/>
          <p:cNvSpPr>
            <a:spLocks noGrp="1" noChangeArrowheads="1"/>
          </p:cNvSpPr>
          <p:nvPr>
            <p:ph type="title"/>
          </p:nvPr>
        </p:nvSpPr>
        <p:spPr bwMode="auto">
          <a:xfrm>
            <a:off x="0" y="914400"/>
            <a:ext cx="12192000" cy="1143000"/>
          </a:xfrm>
          <a:prstGeom prst="rect">
            <a:avLst/>
          </a:prstGeom>
          <a:gradFill rotWithShape="1">
            <a:gsLst>
              <a:gs pos="0">
                <a:schemeClr val="tx1">
                  <a:alpha val="67999"/>
                </a:schemeClr>
              </a:gs>
              <a:gs pos="50000">
                <a:schemeClr val="accent2">
                  <a:alpha val="67000"/>
                </a:schemeClr>
              </a:gs>
              <a:gs pos="100000">
                <a:schemeClr val="tx1">
                  <a:alpha val="67999"/>
                </a:schemeClr>
              </a:gs>
            </a:gsLst>
            <a:lin ang="5400000" scaled="1"/>
          </a:grad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sp>
        <p:nvSpPr>
          <p:cNvPr id="3075" name="Rectangle 4"/>
          <p:cNvSpPr>
            <a:spLocks noGrp="1" noChangeArrowheads="1"/>
          </p:cNvSpPr>
          <p:nvPr>
            <p:ph type="body" idx="1"/>
          </p:nvPr>
        </p:nvSpPr>
        <p:spPr bwMode="auto">
          <a:xfrm>
            <a:off x="508000" y="2057400"/>
            <a:ext cx="11277600" cy="434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p:txBody>
      </p:sp>
      <p:pic>
        <p:nvPicPr>
          <p:cNvPr id="3076" name="Picture 6" descr="Picture1"/>
          <p:cNvPicPr>
            <a:picLocks noChangeAspect="1" noChangeArrowheads="1"/>
          </p:cNvPicPr>
          <p:nvPr userDrawn="1"/>
        </p:nvPicPr>
        <p:blipFill>
          <a:blip r:embed="rId2">
            <a:extLst>
              <a:ext uri="{28A0092B-C50C-407E-A947-70E740481C1C}">
                <a14:useLocalDpi xmlns:a14="http://schemas.microsoft.com/office/drawing/2010/main" val="0"/>
              </a:ext>
            </a:extLst>
          </a:blip>
          <a:srcRect l="16154" t="24554" r="22102" b="62785"/>
          <a:stretch>
            <a:fillRect/>
          </a:stretch>
        </p:blipFill>
        <p:spPr bwMode="auto">
          <a:xfrm>
            <a:off x="3149601" y="1"/>
            <a:ext cx="5695951" cy="955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246594"/>
      </p:ext>
    </p:extLst>
  </p:cSld>
  <p:clrMap bg1="lt1" tx1="dk1" bg2="lt2" tx2="dk2" accent1="accent1" accent2="accent2" accent3="accent3" accent4="accent4" accent5="accent5" accent6="accent6" hlink="hlink" folHlink="folHlink"/>
  <p:hf hdr="0" ftr="0" dt="0"/>
  <p:txStyles>
    <p:titleStyle>
      <a:lvl1pPr algn="ctr" rtl="0" eaLnBrk="0" fontAlgn="base" hangingPunct="0">
        <a:spcBef>
          <a:spcPct val="0"/>
        </a:spcBef>
        <a:spcAft>
          <a:spcPct val="0"/>
        </a:spcAft>
        <a:defRPr sz="4400">
          <a:solidFill>
            <a:schemeClr val="bg1"/>
          </a:solidFill>
          <a:latin typeface="+mj-lt"/>
          <a:ea typeface="+mj-ea"/>
          <a:cs typeface="+mj-cs"/>
        </a:defRPr>
      </a:lvl1pPr>
      <a:lvl2pPr algn="ctr" rtl="0" eaLnBrk="0" fontAlgn="base" hangingPunct="0">
        <a:spcBef>
          <a:spcPct val="0"/>
        </a:spcBef>
        <a:spcAft>
          <a:spcPct val="0"/>
        </a:spcAft>
        <a:defRPr sz="4400">
          <a:solidFill>
            <a:schemeClr val="bg1"/>
          </a:solidFill>
          <a:latin typeface="Arial" pitchFamily="34" charset="0"/>
        </a:defRPr>
      </a:lvl2pPr>
      <a:lvl3pPr algn="ctr" rtl="0" eaLnBrk="0" fontAlgn="base" hangingPunct="0">
        <a:spcBef>
          <a:spcPct val="0"/>
        </a:spcBef>
        <a:spcAft>
          <a:spcPct val="0"/>
        </a:spcAft>
        <a:defRPr sz="4400">
          <a:solidFill>
            <a:schemeClr val="bg1"/>
          </a:solidFill>
          <a:latin typeface="Arial" pitchFamily="34" charset="0"/>
        </a:defRPr>
      </a:lvl3pPr>
      <a:lvl4pPr algn="ctr" rtl="0" eaLnBrk="0" fontAlgn="base" hangingPunct="0">
        <a:spcBef>
          <a:spcPct val="0"/>
        </a:spcBef>
        <a:spcAft>
          <a:spcPct val="0"/>
        </a:spcAft>
        <a:defRPr sz="4400">
          <a:solidFill>
            <a:schemeClr val="bg1"/>
          </a:solidFill>
          <a:latin typeface="Arial" pitchFamily="34" charset="0"/>
        </a:defRPr>
      </a:lvl4pPr>
      <a:lvl5pPr algn="ctr" rtl="0" eaLnBrk="0" fontAlgn="base" hangingPunct="0">
        <a:spcBef>
          <a:spcPct val="0"/>
        </a:spcBef>
        <a:spcAft>
          <a:spcPct val="0"/>
        </a:spcAft>
        <a:defRPr sz="4400">
          <a:solidFill>
            <a:schemeClr val="bg1"/>
          </a:solidFill>
          <a:latin typeface="Arial" pitchFamily="34" charset="0"/>
        </a:defRPr>
      </a:lvl5pPr>
      <a:lvl6pPr marL="457200" algn="ctr" rtl="0" fontAlgn="base">
        <a:spcBef>
          <a:spcPct val="0"/>
        </a:spcBef>
        <a:spcAft>
          <a:spcPct val="0"/>
        </a:spcAft>
        <a:defRPr sz="4400">
          <a:solidFill>
            <a:schemeClr val="bg1"/>
          </a:solidFill>
          <a:latin typeface="Arial" pitchFamily="34" charset="0"/>
        </a:defRPr>
      </a:lvl6pPr>
      <a:lvl7pPr marL="914400" algn="ctr" rtl="0" fontAlgn="base">
        <a:spcBef>
          <a:spcPct val="0"/>
        </a:spcBef>
        <a:spcAft>
          <a:spcPct val="0"/>
        </a:spcAft>
        <a:defRPr sz="4400">
          <a:solidFill>
            <a:schemeClr val="bg1"/>
          </a:solidFill>
          <a:latin typeface="Arial" pitchFamily="34" charset="0"/>
        </a:defRPr>
      </a:lvl7pPr>
      <a:lvl8pPr marL="1371600" algn="ctr" rtl="0" fontAlgn="base">
        <a:spcBef>
          <a:spcPct val="0"/>
        </a:spcBef>
        <a:spcAft>
          <a:spcPct val="0"/>
        </a:spcAft>
        <a:defRPr sz="4400">
          <a:solidFill>
            <a:schemeClr val="bg1"/>
          </a:solidFill>
          <a:latin typeface="Arial" pitchFamily="34" charset="0"/>
        </a:defRPr>
      </a:lvl8pPr>
      <a:lvl9pPr marL="1828800" algn="ctr" rtl="0" fontAlgn="base">
        <a:spcBef>
          <a:spcPct val="0"/>
        </a:spcBef>
        <a:spcAft>
          <a:spcPct val="0"/>
        </a:spcAft>
        <a:defRPr sz="4400">
          <a:solidFill>
            <a:schemeClr val="bg1"/>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386"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6387" name="Text Placeholder 2"/>
          <p:cNvSpPr>
            <a:spLocks noGrp="1"/>
          </p:cNvSpPr>
          <p:nvPr>
            <p:ph type="body" idx="1"/>
          </p:nvPr>
        </p:nvSpPr>
        <p:spPr bwMode="auto">
          <a:xfrm>
            <a:off x="609600" y="1600201"/>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prstClr val="black">
                    <a:tint val="75000"/>
                  </a:prstClr>
                </a:solidFill>
                <a:latin typeface="+mn-lt"/>
                <a:cs typeface="+mn-cs"/>
              </a:defRPr>
            </a:lvl1pPr>
          </a:lstStyle>
          <a:p>
            <a:pPr>
              <a:defRPr/>
            </a:pPr>
            <a:fld id="{0E0D0119-8BD0-44A3-89C9-5989843C2452}" type="datetime1">
              <a:rPr lang="en-US" smtClean="0"/>
              <a:t>2/7/2018</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prstClr val="black">
                    <a:tint val="75000"/>
                  </a:prstClr>
                </a:solidFill>
                <a:latin typeface="+mn-lt"/>
                <a:cs typeface="+mn-cs"/>
              </a:defRPr>
            </a:lvl1pPr>
          </a:lstStyle>
          <a:p>
            <a:pPr>
              <a:defRPr/>
            </a:pPr>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prstClr val="black">
                    <a:tint val="75000"/>
                  </a:prstClr>
                </a:solidFill>
                <a:latin typeface="+mn-lt"/>
                <a:cs typeface="+mn-cs"/>
              </a:defRPr>
            </a:lvl1pPr>
          </a:lstStyle>
          <a:p>
            <a:pPr>
              <a:defRPr/>
            </a:pPr>
            <a:fld id="{0ADD57A1-521E-4931-ADCE-CC01AD195541}" type="slidenum">
              <a:rPr lang="en-US"/>
              <a:pPr>
                <a:defRPr/>
              </a:pPr>
              <a:t>‹#›</a:t>
            </a:fld>
            <a:endParaRPr lang="en-US"/>
          </a:p>
        </p:txBody>
      </p:sp>
    </p:spTree>
    <p:extLst>
      <p:ext uri="{BB962C8B-B14F-4D97-AF65-F5344CB8AC3E}">
        <p14:creationId xmlns:p14="http://schemas.microsoft.com/office/powerpoint/2010/main" val="4038622851"/>
      </p:ext>
    </p:extLst>
  </p:cSld>
  <p:clrMap bg1="lt1" tx1="dk1" bg2="lt2" tx2="dk2" accent1="accent1" accent2="accent2" accent3="accent3" accent4="accent4" accent5="accent5" accent6="accent6" hlink="hlink" folHlink="folHlink"/>
  <p:sldLayoutIdLst>
    <p:sldLayoutId id="2147484084" r:id="rId1"/>
    <p:sldLayoutId id="2147484085" r:id="rId2"/>
    <p:sldLayoutId id="2147484086" r:id="rId3"/>
    <p:sldLayoutId id="2147484087" r:id="rId4"/>
    <p:sldLayoutId id="2147484088" r:id="rId5"/>
    <p:sldLayoutId id="2147484089" r:id="rId6"/>
    <p:sldLayoutId id="2147484090" r:id="rId7"/>
    <p:sldLayoutId id="2147484091" r:id="rId8"/>
    <p:sldLayoutId id="2147484092" r:id="rId9"/>
    <p:sldLayoutId id="2147484093" r:id="rId10"/>
    <p:sldLayoutId id="2147484094" r:id="rId11"/>
    <p:sldLayoutId id="2147484096" r:id="rId12"/>
  </p:sldLayoutIdLst>
  <p:hf hdr="0" ftr="0" dt="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2291" name="Rectangle 3"/>
          <p:cNvSpPr>
            <a:spLocks noGrp="1" noChangeArrowheads="1"/>
          </p:cNvSpPr>
          <p:nvPr>
            <p:ph type="body" idx="1"/>
          </p:nvPr>
        </p:nvSpPr>
        <p:spPr bwMode="auto">
          <a:xfrm>
            <a:off x="609600" y="1600201"/>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p:txBody>
      </p:sp>
      <p:sp>
        <p:nvSpPr>
          <p:cNvPr id="1028" name="Rectangle 4"/>
          <p:cNvSpPr>
            <a:spLocks noGrp="1" noChangeArrowheads="1"/>
          </p:cNvSpPr>
          <p:nvPr>
            <p:ph type="dt" sz="half" idx="2"/>
          </p:nvPr>
        </p:nvSpPr>
        <p:spPr bwMode="auto">
          <a:xfrm>
            <a:off x="609600" y="6245225"/>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solidFill>
                  <a:srgbClr val="000000"/>
                </a:solidFill>
                <a:latin typeface="Arial" charset="0"/>
                <a:cs typeface="+mn-cs"/>
              </a:defRPr>
            </a:lvl1pPr>
          </a:lstStyle>
          <a:p>
            <a:pPr>
              <a:defRPr/>
            </a:pPr>
            <a:fld id="{5703534D-9BB8-4F80-9275-E6EE51884146}" type="datetime1">
              <a:rPr lang="en-US" smtClean="0"/>
              <a:t>2/7/2018</a:t>
            </a:fld>
            <a:endParaRPr lang="en-US"/>
          </a:p>
        </p:txBody>
      </p:sp>
      <p:sp>
        <p:nvSpPr>
          <p:cNvPr id="1029" name="Rectangle 5"/>
          <p:cNvSpPr>
            <a:spLocks noGrp="1" noChangeArrowheads="1"/>
          </p:cNvSpPr>
          <p:nvPr>
            <p:ph type="ftr" sz="quarter" idx="3"/>
          </p:nvPr>
        </p:nvSpPr>
        <p:spPr bwMode="auto">
          <a:xfrm>
            <a:off x="4165600" y="6245225"/>
            <a:ext cx="3860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solidFill>
                  <a:srgbClr val="000000"/>
                </a:solidFill>
                <a:latin typeface="Arial" charset="0"/>
                <a:cs typeface="+mn-cs"/>
              </a:defRPr>
            </a:lvl1pPr>
          </a:lstStyle>
          <a:p>
            <a:pPr>
              <a:defRPr/>
            </a:pPr>
            <a:endParaRPr lang="en-US"/>
          </a:p>
        </p:txBody>
      </p:sp>
      <p:sp>
        <p:nvSpPr>
          <p:cNvPr id="1030" name="Rectangle 6"/>
          <p:cNvSpPr>
            <a:spLocks noGrp="1" noChangeArrowheads="1"/>
          </p:cNvSpPr>
          <p:nvPr>
            <p:ph type="sldNum" sz="quarter" idx="4"/>
          </p:nvPr>
        </p:nvSpPr>
        <p:spPr bwMode="auto">
          <a:xfrm>
            <a:off x="8737600" y="6245225"/>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solidFill>
                  <a:srgbClr val="000000"/>
                </a:solidFill>
                <a:cs typeface="+mn-cs"/>
              </a:defRPr>
            </a:lvl1pPr>
          </a:lstStyle>
          <a:p>
            <a:pPr>
              <a:defRPr/>
            </a:pPr>
            <a:fld id="{04259323-AE2C-439D-BBBF-D99404374765}" type="slidenum">
              <a:rPr lang="en-US" altLang="en-US"/>
              <a:pPr>
                <a:defRPr/>
              </a:pPr>
              <a:t>‹#›</a:t>
            </a:fld>
            <a:endParaRPr lang="en-US" altLang="en-US"/>
          </a:p>
        </p:txBody>
      </p:sp>
    </p:spTree>
    <p:extLst>
      <p:ext uri="{BB962C8B-B14F-4D97-AF65-F5344CB8AC3E}">
        <p14:creationId xmlns:p14="http://schemas.microsoft.com/office/powerpoint/2010/main" val="1240751880"/>
      </p:ext>
    </p:extLst>
  </p:cSld>
  <p:clrMap bg1="lt1" tx1="dk1" bg2="lt2" tx2="dk2" accent1="accent1" accent2="accent2" accent3="accent3" accent4="accent4" accent5="accent5" accent6="accent6" hlink="hlink" folHlink="folHlink"/>
  <p:sldLayoutIdLst>
    <p:sldLayoutId id="2147484098" r:id="rId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bwMode="auto">
          <a:xfrm>
            <a:off x="0" y="0"/>
            <a:ext cx="12192000" cy="15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1267" name="Rectangle 3"/>
          <p:cNvSpPr>
            <a:spLocks noGrp="1" noChangeArrowheads="1"/>
          </p:cNvSpPr>
          <p:nvPr>
            <p:ph type="body" idx="1"/>
          </p:nvPr>
        </p:nvSpPr>
        <p:spPr bwMode="auto">
          <a:xfrm>
            <a:off x="609600" y="1524001"/>
            <a:ext cx="10261600" cy="460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p:txBody>
      </p:sp>
      <p:sp>
        <p:nvSpPr>
          <p:cNvPr id="325636" name="Rectangle 4"/>
          <p:cNvSpPr>
            <a:spLocks noGrp="1" noChangeArrowheads="1"/>
          </p:cNvSpPr>
          <p:nvPr>
            <p:ph type="dt" sz="half" idx="2"/>
          </p:nvPr>
        </p:nvSpPr>
        <p:spPr bwMode="auto">
          <a:xfrm>
            <a:off x="609600" y="6245225"/>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solidFill>
                  <a:srgbClr val="000000"/>
                </a:solidFill>
                <a:latin typeface="Arial" charset="0"/>
                <a:cs typeface="+mn-cs"/>
              </a:defRPr>
            </a:lvl1pPr>
          </a:lstStyle>
          <a:p>
            <a:pPr>
              <a:defRPr/>
            </a:pPr>
            <a:fld id="{03D4707E-278C-48A0-923B-ED3CE9D3D97D}" type="datetime1">
              <a:rPr lang="en-US" smtClean="0"/>
              <a:t>2/7/2018</a:t>
            </a:fld>
            <a:endParaRPr lang="en-US"/>
          </a:p>
        </p:txBody>
      </p:sp>
      <p:sp>
        <p:nvSpPr>
          <p:cNvPr id="325637" name="Rectangle 5"/>
          <p:cNvSpPr>
            <a:spLocks noGrp="1" noChangeArrowheads="1"/>
          </p:cNvSpPr>
          <p:nvPr>
            <p:ph type="ftr" sz="quarter" idx="3"/>
          </p:nvPr>
        </p:nvSpPr>
        <p:spPr bwMode="auto">
          <a:xfrm>
            <a:off x="4165600" y="6245225"/>
            <a:ext cx="3860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a:solidFill>
                  <a:srgbClr val="000000"/>
                </a:solidFill>
                <a:latin typeface="Arial" charset="0"/>
                <a:cs typeface="+mn-cs"/>
              </a:defRPr>
            </a:lvl1pPr>
          </a:lstStyle>
          <a:p>
            <a:pPr>
              <a:defRPr/>
            </a:pPr>
            <a:endParaRPr lang="en-US"/>
          </a:p>
        </p:txBody>
      </p:sp>
      <p:sp>
        <p:nvSpPr>
          <p:cNvPr id="325638" name="Rectangle 6"/>
          <p:cNvSpPr>
            <a:spLocks noGrp="1" noChangeArrowheads="1"/>
          </p:cNvSpPr>
          <p:nvPr>
            <p:ph type="sldNum" sz="quarter" idx="4"/>
          </p:nvPr>
        </p:nvSpPr>
        <p:spPr bwMode="auto">
          <a:xfrm>
            <a:off x="9347200" y="6381750"/>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solidFill>
                  <a:srgbClr val="000000"/>
                </a:solidFill>
                <a:latin typeface="Arial" charset="0"/>
                <a:cs typeface="+mn-cs"/>
              </a:defRPr>
            </a:lvl1pPr>
          </a:lstStyle>
          <a:p>
            <a:pPr>
              <a:defRPr/>
            </a:pPr>
            <a:fld id="{DC42FF5C-8D41-493E-9AFE-513CF773290A}" type="slidenum">
              <a:rPr lang="en-US"/>
              <a:pPr>
                <a:defRPr/>
              </a:pPr>
              <a:t>‹#›</a:t>
            </a:fld>
            <a:endParaRPr lang="en-US"/>
          </a:p>
        </p:txBody>
      </p:sp>
    </p:spTree>
    <p:extLst>
      <p:ext uri="{BB962C8B-B14F-4D97-AF65-F5344CB8AC3E}">
        <p14:creationId xmlns:p14="http://schemas.microsoft.com/office/powerpoint/2010/main" val="2006319609"/>
      </p:ext>
    </p:extLst>
  </p:cSld>
  <p:clrMap bg1="lt1" tx1="dk1" bg2="lt2" tx2="dk2" accent1="accent1" accent2="accent2" accent3="accent3" accent4="accent4" accent5="accent5" accent6="accent6" hlink="hlink" folHlink="folHlink"/>
  <p:sldLayoutIdLst>
    <p:sldLayoutId id="2147484100" r:id="rId1"/>
    <p:sldLayoutId id="2147484101" r:id="rId2"/>
    <p:sldLayoutId id="2147484102" r:id="rId3"/>
    <p:sldLayoutId id="2147484103" r:id="rId4"/>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de-DE" altLang="en-US"/>
              <a:t>Titelmasterformat durch Klicken bearbeiten</a:t>
            </a:r>
          </a:p>
        </p:txBody>
      </p:sp>
      <p:sp>
        <p:nvSpPr>
          <p:cNvPr id="8195" name="Rectangle 3"/>
          <p:cNvSpPr>
            <a:spLocks noGrp="1" noChangeArrowheads="1"/>
          </p:cNvSpPr>
          <p:nvPr>
            <p:ph type="body" idx="1"/>
          </p:nvPr>
        </p:nvSpPr>
        <p:spPr bwMode="auto">
          <a:xfrm>
            <a:off x="609600" y="1600201"/>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de-DE" altLang="en-US"/>
              <a:t>durch Klicken bearbeiten</a:t>
            </a:r>
          </a:p>
          <a:p>
            <a:pPr lvl="1"/>
            <a:r>
              <a:rPr lang="de-DE" altLang="en-US"/>
              <a:t>Zweite Ebene</a:t>
            </a:r>
          </a:p>
          <a:p>
            <a:pPr lvl="2"/>
            <a:r>
              <a:rPr lang="de-DE" altLang="en-US"/>
              <a:t>Dritte Ebene</a:t>
            </a:r>
          </a:p>
          <a:p>
            <a:pPr lvl="3"/>
            <a:r>
              <a:rPr lang="de-DE" altLang="en-US"/>
              <a:t>Vierte Ebene</a:t>
            </a:r>
          </a:p>
          <a:p>
            <a:pPr lvl="4"/>
            <a:r>
              <a:rPr lang="de-DE" altLang="en-US"/>
              <a:t>Fünfte Ebene</a:t>
            </a:r>
          </a:p>
        </p:txBody>
      </p:sp>
      <p:sp>
        <p:nvSpPr>
          <p:cNvPr id="12292" name="Rectangle 4"/>
          <p:cNvSpPr>
            <a:spLocks noGrp="1" noChangeArrowheads="1"/>
          </p:cNvSpPr>
          <p:nvPr>
            <p:ph type="dt" sz="half" idx="2"/>
          </p:nvPr>
        </p:nvSpPr>
        <p:spPr bwMode="auto">
          <a:xfrm>
            <a:off x="609600" y="6245225"/>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solidFill>
                  <a:srgbClr val="000000"/>
                </a:solidFill>
                <a:latin typeface="Arial" pitchFamily="34" charset="0"/>
                <a:cs typeface="+mn-cs"/>
              </a:defRPr>
            </a:lvl1pPr>
          </a:lstStyle>
          <a:p>
            <a:pPr>
              <a:defRPr/>
            </a:pPr>
            <a:fld id="{618749EE-0AFE-4ED7-B64A-53857C399453}" type="datetime1">
              <a:rPr lang="en-US" smtClean="0"/>
              <a:t>2/7/2018</a:t>
            </a:fld>
            <a:endParaRPr lang="de-DE"/>
          </a:p>
        </p:txBody>
      </p:sp>
      <p:sp>
        <p:nvSpPr>
          <p:cNvPr id="12293" name="Rectangle 5"/>
          <p:cNvSpPr>
            <a:spLocks noGrp="1" noChangeArrowheads="1"/>
          </p:cNvSpPr>
          <p:nvPr>
            <p:ph type="ftr" sz="quarter" idx="3"/>
          </p:nvPr>
        </p:nvSpPr>
        <p:spPr bwMode="auto">
          <a:xfrm>
            <a:off x="4165600" y="6245225"/>
            <a:ext cx="3860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a:solidFill>
                  <a:srgbClr val="000000"/>
                </a:solidFill>
                <a:latin typeface="Arial" pitchFamily="34" charset="0"/>
                <a:cs typeface="+mn-cs"/>
              </a:defRPr>
            </a:lvl1pPr>
          </a:lstStyle>
          <a:p>
            <a:pPr>
              <a:defRPr/>
            </a:pPr>
            <a:endParaRPr lang="de-DE"/>
          </a:p>
        </p:txBody>
      </p:sp>
      <p:sp>
        <p:nvSpPr>
          <p:cNvPr id="12294" name="Rectangle 6"/>
          <p:cNvSpPr>
            <a:spLocks noGrp="1" noChangeArrowheads="1"/>
          </p:cNvSpPr>
          <p:nvPr>
            <p:ph type="sldNum" sz="quarter" idx="4"/>
          </p:nvPr>
        </p:nvSpPr>
        <p:spPr bwMode="auto">
          <a:xfrm>
            <a:off x="8737600" y="6245225"/>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solidFill>
                  <a:srgbClr val="000000"/>
                </a:solidFill>
                <a:latin typeface="Arial" pitchFamily="34" charset="0"/>
                <a:cs typeface="+mn-cs"/>
              </a:defRPr>
            </a:lvl1pPr>
          </a:lstStyle>
          <a:p>
            <a:pPr>
              <a:defRPr/>
            </a:pPr>
            <a:fld id="{3FB0E4A3-079D-45E1-9C5B-CD68F46EE946}" type="slidenum">
              <a:rPr lang="de-DE"/>
              <a:pPr>
                <a:defRPr/>
              </a:pPr>
              <a:t>‹#›</a:t>
            </a:fld>
            <a:endParaRPr lang="de-DE"/>
          </a:p>
        </p:txBody>
      </p:sp>
    </p:spTree>
    <p:extLst>
      <p:ext uri="{BB962C8B-B14F-4D97-AF65-F5344CB8AC3E}">
        <p14:creationId xmlns:p14="http://schemas.microsoft.com/office/powerpoint/2010/main" val="131510668"/>
      </p:ext>
    </p:extLst>
  </p:cSld>
  <p:clrMap bg1="lt1" tx1="dk1" bg2="lt2" tx2="dk2" accent1="accent1" accent2="accent2" accent3="accent3" accent4="accent4" accent5="accent5" accent6="accent6" hlink="hlink" folHlink="folHlink"/>
  <p:sldLayoutIdLst>
    <p:sldLayoutId id="2147484105" r:id="rId1"/>
    <p:sldLayoutId id="2147484106" r:id="rId2"/>
    <p:sldLayoutId id="2147484107" r:id="rId3"/>
    <p:sldLayoutId id="2147484108" r:id="rId4"/>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5" name="Picture 2" descr="C:\Users\HectorHA\AppData\Local\Microsoft\Windows\Temporary Internet Files\Content.Outlook\MKL35CXM\AFRL Globe no tag.jpg"/>
          <p:cNvPicPr>
            <a:picLocks noChangeAspect="1" noChangeArrowheads="1"/>
          </p:cNvPicPr>
          <p:nvPr/>
        </p:nvPicPr>
        <p:blipFill>
          <a:blip r:embed="rId17" cstate="print"/>
          <a:srcRect/>
          <a:stretch>
            <a:fillRect/>
          </a:stretch>
        </p:blipFill>
        <p:spPr bwMode="auto">
          <a:xfrm>
            <a:off x="9552385" y="6288205"/>
            <a:ext cx="1748111" cy="557438"/>
          </a:xfrm>
          <a:prstGeom prst="rect">
            <a:avLst/>
          </a:prstGeom>
          <a:noFill/>
        </p:spPr>
      </p:pic>
      <p:grpSp>
        <p:nvGrpSpPr>
          <p:cNvPr id="6" name="Group 5"/>
          <p:cNvGrpSpPr/>
          <p:nvPr userDrawn="1"/>
        </p:nvGrpSpPr>
        <p:grpSpPr>
          <a:xfrm>
            <a:off x="0" y="70914"/>
            <a:ext cx="12192000" cy="1053831"/>
            <a:chOff x="0" y="70913"/>
            <a:chExt cx="9144000" cy="1053831"/>
          </a:xfrm>
        </p:grpSpPr>
        <p:pic>
          <p:nvPicPr>
            <p:cNvPr id="7" name="Picture 6" descr="AFRL Shield.png"/>
            <p:cNvPicPr>
              <a:picLocks noChangeAspect="1"/>
            </p:cNvPicPr>
            <p:nvPr userDrawn="1"/>
          </p:nvPicPr>
          <p:blipFill>
            <a:blip r:embed="rId18" cstate="print"/>
            <a:stretch>
              <a:fillRect/>
            </a:stretch>
          </p:blipFill>
          <p:spPr>
            <a:xfrm>
              <a:off x="8007178" y="97740"/>
              <a:ext cx="936386" cy="935194"/>
            </a:xfrm>
            <a:prstGeom prst="rect">
              <a:avLst/>
            </a:prstGeom>
          </p:spPr>
        </p:pic>
        <p:pic>
          <p:nvPicPr>
            <p:cNvPr id="8" name="Picture 8" descr="blue_std"/>
            <p:cNvPicPr>
              <a:picLocks noChangeAspect="1" noChangeArrowheads="1"/>
            </p:cNvPicPr>
            <p:nvPr userDrawn="1"/>
          </p:nvPicPr>
          <p:blipFill>
            <a:blip r:embed="rId19" cstate="print"/>
            <a:srcRect l="14286" r="14286" b="19647"/>
            <a:stretch>
              <a:fillRect/>
            </a:stretch>
          </p:blipFill>
          <p:spPr bwMode="auto">
            <a:xfrm>
              <a:off x="111186" y="70913"/>
              <a:ext cx="1108013" cy="981823"/>
            </a:xfrm>
            <a:prstGeom prst="rect">
              <a:avLst/>
            </a:prstGeom>
            <a:noFill/>
            <a:ln w="9525">
              <a:noFill/>
              <a:miter lim="800000"/>
              <a:headEnd/>
              <a:tailEnd/>
            </a:ln>
          </p:spPr>
        </p:pic>
        <p:sp>
          <p:nvSpPr>
            <p:cNvPr id="11" name="Rectangle 73"/>
            <p:cNvSpPr>
              <a:spLocks noChangeArrowheads="1"/>
            </p:cNvSpPr>
            <p:nvPr userDrawn="1"/>
          </p:nvSpPr>
          <p:spPr bwMode="auto">
            <a:xfrm>
              <a:off x="0" y="1079025"/>
              <a:ext cx="9144000" cy="45719"/>
            </a:xfrm>
            <a:prstGeom prst="rect">
              <a:avLst/>
            </a:prstGeom>
            <a:solidFill>
              <a:srgbClr val="000099"/>
            </a:solidFill>
            <a:ln w="9525">
              <a:noFill/>
              <a:miter lim="800000"/>
              <a:headEnd/>
              <a:tailEnd/>
            </a:ln>
            <a:effectLst/>
          </p:spPr>
          <p:txBody>
            <a:bodyPr anchor="ctr" anchorCtr="1"/>
            <a:lstStyle/>
            <a:p>
              <a:pPr algn="ctr"/>
              <a:endParaRPr lang="en-US" sz="1800" dirty="0">
                <a:solidFill>
                  <a:prstClr val="black"/>
                </a:solidFill>
              </a:endParaRPr>
            </a:p>
          </p:txBody>
        </p:sp>
      </p:grpSp>
      <p:sp>
        <p:nvSpPr>
          <p:cNvPr id="9" name="Rectangle 8"/>
          <p:cNvSpPr>
            <a:spLocks noChangeArrowheads="1"/>
          </p:cNvSpPr>
          <p:nvPr userDrawn="1"/>
        </p:nvSpPr>
        <p:spPr bwMode="auto">
          <a:xfrm>
            <a:off x="-203200" y="6442502"/>
            <a:ext cx="9550400"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000">
                <a:solidFill>
                  <a:schemeClr val="tx1"/>
                </a:solidFill>
                <a:latin typeface="Arial Black" panose="020B0A04020102020204" pitchFamily="34" charset="0"/>
                <a:ea typeface="MS PGothic" panose="020B0600070205080204" pitchFamily="34" charset="-128"/>
              </a:defRPr>
            </a:lvl1pPr>
            <a:lvl2pPr marL="742950" indent="-285750">
              <a:defRPr sz="1000">
                <a:solidFill>
                  <a:schemeClr val="tx1"/>
                </a:solidFill>
                <a:latin typeface="Arial Black" panose="020B0A04020102020204" pitchFamily="34" charset="0"/>
                <a:ea typeface="MS PGothic" panose="020B0600070205080204" pitchFamily="34" charset="-128"/>
              </a:defRPr>
            </a:lvl2pPr>
            <a:lvl3pPr marL="1143000" indent="-228600">
              <a:defRPr sz="1000">
                <a:solidFill>
                  <a:schemeClr val="tx1"/>
                </a:solidFill>
                <a:latin typeface="Arial Black" panose="020B0A04020102020204" pitchFamily="34" charset="0"/>
                <a:ea typeface="MS PGothic" panose="020B0600070205080204" pitchFamily="34" charset="-128"/>
              </a:defRPr>
            </a:lvl3pPr>
            <a:lvl4pPr marL="1600200" indent="-228600">
              <a:defRPr sz="1000">
                <a:solidFill>
                  <a:schemeClr val="tx1"/>
                </a:solidFill>
                <a:latin typeface="Arial Black" panose="020B0A04020102020204" pitchFamily="34" charset="0"/>
                <a:ea typeface="MS PGothic" panose="020B0600070205080204" pitchFamily="34" charset="-128"/>
              </a:defRPr>
            </a:lvl4pPr>
            <a:lvl5pPr marL="2057400" indent="-228600">
              <a:defRPr sz="1000">
                <a:solidFill>
                  <a:schemeClr val="tx1"/>
                </a:solidFill>
                <a:latin typeface="Arial Black" panose="020B0A04020102020204" pitchFamily="34" charset="0"/>
                <a:ea typeface="MS PGothic" panose="020B0600070205080204" pitchFamily="34" charset="-128"/>
              </a:defRPr>
            </a:lvl5pPr>
            <a:lvl6pPr marL="2514600" indent="-228600" eaLnBrk="0" fontAlgn="base" hangingPunct="0">
              <a:spcBef>
                <a:spcPct val="0"/>
              </a:spcBef>
              <a:spcAft>
                <a:spcPct val="0"/>
              </a:spcAft>
              <a:defRPr sz="1000">
                <a:solidFill>
                  <a:schemeClr val="tx1"/>
                </a:solidFill>
                <a:latin typeface="Arial Black" panose="020B0A04020102020204" pitchFamily="34" charset="0"/>
                <a:ea typeface="MS PGothic" panose="020B0600070205080204" pitchFamily="34" charset="-128"/>
              </a:defRPr>
            </a:lvl6pPr>
            <a:lvl7pPr marL="2971800" indent="-228600" eaLnBrk="0" fontAlgn="base" hangingPunct="0">
              <a:spcBef>
                <a:spcPct val="0"/>
              </a:spcBef>
              <a:spcAft>
                <a:spcPct val="0"/>
              </a:spcAft>
              <a:defRPr sz="1000">
                <a:solidFill>
                  <a:schemeClr val="tx1"/>
                </a:solidFill>
                <a:latin typeface="Arial Black" panose="020B0A04020102020204" pitchFamily="34" charset="0"/>
                <a:ea typeface="MS PGothic" panose="020B0600070205080204" pitchFamily="34" charset="-128"/>
              </a:defRPr>
            </a:lvl7pPr>
            <a:lvl8pPr marL="3429000" indent="-228600" eaLnBrk="0" fontAlgn="base" hangingPunct="0">
              <a:spcBef>
                <a:spcPct val="0"/>
              </a:spcBef>
              <a:spcAft>
                <a:spcPct val="0"/>
              </a:spcAft>
              <a:defRPr sz="1000">
                <a:solidFill>
                  <a:schemeClr val="tx1"/>
                </a:solidFill>
                <a:latin typeface="Arial Black" panose="020B0A04020102020204" pitchFamily="34" charset="0"/>
                <a:ea typeface="MS PGothic" panose="020B0600070205080204" pitchFamily="34" charset="-128"/>
              </a:defRPr>
            </a:lvl8pPr>
            <a:lvl9pPr marL="3886200" indent="-228600" eaLnBrk="0" fontAlgn="base" hangingPunct="0">
              <a:spcBef>
                <a:spcPct val="0"/>
              </a:spcBef>
              <a:spcAft>
                <a:spcPct val="0"/>
              </a:spcAft>
              <a:defRPr sz="1000">
                <a:solidFill>
                  <a:schemeClr val="tx1"/>
                </a:solidFill>
                <a:latin typeface="Arial Black" panose="020B0A04020102020204" pitchFamily="34" charset="0"/>
                <a:ea typeface="MS PGothic" panose="020B0600070205080204" pitchFamily="34" charset="-128"/>
              </a:defRPr>
            </a:lvl9pPr>
          </a:lstStyle>
          <a:p>
            <a:pPr algn="ctr">
              <a:defRPr/>
            </a:pPr>
            <a:r>
              <a:rPr lang="en-US" altLang="en-US" sz="700" dirty="0">
                <a:solidFill>
                  <a:srgbClr val="7F7F7F"/>
                </a:solidFill>
                <a:ea typeface="Times New Roman" panose="02020603050405020304" pitchFamily="18" charset="0"/>
                <a:cs typeface="Arial" panose="020B0604020202020204" pitchFamily="34" charset="0"/>
              </a:rPr>
              <a:t>DISTRIBUTION STATEMENT C:  </a:t>
            </a:r>
            <a:br>
              <a:rPr lang="en-US" altLang="en-US" sz="700" dirty="0">
                <a:solidFill>
                  <a:srgbClr val="7F7F7F"/>
                </a:solidFill>
                <a:ea typeface="Times New Roman" panose="02020603050405020304" pitchFamily="18" charset="0"/>
                <a:cs typeface="Arial" panose="020B0604020202020204" pitchFamily="34" charset="0"/>
              </a:rPr>
            </a:br>
            <a:r>
              <a:rPr lang="en-US" altLang="en-US" sz="700" dirty="0">
                <a:solidFill>
                  <a:srgbClr val="7F7F7F"/>
                </a:solidFill>
                <a:ea typeface="Times New Roman" panose="02020603050405020304" pitchFamily="18" charset="0"/>
                <a:cs typeface="Arial" panose="020B0604020202020204" pitchFamily="34" charset="0"/>
              </a:rPr>
              <a:t>Distribution authorized to U.S. Government Agencies and their contractors; Administrative or Operational Use; November 2015.  Refer other requests for this document to AFRL/RQTI, Wright-Patterson Air Force Base, OH   45433-7251</a:t>
            </a:r>
          </a:p>
        </p:txBody>
      </p:sp>
    </p:spTree>
    <p:extLst>
      <p:ext uri="{BB962C8B-B14F-4D97-AF65-F5344CB8AC3E}">
        <p14:creationId xmlns:p14="http://schemas.microsoft.com/office/powerpoint/2010/main" val="4111821131"/>
      </p:ext>
    </p:extLst>
  </p:cSld>
  <p:clrMap bg1="lt1" tx1="dk1" bg2="lt2" tx2="dk2" accent1="accent1" accent2="accent2" accent3="accent3" accent4="accent4" accent5="accent5" accent6="accent6" hlink="hlink" folHlink="folHlink"/>
  <p:sldLayoutIdLst>
    <p:sldLayoutId id="2147484136" r:id="rId1"/>
    <p:sldLayoutId id="2147484137" r:id="rId2"/>
    <p:sldLayoutId id="2147484138" r:id="rId3"/>
    <p:sldLayoutId id="2147484139" r:id="rId4"/>
    <p:sldLayoutId id="2147484140" r:id="rId5"/>
    <p:sldLayoutId id="2147484141" r:id="rId6"/>
    <p:sldLayoutId id="2147484142" r:id="rId7"/>
    <p:sldLayoutId id="2147484143" r:id="rId8"/>
    <p:sldLayoutId id="2147484144" r:id="rId9"/>
    <p:sldLayoutId id="2147484145" r:id="rId10"/>
    <p:sldLayoutId id="2147484146" r:id="rId11"/>
    <p:sldLayoutId id="2147484147" r:id="rId12"/>
    <p:sldLayoutId id="2147484148" r:id="rId13"/>
    <p:sldLayoutId id="2147484149" r:id="rId14"/>
    <p:sldLayoutId id="2147484150" r:id="rId15"/>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566B74B-EA08-49F2-8815-A49F1D34C72E}" type="datetime1">
              <a:rPr lang="en-US" smtClean="0"/>
              <a:t>2/7/2018</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190CA34-1945-4751-9C46-CB4E1B950B3D}" type="slidenum">
              <a:rPr lang="en-US" smtClean="0"/>
              <a:pPr/>
              <a:t>‹#›</a:t>
            </a:fld>
            <a:endParaRPr lang="en-US"/>
          </a:p>
        </p:txBody>
      </p:sp>
    </p:spTree>
    <p:extLst>
      <p:ext uri="{BB962C8B-B14F-4D97-AF65-F5344CB8AC3E}">
        <p14:creationId xmlns:p14="http://schemas.microsoft.com/office/powerpoint/2010/main" val="200547599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Text Placeholder 2"/>
          <p:cNvSpPr>
            <a:spLocks noGrp="1"/>
          </p:cNvSpPr>
          <p:nvPr>
            <p:ph type="body" idx="1"/>
          </p:nvPr>
        </p:nvSpPr>
        <p:spPr bwMode="auto">
          <a:xfrm>
            <a:off x="609600" y="1600201"/>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cs typeface="+mn-cs"/>
              </a:defRPr>
            </a:lvl1pPr>
          </a:lstStyle>
          <a:p>
            <a:pPr>
              <a:defRPr/>
            </a:pPr>
            <a:fld id="{C793A4EC-4419-465D-88F3-44ABE614AD40}" type="datetime1">
              <a:rPr lang="en-US" smtClean="0">
                <a:solidFill>
                  <a:prstClr val="black">
                    <a:tint val="75000"/>
                  </a:prstClr>
                </a:solidFill>
              </a:rPr>
              <a:pPr>
                <a:defRPr/>
              </a:pPr>
              <a:t>2/7/2018</a:t>
            </a:fld>
            <a:endParaRPr lang="en-US">
              <a:solidFill>
                <a:prstClr val="black">
                  <a:tint val="75000"/>
                </a:prstClr>
              </a:solidFill>
            </a:endParaRPr>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cs typeface="+mn-cs"/>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a:solidFill>
                  <a:srgbClr val="898989"/>
                </a:solidFill>
                <a:latin typeface="Calibri" panose="020F0502020204030204" pitchFamily="34" charset="0"/>
              </a:defRPr>
            </a:lvl1pPr>
          </a:lstStyle>
          <a:p>
            <a:pPr fontAlgn="base">
              <a:spcBef>
                <a:spcPct val="0"/>
              </a:spcBef>
              <a:spcAft>
                <a:spcPct val="0"/>
              </a:spcAft>
              <a:defRPr/>
            </a:pPr>
            <a:fld id="{30A327A8-30CE-428D-ADF8-70333256EA85}" type="slidenum">
              <a:rPr lang="en-US" altLang="en-US" smtClean="0">
                <a:cs typeface="Arial" panose="020B0604020202020204" pitchFamily="34" charset="0"/>
              </a:rPr>
              <a:pPr fontAlgn="base">
                <a:spcBef>
                  <a:spcPct val="0"/>
                </a:spcBef>
                <a:spcAft>
                  <a:spcPct val="0"/>
                </a:spcAft>
                <a:defRPr/>
              </a:pPr>
              <a:t>‹#›</a:t>
            </a:fld>
            <a:endParaRPr lang="en-US" altLang="en-US">
              <a:cs typeface="Arial" panose="020B0604020202020204" pitchFamily="34" charset="0"/>
            </a:endParaRPr>
          </a:p>
        </p:txBody>
      </p:sp>
    </p:spTree>
    <p:extLst>
      <p:ext uri="{BB962C8B-B14F-4D97-AF65-F5344CB8AC3E}">
        <p14:creationId xmlns:p14="http://schemas.microsoft.com/office/powerpoint/2010/main" val="2051466957"/>
      </p:ext>
    </p:extLst>
  </p:cSld>
  <p:clrMap bg1="lt1" tx1="dk1" bg2="lt2" tx2="dk2" accent1="accent1" accent2="accent2" accent3="accent3" accent4="accent4" accent5="accent5" accent6="accent6" hlink="hlink" folHlink="folHlink"/>
  <p:sldLayoutIdLst>
    <p:sldLayoutId id="2147484164" r:id="rId1"/>
    <p:sldLayoutId id="2147484165" r:id="rId2"/>
    <p:sldLayoutId id="2147484166" r:id="rId3"/>
    <p:sldLayoutId id="2147484167" r:id="rId4"/>
    <p:sldLayoutId id="2147484168" r:id="rId5"/>
    <p:sldLayoutId id="2147484169" r:id="rId6"/>
    <p:sldLayoutId id="2147484170" r:id="rId7"/>
    <p:sldLayoutId id="2147484171" r:id="rId8"/>
    <p:sldLayoutId id="2147484172" r:id="rId9"/>
    <p:sldLayoutId id="2147484173" r:id="rId10"/>
    <p:sldLayoutId id="2147484174" r:id="rId11"/>
  </p:sldLayoutIdLst>
  <p:hf hdr="0" ftr="0" dt="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eaLnBrk="0" fontAlgn="base" hangingPunct="0">
              <a:spcBef>
                <a:spcPct val="0"/>
              </a:spcBef>
              <a:spcAft>
                <a:spcPct val="0"/>
              </a:spcAft>
            </a:pPr>
            <a:fld id="{B9867F4B-DD9D-4A4B-AE95-F998D17D8BE7}" type="datetime1">
              <a:rPr lang="en-US" smtClean="0">
                <a:solidFill>
                  <a:prstClr val="black">
                    <a:tint val="75000"/>
                  </a:prstClr>
                </a:solidFill>
                <a:latin typeface="Arial" panose="020B0604020202020204" pitchFamily="34" charset="0"/>
                <a:cs typeface="Arial" panose="020B0604020202020204" pitchFamily="34" charset="0"/>
              </a:rPr>
              <a:pPr eaLnBrk="0" fontAlgn="base" hangingPunct="0">
                <a:spcBef>
                  <a:spcPct val="0"/>
                </a:spcBef>
                <a:spcAft>
                  <a:spcPct val="0"/>
                </a:spcAft>
              </a:pPr>
              <a:t>2/7/2018</a:t>
            </a:fld>
            <a:endParaRPr lang="en-US">
              <a:solidFill>
                <a:prstClr val="black">
                  <a:tint val="75000"/>
                </a:prstClr>
              </a:solidFill>
              <a:latin typeface="Arial" panose="020B0604020202020204" pitchFamily="34" charset="0"/>
              <a:cs typeface="Arial" panose="020B0604020202020204" pitchFamily="34" charset="0"/>
            </a:endParaRPr>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eaLnBrk="0" fontAlgn="base" hangingPunct="0">
              <a:spcBef>
                <a:spcPct val="0"/>
              </a:spcBef>
              <a:spcAft>
                <a:spcPct val="0"/>
              </a:spcAft>
            </a:pPr>
            <a:endParaRPr lang="en-US">
              <a:solidFill>
                <a:prstClr val="black">
                  <a:tint val="75000"/>
                </a:prstClr>
              </a:solidFill>
              <a:latin typeface="Arial" panose="020B0604020202020204" pitchFamily="34" charset="0"/>
              <a:cs typeface="Arial" panose="020B0604020202020204" pitchFamily="34" charset="0"/>
            </a:endParaRP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eaLnBrk="0" fontAlgn="base" hangingPunct="0">
              <a:spcBef>
                <a:spcPct val="0"/>
              </a:spcBef>
              <a:spcAft>
                <a:spcPct val="0"/>
              </a:spcAft>
            </a:pPr>
            <a:fld id="{8EA2775B-ADBC-47FC-9C3E-FEE6F198C10D}" type="slidenum">
              <a:rPr lang="en-US" smtClean="0">
                <a:solidFill>
                  <a:prstClr val="black">
                    <a:tint val="75000"/>
                  </a:prstClr>
                </a:solidFill>
                <a:latin typeface="Arial" panose="020B0604020202020204" pitchFamily="34" charset="0"/>
                <a:cs typeface="Arial" panose="020B0604020202020204" pitchFamily="34" charset="0"/>
              </a:rPr>
              <a:pPr eaLnBrk="0" fontAlgn="base" hangingPunct="0">
                <a:spcBef>
                  <a:spcPct val="0"/>
                </a:spcBef>
                <a:spcAft>
                  <a:spcPct val="0"/>
                </a:spcAft>
              </a:pPr>
              <a:t>‹#›</a:t>
            </a:fld>
            <a:endParaRPr lang="en-US">
              <a:solidFill>
                <a:prstClr val="black">
                  <a:tint val="75000"/>
                </a:prst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0176278"/>
      </p:ext>
    </p:extLst>
  </p:cSld>
  <p:clrMap bg1="lt1" tx1="dk1" bg2="lt2" tx2="dk2" accent1="accent1" accent2="accent2" accent3="accent3" accent4="accent4" accent5="accent5" accent6="accent6" hlink="hlink" folHlink="folHlink"/>
  <p:sldLayoutIdLst>
    <p:sldLayoutId id="2147484204" r:id="rId1"/>
    <p:sldLayoutId id="2147484205" r:id="rId2"/>
    <p:sldLayoutId id="2147484206" r:id="rId3"/>
    <p:sldLayoutId id="2147484207" r:id="rId4"/>
    <p:sldLayoutId id="2147484208" r:id="rId5"/>
    <p:sldLayoutId id="2147484209" r:id="rId6"/>
    <p:sldLayoutId id="2147484210" r:id="rId7"/>
    <p:sldLayoutId id="2147484211" r:id="rId8"/>
    <p:sldLayoutId id="2147484212" r:id="rId9"/>
    <p:sldLayoutId id="2147484213" r:id="rId10"/>
    <p:sldLayoutId id="2147484214"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de-DE" altLang="en-US"/>
              <a:t>Titelmasterformat durch Klicken bearbeiten</a:t>
            </a:r>
          </a:p>
        </p:txBody>
      </p:sp>
      <p:sp>
        <p:nvSpPr>
          <p:cNvPr id="2051" name="Rectangle 3"/>
          <p:cNvSpPr>
            <a:spLocks noGrp="1" noChangeArrowheads="1"/>
          </p:cNvSpPr>
          <p:nvPr>
            <p:ph type="body" idx="1"/>
          </p:nvPr>
        </p:nvSpPr>
        <p:spPr bwMode="auto">
          <a:xfrm>
            <a:off x="609600" y="1600201"/>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de-DE" altLang="en-US"/>
              <a:t>durch Klicken bearbeiten</a:t>
            </a:r>
          </a:p>
          <a:p>
            <a:pPr lvl="1"/>
            <a:r>
              <a:rPr lang="de-DE" altLang="en-US"/>
              <a:t>Zweite Ebene</a:t>
            </a:r>
          </a:p>
          <a:p>
            <a:pPr lvl="2"/>
            <a:r>
              <a:rPr lang="de-DE" altLang="en-US"/>
              <a:t>Dritte Ebene</a:t>
            </a:r>
          </a:p>
          <a:p>
            <a:pPr lvl="3"/>
            <a:r>
              <a:rPr lang="de-DE" altLang="en-US"/>
              <a:t>Vierte Ebene</a:t>
            </a:r>
          </a:p>
          <a:p>
            <a:pPr lvl="4"/>
            <a:r>
              <a:rPr lang="de-DE" altLang="en-US"/>
              <a:t>Fünfte Ebene</a:t>
            </a:r>
          </a:p>
        </p:txBody>
      </p:sp>
      <p:sp>
        <p:nvSpPr>
          <p:cNvPr id="12292" name="Rectangle 4"/>
          <p:cNvSpPr>
            <a:spLocks noGrp="1" noChangeArrowheads="1"/>
          </p:cNvSpPr>
          <p:nvPr>
            <p:ph type="dt" sz="half" idx="2"/>
          </p:nvPr>
        </p:nvSpPr>
        <p:spPr bwMode="auto">
          <a:xfrm>
            <a:off x="609600" y="6245225"/>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pitchFamily="34" charset="0"/>
                <a:cs typeface="+mn-cs"/>
              </a:defRPr>
            </a:lvl1pPr>
          </a:lstStyle>
          <a:p>
            <a:pPr eaLnBrk="0" fontAlgn="base" hangingPunct="0">
              <a:spcBef>
                <a:spcPct val="0"/>
              </a:spcBef>
              <a:spcAft>
                <a:spcPct val="0"/>
              </a:spcAft>
              <a:defRPr/>
            </a:pPr>
            <a:fld id="{0D3C3671-CD79-4D16-86A1-C30687782EB9}" type="datetime1">
              <a:rPr lang="en-US" smtClean="0">
                <a:solidFill>
                  <a:srgbClr val="000000"/>
                </a:solidFill>
              </a:rPr>
              <a:pPr eaLnBrk="0" fontAlgn="base" hangingPunct="0">
                <a:spcBef>
                  <a:spcPct val="0"/>
                </a:spcBef>
                <a:spcAft>
                  <a:spcPct val="0"/>
                </a:spcAft>
                <a:defRPr/>
              </a:pPr>
              <a:t>2/7/2018</a:t>
            </a:fld>
            <a:endParaRPr lang="de-DE">
              <a:solidFill>
                <a:srgbClr val="000000"/>
              </a:solidFill>
            </a:endParaRPr>
          </a:p>
        </p:txBody>
      </p:sp>
      <p:sp>
        <p:nvSpPr>
          <p:cNvPr id="12293" name="Rectangle 5"/>
          <p:cNvSpPr>
            <a:spLocks noGrp="1" noChangeArrowheads="1"/>
          </p:cNvSpPr>
          <p:nvPr>
            <p:ph type="ftr" sz="quarter" idx="3"/>
          </p:nvPr>
        </p:nvSpPr>
        <p:spPr bwMode="auto">
          <a:xfrm>
            <a:off x="4165600" y="6245225"/>
            <a:ext cx="3860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pitchFamily="34" charset="0"/>
                <a:cs typeface="+mn-cs"/>
              </a:defRPr>
            </a:lvl1pPr>
          </a:lstStyle>
          <a:p>
            <a:pPr eaLnBrk="0" fontAlgn="base" hangingPunct="0">
              <a:spcBef>
                <a:spcPct val="0"/>
              </a:spcBef>
              <a:spcAft>
                <a:spcPct val="0"/>
              </a:spcAft>
              <a:defRPr/>
            </a:pPr>
            <a:endParaRPr lang="de-DE">
              <a:solidFill>
                <a:srgbClr val="000000"/>
              </a:solidFill>
            </a:endParaRPr>
          </a:p>
        </p:txBody>
      </p:sp>
      <p:sp>
        <p:nvSpPr>
          <p:cNvPr id="12294" name="Rectangle 6"/>
          <p:cNvSpPr>
            <a:spLocks noGrp="1" noChangeArrowheads="1"/>
          </p:cNvSpPr>
          <p:nvPr>
            <p:ph type="sldNum" sz="quarter" idx="4"/>
          </p:nvPr>
        </p:nvSpPr>
        <p:spPr bwMode="auto">
          <a:xfrm>
            <a:off x="8737600" y="6245225"/>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pitchFamily="34" charset="0"/>
                <a:cs typeface="+mn-cs"/>
              </a:defRPr>
            </a:lvl1pPr>
          </a:lstStyle>
          <a:p>
            <a:pPr eaLnBrk="0" fontAlgn="base" hangingPunct="0">
              <a:spcBef>
                <a:spcPct val="0"/>
              </a:spcBef>
              <a:spcAft>
                <a:spcPct val="0"/>
              </a:spcAft>
              <a:defRPr/>
            </a:pPr>
            <a:fld id="{4D150C29-5B26-44A1-8CDA-959942DDF2C3}" type="slidenum">
              <a:rPr lang="de-DE" smtClean="0">
                <a:solidFill>
                  <a:srgbClr val="000000"/>
                </a:solidFill>
              </a:rPr>
              <a:pPr eaLnBrk="0" fontAlgn="base" hangingPunct="0">
                <a:spcBef>
                  <a:spcPct val="0"/>
                </a:spcBef>
                <a:spcAft>
                  <a:spcPct val="0"/>
                </a:spcAft>
                <a:defRPr/>
              </a:pPr>
              <a:t>‹#›</a:t>
            </a:fld>
            <a:endParaRPr lang="de-DE">
              <a:solidFill>
                <a:srgbClr val="000000"/>
              </a:solidFill>
            </a:endParaRPr>
          </a:p>
        </p:txBody>
      </p:sp>
    </p:spTree>
    <p:extLst>
      <p:ext uri="{BB962C8B-B14F-4D97-AF65-F5344CB8AC3E}">
        <p14:creationId xmlns:p14="http://schemas.microsoft.com/office/powerpoint/2010/main" val="3364133693"/>
      </p:ext>
    </p:extLst>
  </p:cSld>
  <p:clrMap bg1="lt1" tx1="dk1" bg2="lt2" tx2="dk2" accent1="accent1" accent2="accent2" accent3="accent3" accent4="accent4" accent5="accent5" accent6="accent6" hlink="hlink" folHlink="folHlink"/>
  <p:sldLayoutIdLst>
    <p:sldLayoutId id="2147484216" r:id="rId1"/>
    <p:sldLayoutId id="2147484217" r:id="rId2"/>
    <p:sldLayoutId id="2147484218" r:id="rId3"/>
    <p:sldLayoutId id="2147484219" r:id="rId4"/>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bwMode="auto">
          <a:xfrm>
            <a:off x="0" y="0"/>
            <a:ext cx="12192000" cy="15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26627" name="Rectangle 3"/>
          <p:cNvSpPr>
            <a:spLocks noGrp="1" noChangeArrowheads="1"/>
          </p:cNvSpPr>
          <p:nvPr>
            <p:ph type="body" idx="1"/>
          </p:nvPr>
        </p:nvSpPr>
        <p:spPr bwMode="auto">
          <a:xfrm>
            <a:off x="609600" y="1524003"/>
            <a:ext cx="10261600" cy="460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p:txBody>
      </p:sp>
      <p:sp>
        <p:nvSpPr>
          <p:cNvPr id="325636" name="Rectangle 4"/>
          <p:cNvSpPr>
            <a:spLocks noGrp="1" noChangeArrowheads="1"/>
          </p:cNvSpPr>
          <p:nvPr>
            <p:ph type="dt" sz="half" idx="2"/>
          </p:nvPr>
        </p:nvSpPr>
        <p:spPr bwMode="auto">
          <a:xfrm>
            <a:off x="609600" y="6245225"/>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050">
                <a:solidFill>
                  <a:srgbClr val="000000"/>
                </a:solidFill>
                <a:latin typeface="Arial" charset="0"/>
              </a:defRPr>
            </a:lvl1pPr>
          </a:lstStyle>
          <a:p>
            <a:pPr fontAlgn="base">
              <a:spcBef>
                <a:spcPct val="0"/>
              </a:spcBef>
              <a:spcAft>
                <a:spcPct val="0"/>
              </a:spcAft>
              <a:defRPr/>
            </a:pPr>
            <a:fld id="{76EA70B7-5D00-4983-B4B0-FBE4CF3BBEA1}" type="datetime1">
              <a:rPr lang="en-US" smtClean="0">
                <a:cs typeface="Arial" panose="020B0604020202020204" pitchFamily="34" charset="0"/>
              </a:rPr>
              <a:pPr fontAlgn="base">
                <a:spcBef>
                  <a:spcPct val="0"/>
                </a:spcBef>
                <a:spcAft>
                  <a:spcPct val="0"/>
                </a:spcAft>
                <a:defRPr/>
              </a:pPr>
              <a:t>2/7/2018</a:t>
            </a:fld>
            <a:endParaRPr lang="en-US" dirty="0">
              <a:cs typeface="Arial" panose="020B0604020202020204" pitchFamily="34" charset="0"/>
            </a:endParaRPr>
          </a:p>
        </p:txBody>
      </p:sp>
      <p:sp>
        <p:nvSpPr>
          <p:cNvPr id="325637" name="Rectangle 5"/>
          <p:cNvSpPr>
            <a:spLocks noGrp="1" noChangeArrowheads="1"/>
          </p:cNvSpPr>
          <p:nvPr>
            <p:ph type="ftr" sz="quarter" idx="3"/>
          </p:nvPr>
        </p:nvSpPr>
        <p:spPr bwMode="auto">
          <a:xfrm>
            <a:off x="4165600" y="6245225"/>
            <a:ext cx="3860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050">
                <a:solidFill>
                  <a:srgbClr val="000000"/>
                </a:solidFill>
                <a:latin typeface="Arial" charset="0"/>
              </a:defRPr>
            </a:lvl1pPr>
          </a:lstStyle>
          <a:p>
            <a:pPr fontAlgn="base">
              <a:spcBef>
                <a:spcPct val="0"/>
              </a:spcBef>
              <a:spcAft>
                <a:spcPct val="0"/>
              </a:spcAft>
              <a:defRPr/>
            </a:pPr>
            <a:endParaRPr lang="en-US" dirty="0">
              <a:cs typeface="Arial" panose="020B0604020202020204" pitchFamily="34" charset="0"/>
            </a:endParaRPr>
          </a:p>
        </p:txBody>
      </p:sp>
      <p:sp>
        <p:nvSpPr>
          <p:cNvPr id="325638" name="Rectangle 6"/>
          <p:cNvSpPr>
            <a:spLocks noGrp="1" noChangeArrowheads="1"/>
          </p:cNvSpPr>
          <p:nvPr>
            <p:ph type="sldNum" sz="quarter" idx="4"/>
          </p:nvPr>
        </p:nvSpPr>
        <p:spPr bwMode="auto">
          <a:xfrm>
            <a:off x="9347200" y="6381750"/>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050">
                <a:solidFill>
                  <a:srgbClr val="000000"/>
                </a:solidFill>
                <a:latin typeface="Arial" charset="0"/>
              </a:defRPr>
            </a:lvl1pPr>
          </a:lstStyle>
          <a:p>
            <a:pPr fontAlgn="base">
              <a:spcBef>
                <a:spcPct val="0"/>
              </a:spcBef>
              <a:spcAft>
                <a:spcPct val="0"/>
              </a:spcAft>
              <a:defRPr/>
            </a:pPr>
            <a:fld id="{428508BE-F39F-4DB5-AA17-E0886E26A2C4}" type="slidenum">
              <a:rPr lang="en-US" smtClean="0">
                <a:cs typeface="Arial" panose="020B0604020202020204" pitchFamily="34" charset="0"/>
              </a:rPr>
              <a:pPr fontAlgn="base">
                <a:spcBef>
                  <a:spcPct val="0"/>
                </a:spcBef>
                <a:spcAft>
                  <a:spcPct val="0"/>
                </a:spcAft>
                <a:defRPr/>
              </a:pPr>
              <a:t>‹#›</a:t>
            </a:fld>
            <a:endParaRPr lang="en-US" dirty="0">
              <a:cs typeface="Arial" panose="020B0604020202020204" pitchFamily="34" charset="0"/>
            </a:endParaRPr>
          </a:p>
        </p:txBody>
      </p:sp>
    </p:spTree>
    <p:extLst>
      <p:ext uri="{BB962C8B-B14F-4D97-AF65-F5344CB8AC3E}">
        <p14:creationId xmlns:p14="http://schemas.microsoft.com/office/powerpoint/2010/main" val="2655503712"/>
      </p:ext>
    </p:extLst>
  </p:cSld>
  <p:clrMap bg1="lt1" tx1="dk1" bg2="lt2" tx2="dk2" accent1="accent1" accent2="accent2" accent3="accent3" accent4="accent4" accent5="accent5" accent6="accent6" hlink="hlink" folHlink="folHlink"/>
  <p:sldLayoutIdLst>
    <p:sldLayoutId id="2147484233" r:id="rId1"/>
    <p:sldLayoutId id="2147484234" r:id="rId2"/>
    <p:sldLayoutId id="2147484235" r:id="rId3"/>
    <p:sldLayoutId id="2147484236" r:id="rId4"/>
    <p:sldLayoutId id="2147484237" r:id="rId5"/>
    <p:sldLayoutId id="2147484238" r:id="rId6"/>
    <p:sldLayoutId id="2147484239" r:id="rId7"/>
    <p:sldLayoutId id="2147484240" r:id="rId8"/>
    <p:sldLayoutId id="2147484241" r:id="rId9"/>
    <p:sldLayoutId id="2147484244" r:id="rId10"/>
    <p:sldLayoutId id="2147484245" r:id="rId11"/>
    <p:sldLayoutId id="2147484248" r:id="rId12"/>
  </p:sldLayoutIdLst>
  <p:hf hdr="0" ftr="0" dt="0"/>
  <p:txStyles>
    <p:titleStyle>
      <a:lvl1pPr algn="ctr" rtl="0" eaLnBrk="0" fontAlgn="base" hangingPunct="0">
        <a:spcBef>
          <a:spcPct val="0"/>
        </a:spcBef>
        <a:spcAft>
          <a:spcPct val="0"/>
        </a:spcAft>
        <a:defRPr sz="3300">
          <a:solidFill>
            <a:schemeClr val="tx2"/>
          </a:solidFill>
          <a:latin typeface="+mj-lt"/>
          <a:ea typeface="+mj-ea"/>
          <a:cs typeface="+mj-cs"/>
        </a:defRPr>
      </a:lvl1pPr>
      <a:lvl2pPr algn="ctr" rtl="0" eaLnBrk="0" fontAlgn="base" hangingPunct="0">
        <a:spcBef>
          <a:spcPct val="0"/>
        </a:spcBef>
        <a:spcAft>
          <a:spcPct val="0"/>
        </a:spcAft>
        <a:defRPr sz="3300">
          <a:solidFill>
            <a:schemeClr val="tx2"/>
          </a:solidFill>
          <a:latin typeface="Arial" charset="0"/>
        </a:defRPr>
      </a:lvl2pPr>
      <a:lvl3pPr algn="ctr" rtl="0" eaLnBrk="0" fontAlgn="base" hangingPunct="0">
        <a:spcBef>
          <a:spcPct val="0"/>
        </a:spcBef>
        <a:spcAft>
          <a:spcPct val="0"/>
        </a:spcAft>
        <a:defRPr sz="3300">
          <a:solidFill>
            <a:schemeClr val="tx2"/>
          </a:solidFill>
          <a:latin typeface="Arial" charset="0"/>
        </a:defRPr>
      </a:lvl3pPr>
      <a:lvl4pPr algn="ctr" rtl="0" eaLnBrk="0" fontAlgn="base" hangingPunct="0">
        <a:spcBef>
          <a:spcPct val="0"/>
        </a:spcBef>
        <a:spcAft>
          <a:spcPct val="0"/>
        </a:spcAft>
        <a:defRPr sz="3300">
          <a:solidFill>
            <a:schemeClr val="tx2"/>
          </a:solidFill>
          <a:latin typeface="Arial" charset="0"/>
        </a:defRPr>
      </a:lvl4pPr>
      <a:lvl5pPr algn="ctr" rtl="0" eaLnBrk="0" fontAlgn="base" hangingPunct="0">
        <a:spcBef>
          <a:spcPct val="0"/>
        </a:spcBef>
        <a:spcAft>
          <a:spcPct val="0"/>
        </a:spcAft>
        <a:defRPr sz="3300">
          <a:solidFill>
            <a:schemeClr val="tx2"/>
          </a:solidFill>
          <a:latin typeface="Arial" charset="0"/>
        </a:defRPr>
      </a:lvl5pPr>
      <a:lvl6pPr marL="342900" algn="ctr" rtl="0" fontAlgn="base">
        <a:spcBef>
          <a:spcPct val="0"/>
        </a:spcBef>
        <a:spcAft>
          <a:spcPct val="0"/>
        </a:spcAft>
        <a:defRPr sz="3300">
          <a:solidFill>
            <a:schemeClr val="tx2"/>
          </a:solidFill>
          <a:latin typeface="Arial" charset="0"/>
        </a:defRPr>
      </a:lvl6pPr>
      <a:lvl7pPr marL="685800" algn="ctr" rtl="0" fontAlgn="base">
        <a:spcBef>
          <a:spcPct val="0"/>
        </a:spcBef>
        <a:spcAft>
          <a:spcPct val="0"/>
        </a:spcAft>
        <a:defRPr sz="3300">
          <a:solidFill>
            <a:schemeClr val="tx2"/>
          </a:solidFill>
          <a:latin typeface="Arial" charset="0"/>
        </a:defRPr>
      </a:lvl7pPr>
      <a:lvl8pPr marL="1028700" algn="ctr" rtl="0" fontAlgn="base">
        <a:spcBef>
          <a:spcPct val="0"/>
        </a:spcBef>
        <a:spcAft>
          <a:spcPct val="0"/>
        </a:spcAft>
        <a:defRPr sz="3300">
          <a:solidFill>
            <a:schemeClr val="tx2"/>
          </a:solidFill>
          <a:latin typeface="Arial" charset="0"/>
        </a:defRPr>
      </a:lvl8pPr>
      <a:lvl9pPr marL="1371600" algn="ctr" rtl="0" fontAlgn="base">
        <a:spcBef>
          <a:spcPct val="0"/>
        </a:spcBef>
        <a:spcAft>
          <a:spcPct val="0"/>
        </a:spcAft>
        <a:defRPr sz="3300">
          <a:solidFill>
            <a:schemeClr val="tx2"/>
          </a:solidFill>
          <a:latin typeface="Arial" charset="0"/>
        </a:defRPr>
      </a:lvl9pPr>
    </p:titleStyle>
    <p:bodyStyle>
      <a:lvl1pPr marL="257175" indent="-257175" algn="l" rtl="0" eaLnBrk="0" fontAlgn="base" hangingPunct="0">
        <a:spcBef>
          <a:spcPct val="20000"/>
        </a:spcBef>
        <a:spcAft>
          <a:spcPct val="0"/>
        </a:spcAft>
        <a:buChar char="•"/>
        <a:defRPr sz="2400">
          <a:solidFill>
            <a:schemeClr val="tx1"/>
          </a:solidFill>
          <a:latin typeface="+mn-lt"/>
          <a:ea typeface="+mn-ea"/>
          <a:cs typeface="+mn-cs"/>
        </a:defRPr>
      </a:lvl1pPr>
      <a:lvl2pPr marL="557213" indent="-214313" algn="l" rtl="0" eaLnBrk="0" fontAlgn="base" hangingPunct="0">
        <a:spcBef>
          <a:spcPct val="20000"/>
        </a:spcBef>
        <a:spcAft>
          <a:spcPct val="0"/>
        </a:spcAft>
        <a:buChar char="–"/>
        <a:defRPr sz="2100">
          <a:solidFill>
            <a:schemeClr val="tx1"/>
          </a:solidFill>
          <a:latin typeface="+mn-lt"/>
        </a:defRPr>
      </a:lvl2pPr>
      <a:lvl3pPr marL="857250" indent="-171450" algn="l" rtl="0" eaLnBrk="0" fontAlgn="base" hangingPunct="0">
        <a:spcBef>
          <a:spcPct val="20000"/>
        </a:spcBef>
        <a:spcAft>
          <a:spcPct val="0"/>
        </a:spcAft>
        <a:buChar char="•"/>
        <a:defRPr sz="1800">
          <a:solidFill>
            <a:schemeClr val="tx1"/>
          </a:solidFill>
          <a:latin typeface="+mn-lt"/>
        </a:defRPr>
      </a:lvl3pPr>
      <a:lvl4pPr marL="1200150" indent="-171450" algn="l" rtl="0" eaLnBrk="0" fontAlgn="base" hangingPunct="0">
        <a:spcBef>
          <a:spcPct val="20000"/>
        </a:spcBef>
        <a:spcAft>
          <a:spcPct val="0"/>
        </a:spcAft>
        <a:buChar char="–"/>
        <a:defRPr sz="1500">
          <a:solidFill>
            <a:schemeClr val="tx1"/>
          </a:solidFill>
          <a:latin typeface="+mn-lt"/>
        </a:defRPr>
      </a:lvl4pPr>
      <a:lvl5pPr marL="1543050" indent="-171450" algn="l" rtl="0" eaLnBrk="0" fontAlgn="base" hangingPunct="0">
        <a:spcBef>
          <a:spcPct val="20000"/>
        </a:spcBef>
        <a:spcAft>
          <a:spcPct val="0"/>
        </a:spcAft>
        <a:buChar char="»"/>
        <a:defRPr sz="1500">
          <a:solidFill>
            <a:schemeClr val="tx1"/>
          </a:solidFill>
          <a:latin typeface="+mn-lt"/>
        </a:defRPr>
      </a:lvl5pPr>
      <a:lvl6pPr marL="1885950" indent="-171450" algn="l" rtl="0" fontAlgn="base">
        <a:spcBef>
          <a:spcPct val="20000"/>
        </a:spcBef>
        <a:spcAft>
          <a:spcPct val="0"/>
        </a:spcAft>
        <a:buChar char="»"/>
        <a:defRPr sz="1500">
          <a:solidFill>
            <a:schemeClr val="tx1"/>
          </a:solidFill>
          <a:latin typeface="+mn-lt"/>
        </a:defRPr>
      </a:lvl6pPr>
      <a:lvl7pPr marL="2228850" indent="-171450" algn="l" rtl="0" fontAlgn="base">
        <a:spcBef>
          <a:spcPct val="20000"/>
        </a:spcBef>
        <a:spcAft>
          <a:spcPct val="0"/>
        </a:spcAft>
        <a:buChar char="»"/>
        <a:defRPr sz="1500">
          <a:solidFill>
            <a:schemeClr val="tx1"/>
          </a:solidFill>
          <a:latin typeface="+mn-lt"/>
        </a:defRPr>
      </a:lvl7pPr>
      <a:lvl8pPr marL="2571750" indent="-171450" algn="l" rtl="0" fontAlgn="base">
        <a:spcBef>
          <a:spcPct val="20000"/>
        </a:spcBef>
        <a:spcAft>
          <a:spcPct val="0"/>
        </a:spcAft>
        <a:buChar char="»"/>
        <a:defRPr sz="1500">
          <a:solidFill>
            <a:schemeClr val="tx1"/>
          </a:solidFill>
          <a:latin typeface="+mn-lt"/>
        </a:defRPr>
      </a:lvl8pPr>
      <a:lvl9pPr marL="2914650" indent="-171450" algn="l" rtl="0" fontAlgn="base">
        <a:spcBef>
          <a:spcPct val="20000"/>
        </a:spcBef>
        <a:spcAft>
          <a:spcPct val="0"/>
        </a:spcAft>
        <a:buChar char="»"/>
        <a:defRPr sz="1500">
          <a:solidFill>
            <a:schemeClr val="tx1"/>
          </a:solidFill>
          <a:latin typeface="+mn-lt"/>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9874" name="Rectangle 2"/>
          <p:cNvSpPr>
            <a:spLocks noGrp="1" noChangeArrowheads="1"/>
          </p:cNvSpPr>
          <p:nvPr>
            <p:ph type="title"/>
          </p:nvPr>
        </p:nvSpPr>
        <p:spPr bwMode="auto">
          <a:xfrm>
            <a:off x="0" y="0"/>
            <a:ext cx="12192000" cy="15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79875" name="Rectangle 3"/>
          <p:cNvSpPr>
            <a:spLocks noGrp="1" noChangeArrowheads="1"/>
          </p:cNvSpPr>
          <p:nvPr>
            <p:ph type="body" idx="1"/>
          </p:nvPr>
        </p:nvSpPr>
        <p:spPr bwMode="auto">
          <a:xfrm>
            <a:off x="609600" y="1524001"/>
            <a:ext cx="10261600" cy="460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p:txBody>
      </p:sp>
      <p:sp>
        <p:nvSpPr>
          <p:cNvPr id="325636" name="Rectangle 4"/>
          <p:cNvSpPr>
            <a:spLocks noGrp="1" noChangeArrowheads="1"/>
          </p:cNvSpPr>
          <p:nvPr>
            <p:ph type="dt" sz="half" idx="2"/>
          </p:nvPr>
        </p:nvSpPr>
        <p:spPr bwMode="auto">
          <a:xfrm>
            <a:off x="609600" y="6245225"/>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solidFill>
                  <a:srgbClr val="000000"/>
                </a:solidFill>
                <a:latin typeface="Arial" charset="0"/>
                <a:cs typeface="Arial" charset="0"/>
              </a:defRPr>
            </a:lvl1pPr>
          </a:lstStyle>
          <a:p>
            <a:pPr fontAlgn="base">
              <a:spcBef>
                <a:spcPct val="0"/>
              </a:spcBef>
              <a:spcAft>
                <a:spcPct val="0"/>
              </a:spcAft>
              <a:defRPr/>
            </a:pPr>
            <a:endParaRPr lang="en-US"/>
          </a:p>
        </p:txBody>
      </p:sp>
      <p:sp>
        <p:nvSpPr>
          <p:cNvPr id="325637" name="Rectangle 5"/>
          <p:cNvSpPr>
            <a:spLocks noGrp="1" noChangeArrowheads="1"/>
          </p:cNvSpPr>
          <p:nvPr>
            <p:ph type="ftr" sz="quarter" idx="3"/>
          </p:nvPr>
        </p:nvSpPr>
        <p:spPr bwMode="auto">
          <a:xfrm>
            <a:off x="4165600" y="6245225"/>
            <a:ext cx="3860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a:solidFill>
                  <a:srgbClr val="000000"/>
                </a:solidFill>
                <a:latin typeface="Arial" charset="0"/>
                <a:cs typeface="Arial" charset="0"/>
              </a:defRPr>
            </a:lvl1pPr>
          </a:lstStyle>
          <a:p>
            <a:pPr fontAlgn="base">
              <a:spcBef>
                <a:spcPct val="0"/>
              </a:spcBef>
              <a:spcAft>
                <a:spcPct val="0"/>
              </a:spcAft>
              <a:defRPr/>
            </a:pPr>
            <a:endParaRPr lang="en-US"/>
          </a:p>
        </p:txBody>
      </p:sp>
      <p:sp>
        <p:nvSpPr>
          <p:cNvPr id="325638" name="Rectangle 6"/>
          <p:cNvSpPr>
            <a:spLocks noGrp="1" noChangeArrowheads="1"/>
          </p:cNvSpPr>
          <p:nvPr>
            <p:ph type="sldNum" sz="quarter" idx="4"/>
          </p:nvPr>
        </p:nvSpPr>
        <p:spPr bwMode="auto">
          <a:xfrm>
            <a:off x="9347200" y="6381750"/>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solidFill>
                  <a:srgbClr val="000000"/>
                </a:solidFill>
                <a:latin typeface="Arial" charset="0"/>
                <a:cs typeface="Arial" charset="0"/>
              </a:defRPr>
            </a:lvl1pPr>
          </a:lstStyle>
          <a:p>
            <a:pPr fontAlgn="base">
              <a:spcBef>
                <a:spcPct val="0"/>
              </a:spcBef>
              <a:spcAft>
                <a:spcPct val="0"/>
              </a:spcAft>
              <a:defRPr/>
            </a:pPr>
            <a:fld id="{48FCFBA3-82FF-4B3F-967C-51B41EF18E3F}" type="slidenum">
              <a:rPr lang="en-US" smtClean="0"/>
              <a:pPr fontAlgn="base">
                <a:spcBef>
                  <a:spcPct val="0"/>
                </a:spcBef>
                <a:spcAft>
                  <a:spcPct val="0"/>
                </a:spcAft>
                <a:defRPr/>
              </a:pPr>
              <a:t>‹#›</a:t>
            </a:fld>
            <a:endParaRPr lang="en-US"/>
          </a:p>
        </p:txBody>
      </p:sp>
    </p:spTree>
    <p:extLst>
      <p:ext uri="{BB962C8B-B14F-4D97-AF65-F5344CB8AC3E}">
        <p14:creationId xmlns:p14="http://schemas.microsoft.com/office/powerpoint/2010/main" val="3572764160"/>
      </p:ext>
    </p:extLst>
  </p:cSld>
  <p:clrMap bg1="lt1" tx1="dk1" bg2="lt2" tx2="dk2" accent1="accent1" accent2="accent2" accent3="accent3" accent4="accent4" accent5="accent5" accent6="accent6" hlink="hlink" folHlink="folHlink"/>
  <p:sldLayoutIdLst>
    <p:sldLayoutId id="2147484250" r:id="rId1"/>
    <p:sldLayoutId id="2147484251" r:id="rId2"/>
    <p:sldLayoutId id="2147484252" r:id="rId3"/>
    <p:sldLayoutId id="2147484253" r:id="rId4"/>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Text Placeholder 2"/>
          <p:cNvSpPr>
            <a:spLocks noGrp="1"/>
          </p:cNvSpPr>
          <p:nvPr>
            <p:ph type="body" idx="1"/>
          </p:nvPr>
        </p:nvSpPr>
        <p:spPr bwMode="auto">
          <a:xfrm>
            <a:off x="609600" y="1600201"/>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cs typeface="+mn-cs"/>
              </a:defRPr>
            </a:lvl1pPr>
          </a:lstStyle>
          <a:p>
            <a:pPr eaLnBrk="0" hangingPunct="0">
              <a:defRPr/>
            </a:pPr>
            <a:fld id="{DF39C45B-BB5F-4DF3-9B8D-681D5A7E3473}" type="datetime1">
              <a:rPr lang="en-US" smtClean="0">
                <a:solidFill>
                  <a:prstClr val="black">
                    <a:tint val="75000"/>
                  </a:prstClr>
                </a:solidFill>
              </a:rPr>
              <a:pPr eaLnBrk="0" hangingPunct="0">
                <a:defRPr/>
              </a:pPr>
              <a:t>2/7/2018</a:t>
            </a:fld>
            <a:endParaRPr lang="en-US">
              <a:solidFill>
                <a:prstClr val="black">
                  <a:tint val="75000"/>
                </a:prstClr>
              </a:solidFill>
            </a:endParaRPr>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eaLnBrk="0" hangingPunct="0">
              <a:defRPr/>
            </a:pPr>
            <a:endParaRPr lang="en-US">
              <a:solidFill>
                <a:prstClr val="black">
                  <a:tint val="75000"/>
                </a:prstClr>
              </a:solidFill>
            </a:endParaRP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fontAlgn="auto">
              <a:spcBef>
                <a:spcPts val="0"/>
              </a:spcBef>
              <a:spcAft>
                <a:spcPts val="0"/>
              </a:spcAft>
              <a:defRPr sz="1200">
                <a:solidFill>
                  <a:schemeClr val="tx1">
                    <a:tint val="75000"/>
                  </a:schemeClr>
                </a:solidFill>
                <a:latin typeface="+mn-lt"/>
                <a:cs typeface="+mn-cs"/>
              </a:defRPr>
            </a:lvl1pPr>
          </a:lstStyle>
          <a:p>
            <a:pPr eaLnBrk="0" hangingPunct="0">
              <a:defRPr/>
            </a:pPr>
            <a:fld id="{82B41F31-A45B-438F-AC24-9364C25A9D67}" type="slidenum">
              <a:rPr lang="en-US" smtClean="0">
                <a:solidFill>
                  <a:prstClr val="black">
                    <a:tint val="75000"/>
                  </a:prstClr>
                </a:solidFill>
              </a:rPr>
              <a:pPr eaLnBrk="0" hangingPunct="0">
                <a:defRPr/>
              </a:pPr>
              <a:t>‹#›</a:t>
            </a:fld>
            <a:endParaRPr lang="en-US">
              <a:solidFill>
                <a:prstClr val="black">
                  <a:tint val="75000"/>
                </a:prstClr>
              </a:solidFill>
            </a:endParaRPr>
          </a:p>
        </p:txBody>
      </p:sp>
    </p:spTree>
    <p:extLst>
      <p:ext uri="{BB962C8B-B14F-4D97-AF65-F5344CB8AC3E}">
        <p14:creationId xmlns:p14="http://schemas.microsoft.com/office/powerpoint/2010/main" val="373348642"/>
      </p:ext>
    </p:extLst>
  </p:cSld>
  <p:clrMap bg1="lt1" tx1="dk1" bg2="lt2" tx2="dk2" accent1="accent1" accent2="accent2" accent3="accent3" accent4="accent4" accent5="accent5" accent6="accent6" hlink="hlink" folHlink="folHlink"/>
  <p:sldLayoutIdLst>
    <p:sldLayoutId id="2147484256" r:id="rId1"/>
    <p:sldLayoutId id="2147484257" r:id="rId2"/>
    <p:sldLayoutId id="2147484258" r:id="rId3"/>
    <p:sldLayoutId id="2147484259" r:id="rId4"/>
    <p:sldLayoutId id="2147484260" r:id="rId5"/>
    <p:sldLayoutId id="2147484261" r:id="rId6"/>
    <p:sldLayoutId id="2147484262" r:id="rId7"/>
    <p:sldLayoutId id="2147484263" r:id="rId8"/>
    <p:sldLayoutId id="2147484264" r:id="rId9"/>
    <p:sldLayoutId id="2147484265" r:id="rId10"/>
    <p:sldLayoutId id="2147484266" r:id="rId11"/>
    <p:sldLayoutId id="2147484267" r:id="rId12"/>
  </p:sldLayoutIdLst>
  <p:hf hdr="0" ftr="0" dt="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Text Placeholder 2"/>
          <p:cNvSpPr>
            <a:spLocks noGrp="1"/>
          </p:cNvSpPr>
          <p:nvPr>
            <p:ph type="body" idx="1"/>
          </p:nvPr>
        </p:nvSpPr>
        <p:spPr bwMode="auto">
          <a:xfrm>
            <a:off x="609600" y="1600203"/>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fontAlgn="auto">
              <a:spcBef>
                <a:spcPts val="0"/>
              </a:spcBef>
              <a:spcAft>
                <a:spcPts val="0"/>
              </a:spcAft>
              <a:defRPr sz="900">
                <a:solidFill>
                  <a:schemeClr val="tx1">
                    <a:tint val="75000"/>
                  </a:schemeClr>
                </a:solidFill>
                <a:latin typeface="+mn-lt"/>
                <a:cs typeface="+mn-cs"/>
              </a:defRPr>
            </a:lvl1pPr>
          </a:lstStyle>
          <a:p>
            <a:pPr eaLnBrk="0" hangingPunct="0">
              <a:defRPr/>
            </a:pPr>
            <a:fld id="{D4BE151C-9BAF-4580-8C09-C7C03348CD65}" type="datetime1">
              <a:rPr lang="en-US" smtClean="0">
                <a:solidFill>
                  <a:prstClr val="black">
                    <a:tint val="75000"/>
                  </a:prstClr>
                </a:solidFill>
              </a:rPr>
              <a:pPr eaLnBrk="0" hangingPunct="0">
                <a:defRPr/>
              </a:pPr>
              <a:t>2/7/2018</a:t>
            </a:fld>
            <a:endParaRPr lang="en-US">
              <a:solidFill>
                <a:prstClr val="black">
                  <a:tint val="75000"/>
                </a:prstClr>
              </a:solidFill>
            </a:endParaRPr>
          </a:p>
        </p:txBody>
      </p:sp>
      <p:sp>
        <p:nvSpPr>
          <p:cNvPr id="5" name="Footer Placeholder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fontAlgn="auto">
              <a:spcBef>
                <a:spcPts val="0"/>
              </a:spcBef>
              <a:spcAft>
                <a:spcPts val="0"/>
              </a:spcAft>
              <a:defRPr sz="900">
                <a:solidFill>
                  <a:schemeClr val="tx1">
                    <a:tint val="75000"/>
                  </a:schemeClr>
                </a:solidFill>
                <a:latin typeface="+mn-lt"/>
                <a:cs typeface="+mn-cs"/>
              </a:defRPr>
            </a:lvl1pPr>
          </a:lstStyle>
          <a:p>
            <a:pPr eaLnBrk="0" hangingPunct="0">
              <a:defRPr/>
            </a:pPr>
            <a:endParaRPr lang="en-US">
              <a:solidFill>
                <a:prstClr val="black">
                  <a:tint val="75000"/>
                </a:prstClr>
              </a:solidFill>
            </a:endParaRPr>
          </a:p>
        </p:txBody>
      </p:sp>
      <p:sp>
        <p:nvSpPr>
          <p:cNvPr id="6" name="Slide Number Placeholder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fontAlgn="auto">
              <a:spcBef>
                <a:spcPts val="0"/>
              </a:spcBef>
              <a:spcAft>
                <a:spcPts val="0"/>
              </a:spcAft>
              <a:defRPr sz="900">
                <a:solidFill>
                  <a:schemeClr val="tx1">
                    <a:tint val="75000"/>
                  </a:schemeClr>
                </a:solidFill>
                <a:latin typeface="+mn-lt"/>
                <a:cs typeface="+mn-cs"/>
              </a:defRPr>
            </a:lvl1pPr>
          </a:lstStyle>
          <a:p>
            <a:pPr eaLnBrk="0" hangingPunct="0">
              <a:defRPr/>
            </a:pPr>
            <a:fld id="{E730186C-FDDB-443F-B3CC-1D4D8BFD7A66}" type="slidenum">
              <a:rPr lang="en-US" smtClean="0">
                <a:solidFill>
                  <a:prstClr val="black">
                    <a:tint val="75000"/>
                  </a:prstClr>
                </a:solidFill>
              </a:rPr>
              <a:pPr eaLnBrk="0" hangingPunct="0">
                <a:defRPr/>
              </a:pPr>
              <a:t>‹#›</a:t>
            </a:fld>
            <a:endParaRPr lang="en-US">
              <a:solidFill>
                <a:prstClr val="black">
                  <a:tint val="75000"/>
                </a:prstClr>
              </a:solidFill>
            </a:endParaRPr>
          </a:p>
        </p:txBody>
      </p:sp>
    </p:spTree>
    <p:extLst>
      <p:ext uri="{BB962C8B-B14F-4D97-AF65-F5344CB8AC3E}">
        <p14:creationId xmlns:p14="http://schemas.microsoft.com/office/powerpoint/2010/main" val="2296575181"/>
      </p:ext>
    </p:extLst>
  </p:cSld>
  <p:clrMap bg1="lt1" tx1="dk1" bg2="lt2" tx2="dk2" accent1="accent1" accent2="accent2" accent3="accent3" accent4="accent4" accent5="accent5" accent6="accent6" hlink="hlink" folHlink="folHlink"/>
  <p:sldLayoutIdLst>
    <p:sldLayoutId id="2147484275" r:id="rId1"/>
    <p:sldLayoutId id="2147484276" r:id="rId2"/>
    <p:sldLayoutId id="2147484277" r:id="rId3"/>
    <p:sldLayoutId id="2147484278" r:id="rId4"/>
    <p:sldLayoutId id="2147484279" r:id="rId5"/>
    <p:sldLayoutId id="2147484280" r:id="rId6"/>
    <p:sldLayoutId id="2147484281" r:id="rId7"/>
    <p:sldLayoutId id="2147484282" r:id="rId8"/>
    <p:sldLayoutId id="2147484283" r:id="rId9"/>
    <p:sldLayoutId id="2147484284" r:id="rId10"/>
    <p:sldLayoutId id="2147484285" r:id="rId11"/>
  </p:sldLayoutIdLst>
  <p:hf hdr="0" ftr="0" dt="0"/>
  <p:txStyles>
    <p:titleStyle>
      <a:lvl1pPr algn="ctr" rtl="0" eaLnBrk="0" fontAlgn="base" hangingPunct="0">
        <a:spcBef>
          <a:spcPct val="0"/>
        </a:spcBef>
        <a:spcAft>
          <a:spcPct val="0"/>
        </a:spcAft>
        <a:defRPr sz="3300" kern="1200">
          <a:solidFill>
            <a:schemeClr val="tx1"/>
          </a:solidFill>
          <a:latin typeface="+mj-lt"/>
          <a:ea typeface="+mj-ea"/>
          <a:cs typeface="+mj-cs"/>
        </a:defRPr>
      </a:lvl1pPr>
      <a:lvl2pPr algn="ctr" rtl="0" eaLnBrk="0" fontAlgn="base" hangingPunct="0">
        <a:spcBef>
          <a:spcPct val="0"/>
        </a:spcBef>
        <a:spcAft>
          <a:spcPct val="0"/>
        </a:spcAft>
        <a:defRPr sz="3300">
          <a:solidFill>
            <a:schemeClr val="tx1"/>
          </a:solidFill>
          <a:latin typeface="Calibri" pitchFamily="34" charset="0"/>
        </a:defRPr>
      </a:lvl2pPr>
      <a:lvl3pPr algn="ctr" rtl="0" eaLnBrk="0" fontAlgn="base" hangingPunct="0">
        <a:spcBef>
          <a:spcPct val="0"/>
        </a:spcBef>
        <a:spcAft>
          <a:spcPct val="0"/>
        </a:spcAft>
        <a:defRPr sz="3300">
          <a:solidFill>
            <a:schemeClr val="tx1"/>
          </a:solidFill>
          <a:latin typeface="Calibri" pitchFamily="34" charset="0"/>
        </a:defRPr>
      </a:lvl3pPr>
      <a:lvl4pPr algn="ctr" rtl="0" eaLnBrk="0" fontAlgn="base" hangingPunct="0">
        <a:spcBef>
          <a:spcPct val="0"/>
        </a:spcBef>
        <a:spcAft>
          <a:spcPct val="0"/>
        </a:spcAft>
        <a:defRPr sz="3300">
          <a:solidFill>
            <a:schemeClr val="tx1"/>
          </a:solidFill>
          <a:latin typeface="Calibri" pitchFamily="34" charset="0"/>
        </a:defRPr>
      </a:lvl4pPr>
      <a:lvl5pPr algn="ctr" rtl="0" eaLnBrk="0" fontAlgn="base" hangingPunct="0">
        <a:spcBef>
          <a:spcPct val="0"/>
        </a:spcBef>
        <a:spcAft>
          <a:spcPct val="0"/>
        </a:spcAft>
        <a:defRPr sz="3300">
          <a:solidFill>
            <a:schemeClr val="tx1"/>
          </a:solidFill>
          <a:latin typeface="Calibri" pitchFamily="34" charset="0"/>
        </a:defRPr>
      </a:lvl5pPr>
      <a:lvl6pPr marL="342900" algn="ctr" rtl="0" fontAlgn="base">
        <a:spcBef>
          <a:spcPct val="0"/>
        </a:spcBef>
        <a:spcAft>
          <a:spcPct val="0"/>
        </a:spcAft>
        <a:defRPr sz="3300">
          <a:solidFill>
            <a:schemeClr val="tx1"/>
          </a:solidFill>
          <a:latin typeface="Calibri" pitchFamily="34" charset="0"/>
        </a:defRPr>
      </a:lvl6pPr>
      <a:lvl7pPr marL="685800" algn="ctr" rtl="0" fontAlgn="base">
        <a:spcBef>
          <a:spcPct val="0"/>
        </a:spcBef>
        <a:spcAft>
          <a:spcPct val="0"/>
        </a:spcAft>
        <a:defRPr sz="3300">
          <a:solidFill>
            <a:schemeClr val="tx1"/>
          </a:solidFill>
          <a:latin typeface="Calibri" pitchFamily="34" charset="0"/>
        </a:defRPr>
      </a:lvl7pPr>
      <a:lvl8pPr marL="1028700" algn="ctr" rtl="0" fontAlgn="base">
        <a:spcBef>
          <a:spcPct val="0"/>
        </a:spcBef>
        <a:spcAft>
          <a:spcPct val="0"/>
        </a:spcAft>
        <a:defRPr sz="3300">
          <a:solidFill>
            <a:schemeClr val="tx1"/>
          </a:solidFill>
          <a:latin typeface="Calibri" pitchFamily="34" charset="0"/>
        </a:defRPr>
      </a:lvl8pPr>
      <a:lvl9pPr marL="1371600" algn="ctr" rtl="0" fontAlgn="base">
        <a:spcBef>
          <a:spcPct val="0"/>
        </a:spcBef>
        <a:spcAft>
          <a:spcPct val="0"/>
        </a:spcAft>
        <a:defRPr sz="3300">
          <a:solidFill>
            <a:schemeClr val="tx1"/>
          </a:solidFill>
          <a:latin typeface="Calibri" pitchFamily="34" charset="0"/>
        </a:defRPr>
      </a:lvl9pPr>
    </p:titleStyle>
    <p:bodyStyle>
      <a:lvl1pPr marL="257175" indent="-257175" algn="l" rtl="0" eaLnBrk="0" fontAlgn="base" hangingPunct="0">
        <a:spcBef>
          <a:spcPct val="20000"/>
        </a:spcBef>
        <a:spcAft>
          <a:spcPct val="0"/>
        </a:spcAft>
        <a:buFont typeface="Arial" pitchFamily="34" charset="0"/>
        <a:buChar char="•"/>
        <a:defRPr sz="2400" kern="1200">
          <a:solidFill>
            <a:schemeClr val="tx1"/>
          </a:solidFill>
          <a:latin typeface="+mn-lt"/>
          <a:ea typeface="+mn-ea"/>
          <a:cs typeface="+mn-cs"/>
        </a:defRPr>
      </a:lvl1pPr>
      <a:lvl2pPr marL="557213" indent="-214313" algn="l" rtl="0" eaLnBrk="0" fontAlgn="base" hangingPunct="0">
        <a:spcBef>
          <a:spcPct val="20000"/>
        </a:spcBef>
        <a:spcAft>
          <a:spcPct val="0"/>
        </a:spcAft>
        <a:buFont typeface="Arial" pitchFamily="34" charset="0"/>
        <a:buChar char="–"/>
        <a:defRPr sz="2100" kern="1200">
          <a:solidFill>
            <a:schemeClr val="tx1"/>
          </a:solidFill>
          <a:latin typeface="+mn-lt"/>
          <a:ea typeface="+mn-ea"/>
          <a:cs typeface="+mn-cs"/>
        </a:defRPr>
      </a:lvl2pPr>
      <a:lvl3pPr marL="857250" indent="-171450" algn="l" rtl="0" eaLnBrk="0" fontAlgn="base" hangingPunct="0">
        <a:spcBef>
          <a:spcPct val="20000"/>
        </a:spcBef>
        <a:spcAft>
          <a:spcPct val="0"/>
        </a:spcAft>
        <a:buFont typeface="Arial" pitchFamily="34" charset="0"/>
        <a:buChar char="•"/>
        <a:defRPr sz="1800" kern="1200">
          <a:solidFill>
            <a:schemeClr val="tx1"/>
          </a:solidFill>
          <a:latin typeface="+mn-lt"/>
          <a:ea typeface="+mn-ea"/>
          <a:cs typeface="+mn-cs"/>
        </a:defRPr>
      </a:lvl3pPr>
      <a:lvl4pPr marL="1200150" indent="-171450" algn="l" rtl="0" eaLnBrk="0" fontAlgn="base" hangingPunct="0">
        <a:spcBef>
          <a:spcPct val="20000"/>
        </a:spcBef>
        <a:spcAft>
          <a:spcPct val="0"/>
        </a:spcAft>
        <a:buFont typeface="Arial" pitchFamily="34" charset="0"/>
        <a:buChar char="–"/>
        <a:defRPr sz="1500" kern="1200">
          <a:solidFill>
            <a:schemeClr val="tx1"/>
          </a:solidFill>
          <a:latin typeface="+mn-lt"/>
          <a:ea typeface="+mn-ea"/>
          <a:cs typeface="+mn-cs"/>
        </a:defRPr>
      </a:lvl4pPr>
      <a:lvl5pPr marL="1543050" indent="-171450" algn="l" rtl="0" eaLnBrk="0" fontAlgn="base" hangingPunct="0">
        <a:spcBef>
          <a:spcPct val="20000"/>
        </a:spcBef>
        <a:spcAft>
          <a:spcPct val="0"/>
        </a:spcAft>
        <a:buFont typeface="Arial"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pPr eaLnBrk="0" fontAlgn="base" hangingPunct="0">
              <a:spcBef>
                <a:spcPct val="0"/>
              </a:spcBef>
              <a:spcAft>
                <a:spcPct val="0"/>
              </a:spcAft>
              <a:defRPr/>
            </a:pPr>
            <a:fld id="{43912535-1E39-4957-AA39-92C7D0DD152F}" type="datetime1">
              <a:rPr lang="en-US" smtClean="0">
                <a:solidFill>
                  <a:prstClr val="black">
                    <a:tint val="75000"/>
                  </a:prstClr>
                </a:solidFill>
                <a:latin typeface="Arial" panose="020B0604020202020204" pitchFamily="34" charset="0"/>
                <a:cs typeface="Arial" panose="020B0604020202020204" pitchFamily="34" charset="0"/>
              </a:rPr>
              <a:pPr eaLnBrk="0" fontAlgn="base" hangingPunct="0">
                <a:spcBef>
                  <a:spcPct val="0"/>
                </a:spcBef>
                <a:spcAft>
                  <a:spcPct val="0"/>
                </a:spcAft>
                <a:defRPr/>
              </a:pPr>
              <a:t>2/7/2018</a:t>
            </a:fld>
            <a:endParaRPr lang="en-US">
              <a:solidFill>
                <a:prstClr val="black">
                  <a:tint val="75000"/>
                </a:prstClr>
              </a:solidFill>
              <a:latin typeface="Arial" panose="020B0604020202020204" pitchFamily="34" charset="0"/>
              <a:cs typeface="Arial" panose="020B0604020202020204" pitchFamily="34" charset="0"/>
            </a:endParaRPr>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pPr eaLnBrk="0" fontAlgn="base" hangingPunct="0">
              <a:spcBef>
                <a:spcPct val="0"/>
              </a:spcBef>
              <a:spcAft>
                <a:spcPct val="0"/>
              </a:spcAft>
              <a:defRPr/>
            </a:pPr>
            <a:endParaRPr lang="en-US">
              <a:solidFill>
                <a:prstClr val="black">
                  <a:tint val="75000"/>
                </a:prstClr>
              </a:solidFill>
              <a:latin typeface="Arial" panose="020B0604020202020204" pitchFamily="34" charset="0"/>
              <a:cs typeface="Arial" panose="020B0604020202020204" pitchFamily="34" charset="0"/>
            </a:endParaRPr>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pPr eaLnBrk="0" fontAlgn="base" hangingPunct="0">
              <a:spcBef>
                <a:spcPct val="0"/>
              </a:spcBef>
              <a:spcAft>
                <a:spcPct val="0"/>
              </a:spcAft>
              <a:defRPr/>
            </a:pPr>
            <a:fld id="{4B29381E-E8BD-4812-8E2B-069ED91F4B3D}" type="slidenum">
              <a:rPr lang="en-US" smtClean="0">
                <a:solidFill>
                  <a:prstClr val="black">
                    <a:tint val="75000"/>
                  </a:prstClr>
                </a:solidFill>
                <a:latin typeface="Arial" panose="020B0604020202020204" pitchFamily="34" charset="0"/>
                <a:cs typeface="Arial" panose="020B0604020202020204" pitchFamily="34" charset="0"/>
              </a:rPr>
              <a:pPr eaLnBrk="0" fontAlgn="base" hangingPunct="0">
                <a:spcBef>
                  <a:spcPct val="0"/>
                </a:spcBef>
                <a:spcAft>
                  <a:spcPct val="0"/>
                </a:spcAft>
                <a:defRPr/>
              </a:pPr>
              <a:t>‹#›</a:t>
            </a:fld>
            <a:endParaRPr lang="en-US">
              <a:solidFill>
                <a:prstClr val="black">
                  <a:tint val="75000"/>
                </a:prst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08661014"/>
      </p:ext>
    </p:extLst>
  </p:cSld>
  <p:clrMap bg1="lt1" tx1="dk1" bg2="lt2" tx2="dk2" accent1="accent1" accent2="accent2" accent3="accent3" accent4="accent4" accent5="accent5" accent6="accent6" hlink="hlink" folHlink="folHlink"/>
  <p:sldLayoutIdLst>
    <p:sldLayoutId id="2147484287" r:id="rId1"/>
    <p:sldLayoutId id="2147484288" r:id="rId2"/>
    <p:sldLayoutId id="2147484289" r:id="rId3"/>
    <p:sldLayoutId id="2147484290" r:id="rId4"/>
    <p:sldLayoutId id="2147484291" r:id="rId5"/>
    <p:sldLayoutId id="2147484292" r:id="rId6"/>
    <p:sldLayoutId id="2147484293" r:id="rId7"/>
    <p:sldLayoutId id="2147484294" r:id="rId8"/>
    <p:sldLayoutId id="2147484295" r:id="rId9"/>
    <p:sldLayoutId id="2147484296" r:id="rId10"/>
    <p:sldLayoutId id="2147484297" r:id="rId11"/>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pPr eaLnBrk="0" fontAlgn="base" hangingPunct="0">
              <a:spcBef>
                <a:spcPct val="0"/>
              </a:spcBef>
              <a:spcAft>
                <a:spcPct val="0"/>
              </a:spcAft>
            </a:pPr>
            <a:endParaRPr lang="en-US">
              <a:solidFill>
                <a:prstClr val="black">
                  <a:tint val="75000"/>
                </a:prstClr>
              </a:solidFill>
              <a:latin typeface="Arial" panose="020B0604020202020204" pitchFamily="34" charset="0"/>
              <a:cs typeface="Arial" panose="020B0604020202020204" pitchFamily="34" charset="0"/>
            </a:endParaRPr>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pPr eaLnBrk="0" fontAlgn="base" hangingPunct="0">
              <a:spcBef>
                <a:spcPct val="0"/>
              </a:spcBef>
              <a:spcAft>
                <a:spcPct val="0"/>
              </a:spcAft>
            </a:pPr>
            <a:endParaRPr lang="en-US">
              <a:solidFill>
                <a:prstClr val="black">
                  <a:tint val="75000"/>
                </a:prstClr>
              </a:solidFill>
              <a:latin typeface="Arial" panose="020B0604020202020204" pitchFamily="34" charset="0"/>
              <a:cs typeface="Arial" panose="020B0604020202020204" pitchFamily="34" charset="0"/>
            </a:endParaRPr>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pPr eaLnBrk="0" fontAlgn="base" hangingPunct="0">
              <a:spcBef>
                <a:spcPct val="0"/>
              </a:spcBef>
              <a:spcAft>
                <a:spcPct val="0"/>
              </a:spcAft>
            </a:pPr>
            <a:fld id="{92DC8ED1-4DD2-41F0-9D02-4A5B68AD7372}" type="slidenum">
              <a:rPr lang="en-US" smtClean="0">
                <a:solidFill>
                  <a:prstClr val="black">
                    <a:tint val="75000"/>
                  </a:prstClr>
                </a:solidFill>
                <a:latin typeface="Arial" panose="020B0604020202020204" pitchFamily="34" charset="0"/>
                <a:cs typeface="Arial" panose="020B0604020202020204" pitchFamily="34" charset="0"/>
              </a:rPr>
              <a:pPr eaLnBrk="0" fontAlgn="base" hangingPunct="0">
                <a:spcBef>
                  <a:spcPct val="0"/>
                </a:spcBef>
                <a:spcAft>
                  <a:spcPct val="0"/>
                </a:spcAft>
              </a:pPr>
              <a:t>‹#›</a:t>
            </a:fld>
            <a:endParaRPr lang="en-US">
              <a:solidFill>
                <a:prstClr val="black">
                  <a:tint val="75000"/>
                </a:prst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52412139"/>
      </p:ext>
    </p:extLst>
  </p:cSld>
  <p:clrMap bg1="lt1" tx1="dk1" bg2="lt2" tx2="dk2" accent1="accent1" accent2="accent2" accent3="accent3" accent4="accent4" accent5="accent5" accent6="accent6" hlink="hlink" folHlink="folHlink"/>
  <p:sldLayoutIdLst>
    <p:sldLayoutId id="2147484299" r:id="rId1"/>
    <p:sldLayoutId id="2147484300" r:id="rId2"/>
    <p:sldLayoutId id="2147484301" r:id="rId3"/>
    <p:sldLayoutId id="2147484302" r:id="rId4"/>
    <p:sldLayoutId id="2147484303" r:id="rId5"/>
    <p:sldLayoutId id="2147484304" r:id="rId6"/>
    <p:sldLayoutId id="2147484305" r:id="rId7"/>
    <p:sldLayoutId id="2147484306" r:id="rId8"/>
    <p:sldLayoutId id="2147484307" r:id="rId9"/>
    <p:sldLayoutId id="2147484308" r:id="rId10"/>
    <p:sldLayoutId id="2147484309" r:id="rId11"/>
    <p:sldLayoutId id="2147484310" r:id="rId12"/>
    <p:sldLayoutId id="2147484311" r:id="rId13"/>
  </p:sldLayoutIdLst>
  <p:hf sldNum="0"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9"/>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4"/>
            <a:ext cx="2743200" cy="365125"/>
          </a:xfrm>
          <a:prstGeom prst="rect">
            <a:avLst/>
          </a:prstGeom>
        </p:spPr>
        <p:txBody>
          <a:bodyPr vert="horz" lIns="91440" tIns="45720" rIns="91440" bIns="45720" rtlCol="0" anchor="ctr"/>
          <a:lstStyle>
            <a:lvl1pPr algn="l">
              <a:defRPr sz="675">
                <a:solidFill>
                  <a:schemeClr val="tx1">
                    <a:tint val="75000"/>
                  </a:schemeClr>
                </a:solidFill>
              </a:defRPr>
            </a:lvl1pPr>
          </a:lstStyle>
          <a:p>
            <a:pPr eaLnBrk="0" fontAlgn="base" hangingPunct="0">
              <a:spcBef>
                <a:spcPct val="0"/>
              </a:spcBef>
              <a:spcAft>
                <a:spcPct val="0"/>
              </a:spcAft>
            </a:pPr>
            <a:fld id="{2AE8859E-9482-4242-A6FE-37D122E0F463}" type="datetime1">
              <a:rPr lang="en-US" smtClean="0">
                <a:solidFill>
                  <a:prstClr val="black">
                    <a:tint val="75000"/>
                  </a:prstClr>
                </a:solidFill>
                <a:latin typeface="Arial" panose="020B0604020202020204" pitchFamily="34" charset="0"/>
                <a:cs typeface="Arial" panose="020B0604020202020204" pitchFamily="34" charset="0"/>
              </a:rPr>
              <a:pPr eaLnBrk="0" fontAlgn="base" hangingPunct="0">
                <a:spcBef>
                  <a:spcPct val="0"/>
                </a:spcBef>
                <a:spcAft>
                  <a:spcPct val="0"/>
                </a:spcAft>
              </a:pPr>
              <a:t>2/7/2018</a:t>
            </a:fld>
            <a:endParaRPr lang="en-US">
              <a:solidFill>
                <a:prstClr val="black">
                  <a:tint val="75000"/>
                </a:prstClr>
              </a:solidFill>
              <a:latin typeface="Arial" panose="020B0604020202020204" pitchFamily="34" charset="0"/>
              <a:cs typeface="Arial" panose="020B0604020202020204" pitchFamily="34" charset="0"/>
            </a:endParaRPr>
          </a:p>
        </p:txBody>
      </p:sp>
      <p:sp>
        <p:nvSpPr>
          <p:cNvPr id="5" name="Footer Placeholder 4"/>
          <p:cNvSpPr>
            <a:spLocks noGrp="1"/>
          </p:cNvSpPr>
          <p:nvPr>
            <p:ph type="ftr" sz="quarter" idx="3"/>
          </p:nvPr>
        </p:nvSpPr>
        <p:spPr>
          <a:xfrm>
            <a:off x="4038600" y="6356354"/>
            <a:ext cx="4114800" cy="365125"/>
          </a:xfrm>
          <a:prstGeom prst="rect">
            <a:avLst/>
          </a:prstGeom>
        </p:spPr>
        <p:txBody>
          <a:bodyPr vert="horz" lIns="91440" tIns="45720" rIns="91440" bIns="45720" rtlCol="0" anchor="ctr"/>
          <a:lstStyle>
            <a:lvl1pPr algn="ctr">
              <a:defRPr sz="675">
                <a:solidFill>
                  <a:schemeClr val="tx1">
                    <a:tint val="75000"/>
                  </a:schemeClr>
                </a:solidFill>
              </a:defRPr>
            </a:lvl1pPr>
          </a:lstStyle>
          <a:p>
            <a:pPr eaLnBrk="0" fontAlgn="base" hangingPunct="0">
              <a:spcBef>
                <a:spcPct val="0"/>
              </a:spcBef>
              <a:spcAft>
                <a:spcPct val="0"/>
              </a:spcAft>
            </a:pPr>
            <a:endParaRPr lang="en-US">
              <a:solidFill>
                <a:prstClr val="black">
                  <a:tint val="75000"/>
                </a:prstClr>
              </a:solidFill>
              <a:latin typeface="Arial" panose="020B0604020202020204" pitchFamily="34" charset="0"/>
              <a:cs typeface="Arial" panose="020B0604020202020204" pitchFamily="34" charset="0"/>
            </a:endParaRPr>
          </a:p>
        </p:txBody>
      </p:sp>
      <p:sp>
        <p:nvSpPr>
          <p:cNvPr id="6" name="Slide Number Placeholder 5"/>
          <p:cNvSpPr>
            <a:spLocks noGrp="1"/>
          </p:cNvSpPr>
          <p:nvPr>
            <p:ph type="sldNum" sz="quarter" idx="4"/>
          </p:nvPr>
        </p:nvSpPr>
        <p:spPr>
          <a:xfrm>
            <a:off x="8610600" y="6356354"/>
            <a:ext cx="2743200" cy="365125"/>
          </a:xfrm>
          <a:prstGeom prst="rect">
            <a:avLst/>
          </a:prstGeom>
        </p:spPr>
        <p:txBody>
          <a:bodyPr vert="horz" lIns="91440" tIns="45720" rIns="91440" bIns="45720" rtlCol="0" anchor="ctr"/>
          <a:lstStyle>
            <a:lvl1pPr algn="r">
              <a:defRPr sz="675">
                <a:solidFill>
                  <a:schemeClr val="tx1">
                    <a:tint val="75000"/>
                  </a:schemeClr>
                </a:solidFill>
              </a:defRPr>
            </a:lvl1pPr>
          </a:lstStyle>
          <a:p>
            <a:pPr eaLnBrk="0" fontAlgn="base" hangingPunct="0">
              <a:spcBef>
                <a:spcPct val="0"/>
              </a:spcBef>
              <a:spcAft>
                <a:spcPct val="0"/>
              </a:spcAft>
            </a:pPr>
            <a:fld id="{703AB719-BAFC-4F07-902A-43A72BF09617}" type="slidenum">
              <a:rPr lang="en-US" smtClean="0">
                <a:solidFill>
                  <a:prstClr val="black">
                    <a:tint val="75000"/>
                  </a:prstClr>
                </a:solidFill>
                <a:latin typeface="Arial" panose="020B0604020202020204" pitchFamily="34" charset="0"/>
                <a:cs typeface="Arial" panose="020B0604020202020204" pitchFamily="34" charset="0"/>
              </a:rPr>
              <a:pPr eaLnBrk="0" fontAlgn="base" hangingPunct="0">
                <a:spcBef>
                  <a:spcPct val="0"/>
                </a:spcBef>
                <a:spcAft>
                  <a:spcPct val="0"/>
                </a:spcAft>
              </a:pPr>
              <a:t>‹#›</a:t>
            </a:fld>
            <a:endParaRPr lang="en-US">
              <a:solidFill>
                <a:prstClr val="black">
                  <a:tint val="75000"/>
                </a:prst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89029177"/>
      </p:ext>
    </p:extLst>
  </p:cSld>
  <p:clrMap bg1="lt1" tx1="dk1" bg2="lt2" tx2="dk2" accent1="accent1" accent2="accent2" accent3="accent3" accent4="accent4" accent5="accent5" accent6="accent6" hlink="hlink" folHlink="folHlink"/>
  <p:sldLayoutIdLst>
    <p:sldLayoutId id="2147484313" r:id="rId1"/>
    <p:sldLayoutId id="2147484314" r:id="rId2"/>
    <p:sldLayoutId id="2147484315" r:id="rId3"/>
    <p:sldLayoutId id="2147484316" r:id="rId4"/>
    <p:sldLayoutId id="2147484317" r:id="rId5"/>
    <p:sldLayoutId id="2147484318" r:id="rId6"/>
    <p:sldLayoutId id="2147484319" r:id="rId7"/>
    <p:sldLayoutId id="2147484320" r:id="rId8"/>
    <p:sldLayoutId id="2147484321" r:id="rId9"/>
    <p:sldLayoutId id="2147484322" r:id="rId10"/>
    <p:sldLayoutId id="2147484323" r:id="rId11"/>
    <p:sldLayoutId id="2147484324" r:id="rId12"/>
  </p:sldLayoutIdLst>
  <p:hf hdr="0" ftr="0" dt="0"/>
  <p:txStyles>
    <p:titleStyle>
      <a:lvl1pPr algn="l" defTabSz="514350" rtl="0" eaLnBrk="1" latinLnBrk="0" hangingPunct="1">
        <a:lnSpc>
          <a:spcPct val="90000"/>
        </a:lnSpc>
        <a:spcBef>
          <a:spcPct val="0"/>
        </a:spcBef>
        <a:buNone/>
        <a:defRPr sz="2475" kern="1200">
          <a:solidFill>
            <a:schemeClr val="tx1"/>
          </a:solidFill>
          <a:latin typeface="+mj-lt"/>
          <a:ea typeface="+mj-ea"/>
          <a:cs typeface="+mj-cs"/>
        </a:defRPr>
      </a:lvl1pPr>
    </p:titleStyle>
    <p:bodyStyle>
      <a:lvl1pPr marL="128588" indent="-128588" algn="l" defTabSz="514350" rtl="0" eaLnBrk="1" latinLnBrk="0" hangingPunct="1">
        <a:lnSpc>
          <a:spcPct val="90000"/>
        </a:lnSpc>
        <a:spcBef>
          <a:spcPts val="563"/>
        </a:spcBef>
        <a:buFont typeface="Arial" panose="020B0604020202020204" pitchFamily="34" charset="0"/>
        <a:buChar char="•"/>
        <a:defRPr sz="1575" kern="1200">
          <a:solidFill>
            <a:schemeClr val="tx1"/>
          </a:solidFill>
          <a:latin typeface="+mn-lt"/>
          <a:ea typeface="+mn-ea"/>
          <a:cs typeface="+mn-cs"/>
        </a:defRPr>
      </a:lvl1pPr>
      <a:lvl2pPr marL="385763" indent="-128588" algn="l" defTabSz="514350" rtl="0" eaLnBrk="1" latinLnBrk="0" hangingPunct="1">
        <a:lnSpc>
          <a:spcPct val="90000"/>
        </a:lnSpc>
        <a:spcBef>
          <a:spcPts val="281"/>
        </a:spcBef>
        <a:buFont typeface="Arial" panose="020B0604020202020204" pitchFamily="34" charset="0"/>
        <a:buChar char="•"/>
        <a:defRPr sz="1350" kern="1200">
          <a:solidFill>
            <a:schemeClr val="tx1"/>
          </a:solidFill>
          <a:latin typeface="+mn-lt"/>
          <a:ea typeface="+mn-ea"/>
          <a:cs typeface="+mn-cs"/>
        </a:defRPr>
      </a:lvl2pPr>
      <a:lvl3pPr marL="642938" indent="-128588" algn="l" defTabSz="514350" rtl="0" eaLnBrk="1" latinLnBrk="0" hangingPunct="1">
        <a:lnSpc>
          <a:spcPct val="90000"/>
        </a:lnSpc>
        <a:spcBef>
          <a:spcPts val="281"/>
        </a:spcBef>
        <a:buFont typeface="Arial" panose="020B0604020202020204" pitchFamily="34" charset="0"/>
        <a:buChar char="•"/>
        <a:defRPr sz="1125" kern="1200">
          <a:solidFill>
            <a:schemeClr val="tx1"/>
          </a:solidFill>
          <a:latin typeface="+mn-lt"/>
          <a:ea typeface="+mn-ea"/>
          <a:cs typeface="+mn-cs"/>
        </a:defRPr>
      </a:lvl3pPr>
      <a:lvl4pPr marL="900113"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4pPr>
      <a:lvl5pPr marL="1157288"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5pPr>
      <a:lvl6pPr marL="1414463"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6pPr>
      <a:lvl7pPr marL="1671638"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7pPr>
      <a:lvl8pPr marL="1928813"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8pPr>
      <a:lvl9pPr marL="2185988"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9pPr>
    </p:bodyStyle>
    <p:otherStyle>
      <a:defPPr>
        <a:defRPr lang="en-US"/>
      </a:defPPr>
      <a:lvl1pPr marL="0" algn="l" defTabSz="514350" rtl="0" eaLnBrk="1" latinLnBrk="0" hangingPunct="1">
        <a:defRPr sz="1013" kern="1200">
          <a:solidFill>
            <a:schemeClr val="tx1"/>
          </a:solidFill>
          <a:latin typeface="+mn-lt"/>
          <a:ea typeface="+mn-ea"/>
          <a:cs typeface="+mn-cs"/>
        </a:defRPr>
      </a:lvl1pPr>
      <a:lvl2pPr marL="257175" algn="l" defTabSz="514350" rtl="0" eaLnBrk="1" latinLnBrk="0" hangingPunct="1">
        <a:defRPr sz="1013" kern="1200">
          <a:solidFill>
            <a:schemeClr val="tx1"/>
          </a:solidFill>
          <a:latin typeface="+mn-lt"/>
          <a:ea typeface="+mn-ea"/>
          <a:cs typeface="+mn-cs"/>
        </a:defRPr>
      </a:lvl2pPr>
      <a:lvl3pPr marL="514350" algn="l" defTabSz="514350" rtl="0" eaLnBrk="1" latinLnBrk="0" hangingPunct="1">
        <a:defRPr sz="1013" kern="1200">
          <a:solidFill>
            <a:schemeClr val="tx1"/>
          </a:solidFill>
          <a:latin typeface="+mn-lt"/>
          <a:ea typeface="+mn-ea"/>
          <a:cs typeface="+mn-cs"/>
        </a:defRPr>
      </a:lvl3pPr>
      <a:lvl4pPr marL="771525" algn="l" defTabSz="514350" rtl="0" eaLnBrk="1" latinLnBrk="0" hangingPunct="1">
        <a:defRPr sz="1013" kern="1200">
          <a:solidFill>
            <a:schemeClr val="tx1"/>
          </a:solidFill>
          <a:latin typeface="+mn-lt"/>
          <a:ea typeface="+mn-ea"/>
          <a:cs typeface="+mn-cs"/>
        </a:defRPr>
      </a:lvl4pPr>
      <a:lvl5pPr marL="1028700" algn="l" defTabSz="514350" rtl="0" eaLnBrk="1" latinLnBrk="0" hangingPunct="1">
        <a:defRPr sz="1013" kern="1200">
          <a:solidFill>
            <a:schemeClr val="tx1"/>
          </a:solidFill>
          <a:latin typeface="+mn-lt"/>
          <a:ea typeface="+mn-ea"/>
          <a:cs typeface="+mn-cs"/>
        </a:defRPr>
      </a:lvl5pPr>
      <a:lvl6pPr marL="1285875" algn="l" defTabSz="514350" rtl="0" eaLnBrk="1" latinLnBrk="0" hangingPunct="1">
        <a:defRPr sz="1013" kern="1200">
          <a:solidFill>
            <a:schemeClr val="tx1"/>
          </a:solidFill>
          <a:latin typeface="+mn-lt"/>
          <a:ea typeface="+mn-ea"/>
          <a:cs typeface="+mn-cs"/>
        </a:defRPr>
      </a:lvl6pPr>
      <a:lvl7pPr marL="1543050" algn="l" defTabSz="514350" rtl="0" eaLnBrk="1" latinLnBrk="0" hangingPunct="1">
        <a:defRPr sz="1013" kern="1200">
          <a:solidFill>
            <a:schemeClr val="tx1"/>
          </a:solidFill>
          <a:latin typeface="+mn-lt"/>
          <a:ea typeface="+mn-ea"/>
          <a:cs typeface="+mn-cs"/>
        </a:defRPr>
      </a:lvl7pPr>
      <a:lvl8pPr marL="1800225" algn="l" defTabSz="514350" rtl="0" eaLnBrk="1" latinLnBrk="0" hangingPunct="1">
        <a:defRPr sz="1013" kern="1200">
          <a:solidFill>
            <a:schemeClr val="tx1"/>
          </a:solidFill>
          <a:latin typeface="+mn-lt"/>
          <a:ea typeface="+mn-ea"/>
          <a:cs typeface="+mn-cs"/>
        </a:defRPr>
      </a:lvl8pPr>
      <a:lvl9pPr marL="2057400" algn="l" defTabSz="514350" rtl="0" eaLnBrk="1" latinLnBrk="0" hangingPunct="1">
        <a:defRPr sz="1013"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93EEE3F-D278-415A-9410-FCD0883A060D}" type="datetime1">
              <a:rPr lang="en-US" smtClean="0">
                <a:solidFill>
                  <a:prstClr val="black">
                    <a:tint val="75000"/>
                  </a:prstClr>
                </a:solidFill>
              </a:rPr>
              <a:t>2/7/2018</a:t>
            </a:fld>
            <a:endParaRPr lang="en-US">
              <a:solidFill>
                <a:prstClr val="black">
                  <a:tint val="75000"/>
                </a:prstClr>
              </a:solidFill>
            </a:endParaRPr>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solidFill>
                <a:prstClr val="black">
                  <a:tint val="75000"/>
                </a:prstClr>
              </a:solidFill>
            </a:endParaRP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375F43-1317-4352-8E80-2F8772A4082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171219127"/>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Text Placeholder 2"/>
          <p:cNvSpPr>
            <a:spLocks noGrp="1"/>
          </p:cNvSpPr>
          <p:nvPr>
            <p:ph type="body" idx="1"/>
          </p:nvPr>
        </p:nvSpPr>
        <p:spPr bwMode="auto">
          <a:xfrm>
            <a:off x="609600" y="1600203"/>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fontAlgn="auto">
              <a:spcBef>
                <a:spcPts val="0"/>
              </a:spcBef>
              <a:spcAft>
                <a:spcPts val="0"/>
              </a:spcAft>
              <a:defRPr sz="900">
                <a:solidFill>
                  <a:schemeClr val="tx1">
                    <a:tint val="75000"/>
                  </a:schemeClr>
                </a:solidFill>
                <a:latin typeface="+mn-lt"/>
                <a:cs typeface="+mn-cs"/>
              </a:defRPr>
            </a:lvl1pPr>
          </a:lstStyle>
          <a:p>
            <a:pPr>
              <a:defRPr/>
            </a:pPr>
            <a:endParaRPr lang="en-US">
              <a:solidFill>
                <a:prstClr val="black">
                  <a:tint val="75000"/>
                </a:prstClr>
              </a:solidFill>
            </a:endParaRPr>
          </a:p>
        </p:txBody>
      </p:sp>
      <p:sp>
        <p:nvSpPr>
          <p:cNvPr id="5" name="Footer Placeholder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fontAlgn="auto">
              <a:spcBef>
                <a:spcPts val="0"/>
              </a:spcBef>
              <a:spcAft>
                <a:spcPts val="0"/>
              </a:spcAft>
              <a:defRPr sz="900">
                <a:solidFill>
                  <a:schemeClr val="tx1">
                    <a:tint val="75000"/>
                  </a:schemeClr>
                </a:solidFill>
                <a:latin typeface="+mn-lt"/>
                <a:cs typeface="+mn-cs"/>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4"/>
          </p:nvPr>
        </p:nvSpPr>
        <p:spPr>
          <a:xfrm>
            <a:off x="8737600" y="6356353"/>
            <a:ext cx="2844800" cy="365125"/>
          </a:xfrm>
          <a:prstGeom prst="rect">
            <a:avLst/>
          </a:prstGeom>
        </p:spPr>
        <p:txBody>
          <a:bodyPr vert="horz" wrap="square" lIns="91440" tIns="45720" rIns="91440" bIns="45720" numCol="1" anchor="ctr" anchorCtr="0" compatLnSpc="1">
            <a:prstTxWarp prst="textNoShape">
              <a:avLst/>
            </a:prstTxWarp>
          </a:bodyPr>
          <a:lstStyle>
            <a:lvl1pPr algn="r">
              <a:defRPr sz="900">
                <a:solidFill>
                  <a:srgbClr val="898989"/>
                </a:solidFill>
                <a:latin typeface="Calibri" panose="020F0502020204030204" pitchFamily="34" charset="0"/>
              </a:defRPr>
            </a:lvl1pPr>
          </a:lstStyle>
          <a:p>
            <a:pPr fontAlgn="base">
              <a:spcBef>
                <a:spcPct val="0"/>
              </a:spcBef>
              <a:spcAft>
                <a:spcPct val="0"/>
              </a:spcAft>
            </a:pPr>
            <a:fld id="{22C11B1F-D45F-431F-AE77-E79FA2EF098B}" type="slidenum">
              <a:rPr lang="en-US" altLang="en-US" smtClean="0">
                <a:cs typeface="Arial" panose="020B0604020202020204" pitchFamily="34" charset="0"/>
              </a:rPr>
              <a:pPr fontAlgn="base">
                <a:spcBef>
                  <a:spcPct val="0"/>
                </a:spcBef>
                <a:spcAft>
                  <a:spcPct val="0"/>
                </a:spcAft>
              </a:pPr>
              <a:t>‹#›</a:t>
            </a:fld>
            <a:endParaRPr lang="en-US" altLang="en-US">
              <a:cs typeface="Arial" panose="020B0604020202020204" pitchFamily="34" charset="0"/>
            </a:endParaRPr>
          </a:p>
        </p:txBody>
      </p:sp>
    </p:spTree>
    <p:extLst>
      <p:ext uri="{BB962C8B-B14F-4D97-AF65-F5344CB8AC3E}">
        <p14:creationId xmlns:p14="http://schemas.microsoft.com/office/powerpoint/2010/main" val="1870180945"/>
      </p:ext>
    </p:extLst>
  </p:cSld>
  <p:clrMap bg1="lt1" tx1="dk1" bg2="lt2" tx2="dk2" accent1="accent1" accent2="accent2" accent3="accent3" accent4="accent4" accent5="accent5" accent6="accent6" hlink="hlink" folHlink="folHlink"/>
  <p:sldLayoutIdLst>
    <p:sldLayoutId id="2147484326" r:id="rId1"/>
    <p:sldLayoutId id="2147484327" r:id="rId2"/>
    <p:sldLayoutId id="2147484328" r:id="rId3"/>
    <p:sldLayoutId id="2147484329" r:id="rId4"/>
    <p:sldLayoutId id="2147484330" r:id="rId5"/>
    <p:sldLayoutId id="2147484331" r:id="rId6"/>
    <p:sldLayoutId id="2147484332" r:id="rId7"/>
    <p:sldLayoutId id="2147484333" r:id="rId8"/>
    <p:sldLayoutId id="2147484334" r:id="rId9"/>
    <p:sldLayoutId id="2147484335" r:id="rId10"/>
    <p:sldLayoutId id="2147484336" r:id="rId11"/>
    <p:sldLayoutId id="2147484337" r:id="rId12"/>
    <p:sldLayoutId id="2147484338" r:id="rId13"/>
    <p:sldLayoutId id="2147484339" r:id="rId14"/>
    <p:sldLayoutId id="2147484340" r:id="rId15"/>
  </p:sldLayoutIdLst>
  <p:hf hdr="0" ftr="0" dt="0"/>
  <p:txStyles>
    <p:titleStyle>
      <a:lvl1pPr algn="ctr" rtl="0" eaLnBrk="0" fontAlgn="base" hangingPunct="0">
        <a:spcBef>
          <a:spcPct val="0"/>
        </a:spcBef>
        <a:spcAft>
          <a:spcPct val="0"/>
        </a:spcAft>
        <a:defRPr sz="3300" kern="1200">
          <a:solidFill>
            <a:schemeClr val="tx1"/>
          </a:solidFill>
          <a:latin typeface="+mj-lt"/>
          <a:ea typeface="+mj-ea"/>
          <a:cs typeface="+mj-cs"/>
        </a:defRPr>
      </a:lvl1pPr>
      <a:lvl2pPr algn="ctr" rtl="0" eaLnBrk="0" fontAlgn="base" hangingPunct="0">
        <a:spcBef>
          <a:spcPct val="0"/>
        </a:spcBef>
        <a:spcAft>
          <a:spcPct val="0"/>
        </a:spcAft>
        <a:defRPr sz="3300">
          <a:solidFill>
            <a:schemeClr val="tx1"/>
          </a:solidFill>
          <a:latin typeface="Calibri" pitchFamily="34" charset="0"/>
        </a:defRPr>
      </a:lvl2pPr>
      <a:lvl3pPr algn="ctr" rtl="0" eaLnBrk="0" fontAlgn="base" hangingPunct="0">
        <a:spcBef>
          <a:spcPct val="0"/>
        </a:spcBef>
        <a:spcAft>
          <a:spcPct val="0"/>
        </a:spcAft>
        <a:defRPr sz="3300">
          <a:solidFill>
            <a:schemeClr val="tx1"/>
          </a:solidFill>
          <a:latin typeface="Calibri" pitchFamily="34" charset="0"/>
        </a:defRPr>
      </a:lvl3pPr>
      <a:lvl4pPr algn="ctr" rtl="0" eaLnBrk="0" fontAlgn="base" hangingPunct="0">
        <a:spcBef>
          <a:spcPct val="0"/>
        </a:spcBef>
        <a:spcAft>
          <a:spcPct val="0"/>
        </a:spcAft>
        <a:defRPr sz="3300">
          <a:solidFill>
            <a:schemeClr val="tx1"/>
          </a:solidFill>
          <a:latin typeface="Calibri" pitchFamily="34" charset="0"/>
        </a:defRPr>
      </a:lvl4pPr>
      <a:lvl5pPr algn="ctr" rtl="0" eaLnBrk="0" fontAlgn="base" hangingPunct="0">
        <a:spcBef>
          <a:spcPct val="0"/>
        </a:spcBef>
        <a:spcAft>
          <a:spcPct val="0"/>
        </a:spcAft>
        <a:defRPr sz="3300">
          <a:solidFill>
            <a:schemeClr val="tx1"/>
          </a:solidFill>
          <a:latin typeface="Calibri" pitchFamily="34" charset="0"/>
        </a:defRPr>
      </a:lvl5pPr>
      <a:lvl6pPr marL="342900" algn="ctr" rtl="0" fontAlgn="base">
        <a:spcBef>
          <a:spcPct val="0"/>
        </a:spcBef>
        <a:spcAft>
          <a:spcPct val="0"/>
        </a:spcAft>
        <a:defRPr sz="3300">
          <a:solidFill>
            <a:schemeClr val="tx1"/>
          </a:solidFill>
          <a:latin typeface="Calibri" pitchFamily="34" charset="0"/>
        </a:defRPr>
      </a:lvl6pPr>
      <a:lvl7pPr marL="685800" algn="ctr" rtl="0" fontAlgn="base">
        <a:spcBef>
          <a:spcPct val="0"/>
        </a:spcBef>
        <a:spcAft>
          <a:spcPct val="0"/>
        </a:spcAft>
        <a:defRPr sz="3300">
          <a:solidFill>
            <a:schemeClr val="tx1"/>
          </a:solidFill>
          <a:latin typeface="Calibri" pitchFamily="34" charset="0"/>
        </a:defRPr>
      </a:lvl7pPr>
      <a:lvl8pPr marL="1028700" algn="ctr" rtl="0" fontAlgn="base">
        <a:spcBef>
          <a:spcPct val="0"/>
        </a:spcBef>
        <a:spcAft>
          <a:spcPct val="0"/>
        </a:spcAft>
        <a:defRPr sz="3300">
          <a:solidFill>
            <a:schemeClr val="tx1"/>
          </a:solidFill>
          <a:latin typeface="Calibri" pitchFamily="34" charset="0"/>
        </a:defRPr>
      </a:lvl8pPr>
      <a:lvl9pPr marL="1371600" algn="ctr" rtl="0" fontAlgn="base">
        <a:spcBef>
          <a:spcPct val="0"/>
        </a:spcBef>
        <a:spcAft>
          <a:spcPct val="0"/>
        </a:spcAft>
        <a:defRPr sz="3300">
          <a:solidFill>
            <a:schemeClr val="tx1"/>
          </a:solidFill>
          <a:latin typeface="Calibri" pitchFamily="34" charset="0"/>
        </a:defRPr>
      </a:lvl9pPr>
    </p:titleStyle>
    <p:bodyStyle>
      <a:lvl1pPr marL="257175" indent="-257175"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1pPr>
      <a:lvl2pPr marL="557213" indent="-214313" algn="l" rtl="0" eaLnBrk="0" fontAlgn="base" hangingPunct="0">
        <a:spcBef>
          <a:spcPct val="20000"/>
        </a:spcBef>
        <a:spcAft>
          <a:spcPct val="0"/>
        </a:spcAft>
        <a:buFont typeface="Arial" panose="020B0604020202020204" pitchFamily="34" charset="0"/>
        <a:buChar char="–"/>
        <a:defRPr sz="2100" kern="1200">
          <a:solidFill>
            <a:schemeClr val="tx1"/>
          </a:solidFill>
          <a:latin typeface="+mn-lt"/>
          <a:ea typeface="+mn-ea"/>
          <a:cs typeface="+mn-cs"/>
        </a:defRPr>
      </a:lvl2pPr>
      <a:lvl3pPr marL="857250" indent="-17145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3pPr>
      <a:lvl4pPr marL="1200150" indent="-171450" algn="l" rtl="0" eaLnBrk="0" fontAlgn="base" hangingPunct="0">
        <a:spcBef>
          <a:spcPct val="20000"/>
        </a:spcBef>
        <a:spcAft>
          <a:spcPct val="0"/>
        </a:spcAft>
        <a:buFont typeface="Arial" panose="020B0604020202020204" pitchFamily="34" charset="0"/>
        <a:buChar char="–"/>
        <a:defRPr sz="1500" kern="1200">
          <a:solidFill>
            <a:schemeClr val="tx1"/>
          </a:solidFill>
          <a:latin typeface="+mn-lt"/>
          <a:ea typeface="+mn-ea"/>
          <a:cs typeface="+mn-cs"/>
        </a:defRPr>
      </a:lvl4pPr>
      <a:lvl5pPr marL="1543050" indent="-171450" algn="l" rtl="0" eaLnBrk="0" fontAlgn="base" hangingPunct="0">
        <a:spcBef>
          <a:spcPct val="20000"/>
        </a:spcBef>
        <a:spcAft>
          <a:spcPct val="0"/>
        </a:spcAft>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6386" name="Rectangle 2"/>
          <p:cNvSpPr>
            <a:spLocks noChangeArrowheads="1"/>
          </p:cNvSpPr>
          <p:nvPr userDrawn="1"/>
        </p:nvSpPr>
        <p:spPr bwMode="auto">
          <a:xfrm>
            <a:off x="11684000" y="6553200"/>
            <a:ext cx="508000" cy="304800"/>
          </a:xfrm>
          <a:prstGeom prst="rect">
            <a:avLst/>
          </a:prstGeom>
          <a:solidFill>
            <a:srgbClr val="FF9933"/>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sz="1350">
              <a:solidFill>
                <a:srgbClr val="000000"/>
              </a:solidFill>
              <a:cs typeface="Arial" panose="020B0604020202020204" pitchFamily="34" charset="0"/>
            </a:endParaRPr>
          </a:p>
        </p:txBody>
      </p:sp>
      <p:sp>
        <p:nvSpPr>
          <p:cNvPr id="678915" name="Rectangle 3"/>
          <p:cNvSpPr>
            <a:spLocks noGrp="1" noChangeArrowheads="1"/>
          </p:cNvSpPr>
          <p:nvPr>
            <p:ph type="title"/>
          </p:nvPr>
        </p:nvSpPr>
        <p:spPr bwMode="auto">
          <a:xfrm>
            <a:off x="508000" y="152400"/>
            <a:ext cx="11277600" cy="1143000"/>
          </a:xfrm>
          <a:prstGeom prst="rect">
            <a:avLst/>
          </a:prstGeom>
          <a:gradFill rotWithShape="1">
            <a:gsLst>
              <a:gs pos="0">
                <a:schemeClr val="tx1">
                  <a:alpha val="67999"/>
                </a:schemeClr>
              </a:gs>
              <a:gs pos="50000">
                <a:schemeClr val="accent2">
                  <a:alpha val="67000"/>
                </a:schemeClr>
              </a:gs>
              <a:gs pos="100000">
                <a:schemeClr val="tx1">
                  <a:alpha val="67999"/>
                </a:schemeClr>
              </a:gs>
            </a:gsLst>
            <a:lin ang="5400000" scaled="1"/>
          </a:grad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sp>
        <p:nvSpPr>
          <p:cNvPr id="16388" name="Rectangle 4"/>
          <p:cNvSpPr>
            <a:spLocks noGrp="1" noChangeArrowheads="1"/>
          </p:cNvSpPr>
          <p:nvPr>
            <p:ph type="body" idx="1"/>
          </p:nvPr>
        </p:nvSpPr>
        <p:spPr bwMode="auto">
          <a:xfrm>
            <a:off x="508000" y="2057400"/>
            <a:ext cx="11277600" cy="434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p:txBody>
      </p:sp>
      <p:sp>
        <p:nvSpPr>
          <p:cNvPr id="678917" name="Rectangle 5"/>
          <p:cNvSpPr>
            <a:spLocks noGrp="1" noChangeArrowheads="1"/>
          </p:cNvSpPr>
          <p:nvPr>
            <p:ph type="sldNum" sz="quarter" idx="4"/>
          </p:nvPr>
        </p:nvSpPr>
        <p:spPr bwMode="auto">
          <a:xfrm>
            <a:off x="10058400" y="6553200"/>
            <a:ext cx="21336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3pPr lvl="2" algn="r">
              <a:defRPr sz="1050">
                <a:solidFill>
                  <a:srgbClr val="000000"/>
                </a:solidFill>
              </a:defRPr>
            </a:lvl3pPr>
          </a:lstStyle>
          <a:p>
            <a:pPr lvl="2" fontAlgn="base">
              <a:spcBef>
                <a:spcPct val="0"/>
              </a:spcBef>
              <a:spcAft>
                <a:spcPct val="0"/>
              </a:spcAft>
            </a:pPr>
            <a:fld id="{84A7BDB3-CF4D-48A0-A9D4-4D3AC50048D2}" type="slidenum">
              <a:rPr lang="en-US" altLang="en-US" smtClean="0"/>
              <a:pPr lvl="2" fontAlgn="base">
                <a:spcBef>
                  <a:spcPct val="0"/>
                </a:spcBef>
                <a:spcAft>
                  <a:spcPct val="0"/>
                </a:spcAft>
              </a:pPr>
              <a:t>‹#›</a:t>
            </a:fld>
            <a:endParaRPr lang="en-US" altLang="en-US"/>
          </a:p>
        </p:txBody>
      </p:sp>
    </p:spTree>
    <p:extLst>
      <p:ext uri="{BB962C8B-B14F-4D97-AF65-F5344CB8AC3E}">
        <p14:creationId xmlns:p14="http://schemas.microsoft.com/office/powerpoint/2010/main" val="3807736619"/>
      </p:ext>
    </p:extLst>
  </p:cSld>
  <p:clrMap bg1="lt1" tx1="dk1" bg2="lt2" tx2="dk2" accent1="accent1" accent2="accent2" accent3="accent3" accent4="accent4" accent5="accent5" accent6="accent6" hlink="hlink" folHlink="folHlink"/>
  <p:sldLayoutIdLst>
    <p:sldLayoutId id="2147484369" r:id="rId1"/>
    <p:sldLayoutId id="2147484370" r:id="rId2"/>
    <p:sldLayoutId id="2147484371" r:id="rId3"/>
    <p:sldLayoutId id="2147484372" r:id="rId4"/>
    <p:sldLayoutId id="2147484373" r:id="rId5"/>
    <p:sldLayoutId id="2147484374" r:id="rId6"/>
    <p:sldLayoutId id="2147484375" r:id="rId7"/>
    <p:sldLayoutId id="2147484376" r:id="rId8"/>
    <p:sldLayoutId id="2147484377" r:id="rId9"/>
    <p:sldLayoutId id="2147484378" r:id="rId10"/>
    <p:sldLayoutId id="2147484379" r:id="rId11"/>
    <p:sldLayoutId id="2147484380" r:id="rId12"/>
    <p:sldLayoutId id="2147484381" r:id="rId13"/>
    <p:sldLayoutId id="2147484382" r:id="rId14"/>
    <p:sldLayoutId id="2147484383" r:id="rId15"/>
    <p:sldLayoutId id="2147484384" r:id="rId16"/>
  </p:sldLayoutIdLst>
  <p:hf hdr="0" ftr="0" dt="0"/>
  <p:txStyles>
    <p:titleStyle>
      <a:lvl1pPr algn="ctr" rtl="0" eaLnBrk="0" fontAlgn="base" hangingPunct="0">
        <a:spcBef>
          <a:spcPct val="0"/>
        </a:spcBef>
        <a:spcAft>
          <a:spcPct val="0"/>
        </a:spcAft>
        <a:defRPr sz="3300">
          <a:solidFill>
            <a:schemeClr val="bg1"/>
          </a:solidFill>
          <a:latin typeface="+mj-lt"/>
          <a:ea typeface="+mj-ea"/>
          <a:cs typeface="+mj-cs"/>
        </a:defRPr>
      </a:lvl1pPr>
      <a:lvl2pPr algn="ctr" rtl="0" eaLnBrk="0" fontAlgn="base" hangingPunct="0">
        <a:spcBef>
          <a:spcPct val="0"/>
        </a:spcBef>
        <a:spcAft>
          <a:spcPct val="0"/>
        </a:spcAft>
        <a:defRPr sz="3300">
          <a:solidFill>
            <a:schemeClr val="bg1"/>
          </a:solidFill>
          <a:latin typeface="Arial" pitchFamily="34" charset="0"/>
        </a:defRPr>
      </a:lvl2pPr>
      <a:lvl3pPr algn="ctr" rtl="0" eaLnBrk="0" fontAlgn="base" hangingPunct="0">
        <a:spcBef>
          <a:spcPct val="0"/>
        </a:spcBef>
        <a:spcAft>
          <a:spcPct val="0"/>
        </a:spcAft>
        <a:defRPr sz="3300">
          <a:solidFill>
            <a:schemeClr val="bg1"/>
          </a:solidFill>
          <a:latin typeface="Arial" pitchFamily="34" charset="0"/>
        </a:defRPr>
      </a:lvl3pPr>
      <a:lvl4pPr algn="ctr" rtl="0" eaLnBrk="0" fontAlgn="base" hangingPunct="0">
        <a:spcBef>
          <a:spcPct val="0"/>
        </a:spcBef>
        <a:spcAft>
          <a:spcPct val="0"/>
        </a:spcAft>
        <a:defRPr sz="3300">
          <a:solidFill>
            <a:schemeClr val="bg1"/>
          </a:solidFill>
          <a:latin typeface="Arial" pitchFamily="34" charset="0"/>
        </a:defRPr>
      </a:lvl4pPr>
      <a:lvl5pPr algn="ctr" rtl="0" eaLnBrk="0" fontAlgn="base" hangingPunct="0">
        <a:spcBef>
          <a:spcPct val="0"/>
        </a:spcBef>
        <a:spcAft>
          <a:spcPct val="0"/>
        </a:spcAft>
        <a:defRPr sz="3300">
          <a:solidFill>
            <a:schemeClr val="bg1"/>
          </a:solidFill>
          <a:latin typeface="Arial" pitchFamily="34" charset="0"/>
        </a:defRPr>
      </a:lvl5pPr>
      <a:lvl6pPr marL="342900" algn="ctr" rtl="0" fontAlgn="base">
        <a:spcBef>
          <a:spcPct val="0"/>
        </a:spcBef>
        <a:spcAft>
          <a:spcPct val="0"/>
        </a:spcAft>
        <a:defRPr sz="3300">
          <a:solidFill>
            <a:schemeClr val="bg1"/>
          </a:solidFill>
          <a:latin typeface="Arial" pitchFamily="34" charset="0"/>
        </a:defRPr>
      </a:lvl6pPr>
      <a:lvl7pPr marL="685800" algn="ctr" rtl="0" fontAlgn="base">
        <a:spcBef>
          <a:spcPct val="0"/>
        </a:spcBef>
        <a:spcAft>
          <a:spcPct val="0"/>
        </a:spcAft>
        <a:defRPr sz="3300">
          <a:solidFill>
            <a:schemeClr val="bg1"/>
          </a:solidFill>
          <a:latin typeface="Arial" pitchFamily="34" charset="0"/>
        </a:defRPr>
      </a:lvl7pPr>
      <a:lvl8pPr marL="1028700" algn="ctr" rtl="0" fontAlgn="base">
        <a:spcBef>
          <a:spcPct val="0"/>
        </a:spcBef>
        <a:spcAft>
          <a:spcPct val="0"/>
        </a:spcAft>
        <a:defRPr sz="3300">
          <a:solidFill>
            <a:schemeClr val="bg1"/>
          </a:solidFill>
          <a:latin typeface="Arial" pitchFamily="34" charset="0"/>
        </a:defRPr>
      </a:lvl8pPr>
      <a:lvl9pPr marL="1371600" algn="ctr" rtl="0" fontAlgn="base">
        <a:spcBef>
          <a:spcPct val="0"/>
        </a:spcBef>
        <a:spcAft>
          <a:spcPct val="0"/>
        </a:spcAft>
        <a:defRPr sz="3300">
          <a:solidFill>
            <a:schemeClr val="bg1"/>
          </a:solidFill>
          <a:latin typeface="Arial" pitchFamily="34" charset="0"/>
        </a:defRPr>
      </a:lvl9pPr>
    </p:titleStyle>
    <p:bodyStyle>
      <a:lvl1pPr marL="257175" indent="-257175" algn="l" rtl="0" eaLnBrk="0" fontAlgn="base" hangingPunct="0">
        <a:spcBef>
          <a:spcPct val="20000"/>
        </a:spcBef>
        <a:spcAft>
          <a:spcPct val="0"/>
        </a:spcAft>
        <a:defRPr sz="2400">
          <a:solidFill>
            <a:schemeClr val="tx1"/>
          </a:solidFill>
          <a:latin typeface="+mn-lt"/>
          <a:ea typeface="+mn-ea"/>
          <a:cs typeface="+mn-cs"/>
        </a:defRPr>
      </a:lvl1pPr>
      <a:lvl2pPr marL="557213" indent="-214313" algn="l" rtl="0" eaLnBrk="0" fontAlgn="base" hangingPunct="0">
        <a:spcBef>
          <a:spcPct val="20000"/>
        </a:spcBef>
        <a:spcAft>
          <a:spcPct val="0"/>
        </a:spcAft>
        <a:defRPr sz="2100">
          <a:solidFill>
            <a:schemeClr val="tx1"/>
          </a:solidFill>
          <a:latin typeface="+mn-lt"/>
        </a:defRPr>
      </a:lvl2pPr>
      <a:lvl3pPr marL="857250" indent="-171450" algn="l" rtl="0" eaLnBrk="0" fontAlgn="base" hangingPunct="0">
        <a:spcBef>
          <a:spcPct val="20000"/>
        </a:spcBef>
        <a:spcAft>
          <a:spcPct val="0"/>
        </a:spcAft>
        <a:buChar char="•"/>
        <a:defRPr sz="1800">
          <a:solidFill>
            <a:schemeClr val="tx1"/>
          </a:solidFill>
          <a:latin typeface="+mn-lt"/>
        </a:defRPr>
      </a:lvl3pPr>
      <a:lvl4pPr marL="1200150" indent="-171450" algn="l" rtl="0" eaLnBrk="0" fontAlgn="base" hangingPunct="0">
        <a:spcBef>
          <a:spcPct val="20000"/>
        </a:spcBef>
        <a:spcAft>
          <a:spcPct val="0"/>
        </a:spcAft>
        <a:buChar char="–"/>
        <a:defRPr sz="1500">
          <a:solidFill>
            <a:schemeClr val="tx1"/>
          </a:solidFill>
          <a:latin typeface="+mn-lt"/>
        </a:defRPr>
      </a:lvl4pPr>
      <a:lvl5pPr marL="1543050" indent="-171450" algn="l" rtl="0" eaLnBrk="0" fontAlgn="base" hangingPunct="0">
        <a:spcBef>
          <a:spcPct val="20000"/>
        </a:spcBef>
        <a:spcAft>
          <a:spcPct val="0"/>
        </a:spcAft>
        <a:buChar char="»"/>
        <a:defRPr sz="1500">
          <a:solidFill>
            <a:schemeClr val="tx1"/>
          </a:solidFill>
          <a:latin typeface="+mn-lt"/>
        </a:defRPr>
      </a:lvl5pPr>
      <a:lvl6pPr marL="1885950" indent="-171450" algn="l" rtl="0" fontAlgn="base">
        <a:spcBef>
          <a:spcPct val="20000"/>
        </a:spcBef>
        <a:spcAft>
          <a:spcPct val="0"/>
        </a:spcAft>
        <a:buChar char="»"/>
        <a:defRPr sz="1500">
          <a:solidFill>
            <a:schemeClr val="tx1"/>
          </a:solidFill>
          <a:latin typeface="+mn-lt"/>
        </a:defRPr>
      </a:lvl6pPr>
      <a:lvl7pPr marL="2228850" indent="-171450" algn="l" rtl="0" fontAlgn="base">
        <a:spcBef>
          <a:spcPct val="20000"/>
        </a:spcBef>
        <a:spcAft>
          <a:spcPct val="0"/>
        </a:spcAft>
        <a:buChar char="»"/>
        <a:defRPr sz="1500">
          <a:solidFill>
            <a:schemeClr val="tx1"/>
          </a:solidFill>
          <a:latin typeface="+mn-lt"/>
        </a:defRPr>
      </a:lvl7pPr>
      <a:lvl8pPr marL="2571750" indent="-171450" algn="l" rtl="0" fontAlgn="base">
        <a:spcBef>
          <a:spcPct val="20000"/>
        </a:spcBef>
        <a:spcAft>
          <a:spcPct val="0"/>
        </a:spcAft>
        <a:buChar char="»"/>
        <a:defRPr sz="1500">
          <a:solidFill>
            <a:schemeClr val="tx1"/>
          </a:solidFill>
          <a:latin typeface="+mn-lt"/>
        </a:defRPr>
      </a:lvl8pPr>
      <a:lvl9pPr marL="2914650" indent="-171450" algn="l" rtl="0" fontAlgn="base">
        <a:spcBef>
          <a:spcPct val="20000"/>
        </a:spcBef>
        <a:spcAft>
          <a:spcPct val="0"/>
        </a:spcAft>
        <a:buChar char="»"/>
        <a:defRPr sz="1500">
          <a:solidFill>
            <a:schemeClr val="tx1"/>
          </a:solidFill>
          <a:latin typeface="+mn-lt"/>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0" y="0"/>
            <a:ext cx="12192000" cy="15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p:cNvSpPr>
            <a:spLocks noGrp="1" noChangeArrowheads="1"/>
          </p:cNvSpPr>
          <p:nvPr>
            <p:ph type="body" idx="1"/>
          </p:nvPr>
        </p:nvSpPr>
        <p:spPr bwMode="auto">
          <a:xfrm>
            <a:off x="609600" y="1524001"/>
            <a:ext cx="10261600" cy="460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p:txBody>
      </p:sp>
      <p:sp>
        <p:nvSpPr>
          <p:cNvPr id="325636" name="Rectangle 4"/>
          <p:cNvSpPr>
            <a:spLocks noGrp="1" noChangeArrowheads="1"/>
          </p:cNvSpPr>
          <p:nvPr>
            <p:ph type="dt" sz="half" idx="2"/>
          </p:nvPr>
        </p:nvSpPr>
        <p:spPr bwMode="auto">
          <a:xfrm>
            <a:off x="609600" y="6245225"/>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Arial" charset="0"/>
              </a:defRPr>
            </a:lvl1pPr>
          </a:lstStyle>
          <a:p>
            <a:pPr fontAlgn="base">
              <a:spcBef>
                <a:spcPct val="0"/>
              </a:spcBef>
              <a:spcAft>
                <a:spcPct val="0"/>
              </a:spcAft>
              <a:defRPr/>
            </a:pPr>
            <a:endParaRPr lang="en-US">
              <a:solidFill>
                <a:srgbClr val="000000"/>
              </a:solidFill>
            </a:endParaRPr>
          </a:p>
        </p:txBody>
      </p:sp>
      <p:sp>
        <p:nvSpPr>
          <p:cNvPr id="325637" name="Rectangle 5"/>
          <p:cNvSpPr>
            <a:spLocks noGrp="1" noChangeArrowheads="1"/>
          </p:cNvSpPr>
          <p:nvPr>
            <p:ph type="ftr" sz="quarter" idx="3"/>
          </p:nvPr>
        </p:nvSpPr>
        <p:spPr bwMode="auto">
          <a:xfrm>
            <a:off x="4165600" y="6245225"/>
            <a:ext cx="3860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a:latin typeface="Arial" charset="0"/>
              </a:defRPr>
            </a:lvl1pPr>
          </a:lstStyle>
          <a:p>
            <a:pPr fontAlgn="base">
              <a:spcBef>
                <a:spcPct val="0"/>
              </a:spcBef>
              <a:spcAft>
                <a:spcPct val="0"/>
              </a:spcAft>
              <a:defRPr/>
            </a:pPr>
            <a:endParaRPr lang="en-US">
              <a:solidFill>
                <a:srgbClr val="000000"/>
              </a:solidFill>
            </a:endParaRPr>
          </a:p>
        </p:txBody>
      </p:sp>
      <p:sp>
        <p:nvSpPr>
          <p:cNvPr id="325638" name="Rectangle 6"/>
          <p:cNvSpPr>
            <a:spLocks noGrp="1" noChangeArrowheads="1"/>
          </p:cNvSpPr>
          <p:nvPr>
            <p:ph type="sldNum" sz="quarter" idx="4"/>
          </p:nvPr>
        </p:nvSpPr>
        <p:spPr bwMode="auto">
          <a:xfrm>
            <a:off x="9347200" y="6381750"/>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Arial" charset="0"/>
              </a:defRPr>
            </a:lvl1pPr>
          </a:lstStyle>
          <a:p>
            <a:pPr fontAlgn="base">
              <a:spcBef>
                <a:spcPct val="0"/>
              </a:spcBef>
              <a:spcAft>
                <a:spcPct val="0"/>
              </a:spcAft>
              <a:defRPr/>
            </a:pPr>
            <a:fld id="{C8D41B91-2860-4CB2-9CFB-92955C71A58A}" type="slidenum">
              <a:rPr lang="en-US">
                <a:solidFill>
                  <a:srgbClr val="000000"/>
                </a:solidFill>
              </a:rPr>
              <a:pPr fontAlgn="base">
                <a:spcBef>
                  <a:spcPct val="0"/>
                </a:spcBef>
                <a:spcAft>
                  <a:spcPct val="0"/>
                </a:spcAft>
                <a:defRPr/>
              </a:pPr>
              <a:t>‹#›</a:t>
            </a:fld>
            <a:endParaRPr lang="en-US">
              <a:solidFill>
                <a:srgbClr val="000000"/>
              </a:solidFill>
            </a:endParaRPr>
          </a:p>
        </p:txBody>
      </p:sp>
    </p:spTree>
    <p:extLst>
      <p:ext uri="{BB962C8B-B14F-4D97-AF65-F5344CB8AC3E}">
        <p14:creationId xmlns:p14="http://schemas.microsoft.com/office/powerpoint/2010/main" val="353026561"/>
      </p:ext>
    </p:extLst>
  </p:cSld>
  <p:clrMap bg1="lt1" tx1="dk1" bg2="lt2" tx2="dk2" accent1="accent1" accent2="accent2" accent3="accent3" accent4="accent4" accent5="accent5" accent6="accent6" hlink="hlink" folHlink="folHlink"/>
  <p:sldLayoutIdLst>
    <p:sldLayoutId id="2147484386" r:id="rId1"/>
    <p:sldLayoutId id="2147484387" r:id="rId2"/>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Text Placeholder 2"/>
          <p:cNvSpPr>
            <a:spLocks noGrp="1"/>
          </p:cNvSpPr>
          <p:nvPr>
            <p:ph type="body" idx="1"/>
          </p:nvPr>
        </p:nvSpPr>
        <p:spPr bwMode="auto">
          <a:xfrm>
            <a:off x="609600" y="1600201"/>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cs typeface="+mn-cs"/>
              </a:defRPr>
            </a:lvl1pPr>
          </a:lstStyle>
          <a:p>
            <a:pPr>
              <a:defRPr/>
            </a:pPr>
            <a:endParaRPr lang="en-US">
              <a:solidFill>
                <a:prstClr val="black">
                  <a:tint val="75000"/>
                </a:prstClr>
              </a:solidFill>
            </a:endParaRPr>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fontAlgn="auto">
              <a:spcBef>
                <a:spcPts val="0"/>
              </a:spcBef>
              <a:spcAft>
                <a:spcPts val="0"/>
              </a:spcAft>
              <a:defRPr sz="1200">
                <a:solidFill>
                  <a:schemeClr val="tx1">
                    <a:tint val="75000"/>
                  </a:schemeClr>
                </a:solidFill>
                <a:latin typeface="+mn-lt"/>
                <a:cs typeface="+mn-cs"/>
              </a:defRPr>
            </a:lvl1pPr>
          </a:lstStyle>
          <a:p>
            <a:pPr>
              <a:defRPr/>
            </a:pPr>
            <a:fld id="{E730186C-FDDB-443F-B3CC-1D4D8BFD7A66}"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3276645799"/>
      </p:ext>
    </p:extLst>
  </p:cSld>
  <p:clrMap bg1="lt1" tx1="dk1" bg2="lt2" tx2="dk2" accent1="accent1" accent2="accent2" accent3="accent3" accent4="accent4" accent5="accent5" accent6="accent6" hlink="hlink" folHlink="folHlink"/>
  <p:sldLayoutIdLst>
    <p:sldLayoutId id="2147484389" r:id="rId1"/>
    <p:sldLayoutId id="2147484390" r:id="rId2"/>
    <p:sldLayoutId id="2147484391" r:id="rId3"/>
    <p:sldLayoutId id="2147484392" r:id="rId4"/>
    <p:sldLayoutId id="2147484393" r:id="rId5"/>
    <p:sldLayoutId id="2147484394" r:id="rId6"/>
    <p:sldLayoutId id="2147484395" r:id="rId7"/>
    <p:sldLayoutId id="2147484396" r:id="rId8"/>
    <p:sldLayoutId id="2147484397" r:id="rId9"/>
    <p:sldLayoutId id="2147484398" r:id="rId10"/>
    <p:sldLayoutId id="2147484399" r:id="rId11"/>
    <p:sldLayoutId id="2147484400" r:id="rId12"/>
    <p:sldLayoutId id="2147484401" r:id="rId13"/>
  </p:sldLayoutIdLst>
  <p:hf hdr="0" ftr="0" dt="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Text Placeholder 2"/>
          <p:cNvSpPr>
            <a:spLocks noGrp="1"/>
          </p:cNvSpPr>
          <p:nvPr>
            <p:ph type="body" idx="1"/>
          </p:nvPr>
        </p:nvSpPr>
        <p:spPr bwMode="auto">
          <a:xfrm>
            <a:off x="609600" y="1600201"/>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cs typeface="+mn-cs"/>
              </a:defRPr>
            </a:lvl1pPr>
          </a:lstStyle>
          <a:p>
            <a:pPr>
              <a:defRPr/>
            </a:pPr>
            <a:fld id="{888DD221-755F-4B2E-B252-8450B16EE6E1}" type="datetimeFigureOut">
              <a:rPr lang="en-US"/>
              <a:pPr>
                <a:defRPr/>
              </a:pPr>
              <a:t>2/7/2018</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a:solidFill>
                  <a:srgbClr val="898989"/>
                </a:solidFill>
                <a:latin typeface="Calibri" panose="020F0502020204030204" pitchFamily="34" charset="0"/>
              </a:defRPr>
            </a:lvl1pPr>
          </a:lstStyle>
          <a:p>
            <a:pPr>
              <a:defRPr/>
            </a:pPr>
            <a:fld id="{57A3F68F-5954-4BEF-813E-5F7A325BBD76}" type="slidenum">
              <a:rPr lang="en-US" altLang="en-US"/>
              <a:pPr>
                <a:defRPr/>
              </a:pPr>
              <a:t>‹#›</a:t>
            </a:fld>
            <a:endParaRPr lang="en-US" altLang="en-US"/>
          </a:p>
        </p:txBody>
      </p:sp>
    </p:spTree>
    <p:extLst>
      <p:ext uri="{BB962C8B-B14F-4D97-AF65-F5344CB8AC3E}">
        <p14:creationId xmlns:p14="http://schemas.microsoft.com/office/powerpoint/2010/main" val="2890080179"/>
      </p:ext>
    </p:extLst>
  </p:cSld>
  <p:clrMap bg1="lt1" tx1="dk1" bg2="lt2" tx2="dk2" accent1="accent1" accent2="accent2" accent3="accent3" accent4="accent4" accent5="accent5" accent6="accent6" hlink="hlink" folHlink="folHlink"/>
  <p:sldLayoutIdLst>
    <p:sldLayoutId id="2147484403" r:id="rId1"/>
    <p:sldLayoutId id="2147484404" r:id="rId2"/>
    <p:sldLayoutId id="2147484405" r:id="rId3"/>
    <p:sldLayoutId id="2147484406" r:id="rId4"/>
    <p:sldLayoutId id="2147484407" r:id="rId5"/>
    <p:sldLayoutId id="2147484408" r:id="rId6"/>
    <p:sldLayoutId id="2147484409" r:id="rId7"/>
    <p:sldLayoutId id="2147484410" r:id="rId8"/>
    <p:sldLayoutId id="2147484411" r:id="rId9"/>
    <p:sldLayoutId id="2147484412" r:id="rId10"/>
    <p:sldLayoutId id="2147484413" r:id="rId11"/>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09600" y="304800"/>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p:cNvSpPr>
            <a:spLocks noGrp="1" noChangeArrowheads="1"/>
          </p:cNvSpPr>
          <p:nvPr>
            <p:ph type="body" idx="1"/>
          </p:nvPr>
        </p:nvSpPr>
        <p:spPr bwMode="auto">
          <a:xfrm>
            <a:off x="609600" y="1752601"/>
            <a:ext cx="10972800" cy="4373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endParaRPr lang="en-US" altLang="en-US"/>
          </a:p>
        </p:txBody>
      </p:sp>
      <p:sp>
        <p:nvSpPr>
          <p:cNvPr id="1029" name="Rectangle 5"/>
          <p:cNvSpPr>
            <a:spLocks noGrp="1" noChangeArrowheads="1"/>
          </p:cNvSpPr>
          <p:nvPr>
            <p:ph type="ftr" sz="quarter" idx="3"/>
          </p:nvPr>
        </p:nvSpPr>
        <p:spPr bwMode="auto">
          <a:xfrm>
            <a:off x="0" y="6477000"/>
            <a:ext cx="3860800" cy="3810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b="1">
                <a:latin typeface="Arial" pitchFamily="34" charset="0"/>
              </a:defRPr>
            </a:lvl1pPr>
          </a:lstStyle>
          <a:p>
            <a:pPr>
              <a:defRPr/>
            </a:pPr>
            <a:endParaRPr lang="en-US"/>
          </a:p>
        </p:txBody>
      </p:sp>
      <p:sp>
        <p:nvSpPr>
          <p:cNvPr id="1030" name="Rectangle 6"/>
          <p:cNvSpPr>
            <a:spLocks noGrp="1" noChangeArrowheads="1"/>
          </p:cNvSpPr>
          <p:nvPr>
            <p:ph type="sldNum" sz="quarter" idx="4"/>
          </p:nvPr>
        </p:nvSpPr>
        <p:spPr bwMode="auto">
          <a:xfrm>
            <a:off x="9347200" y="6477000"/>
            <a:ext cx="2844800" cy="3810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b="1"/>
            </a:lvl1pPr>
          </a:lstStyle>
          <a:p>
            <a:fld id="{6B432660-C9C1-4A1A-8F92-D61885B05981}" type="slidenum">
              <a:rPr lang="en-US" altLang="en-US"/>
              <a:pPr/>
              <a:t>‹#›</a:t>
            </a:fld>
            <a:endParaRPr lang="en-US" altLang="en-US"/>
          </a:p>
        </p:txBody>
      </p:sp>
    </p:spTree>
    <p:extLst>
      <p:ext uri="{BB962C8B-B14F-4D97-AF65-F5344CB8AC3E}">
        <p14:creationId xmlns:p14="http://schemas.microsoft.com/office/powerpoint/2010/main" val="1405424508"/>
      </p:ext>
    </p:extLst>
  </p:cSld>
  <p:clrMap bg1="lt1" tx1="dk1" bg2="lt2" tx2="dk2" accent1="accent1" accent2="accent2" accent3="accent3" accent4="accent4" accent5="accent5" accent6="accent6" hlink="hlink" folHlink="folHlink"/>
  <p:sldLayoutIdLst>
    <p:sldLayoutId id="2147484415" r:id="rId1"/>
    <p:sldLayoutId id="2147484416" r:id="rId2"/>
    <p:sldLayoutId id="2147484417" r:id="rId3"/>
    <p:sldLayoutId id="2147484418" r:id="rId4"/>
    <p:sldLayoutId id="2147484419" r:id="rId5"/>
    <p:sldLayoutId id="2147484420" r:id="rId6"/>
    <p:sldLayoutId id="2147484421" r:id="rId7"/>
    <p:sldLayoutId id="2147484422" r:id="rId8"/>
    <p:sldLayoutId id="2147484423" r:id="rId9"/>
    <p:sldLayoutId id="2147484424" r:id="rId10"/>
    <p:sldLayoutId id="2147484425" r:id="rId11"/>
    <p:sldLayoutId id="2147484426" r:id="rId12"/>
    <p:sldLayoutId id="2147484427" r:id="rId13"/>
    <p:sldLayoutId id="2147484428" r:id="rId14"/>
    <p:sldLayoutId id="2147484429" r:id="rId15"/>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defRPr sz="3200">
          <a:solidFill>
            <a:schemeClr val="tx1"/>
          </a:solidFill>
          <a:latin typeface="+mn-lt"/>
          <a:ea typeface="+mn-ea"/>
          <a:cs typeface="+mn-cs"/>
        </a:defRPr>
      </a:lvl1pPr>
      <a:lvl2pPr marL="742950" indent="-285750" algn="l" rtl="0" eaLnBrk="0" fontAlgn="base" hangingPunct="0">
        <a:spcBef>
          <a:spcPct val="20000"/>
        </a:spcBef>
        <a:spcAft>
          <a:spcPct val="0"/>
        </a:spcAft>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Text Placeholder 2"/>
          <p:cNvSpPr>
            <a:spLocks noGrp="1"/>
          </p:cNvSpPr>
          <p:nvPr>
            <p:ph type="body" idx="1"/>
          </p:nvPr>
        </p:nvSpPr>
        <p:spPr bwMode="auto">
          <a:xfrm>
            <a:off x="609600" y="1600203"/>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fontAlgn="auto">
              <a:spcBef>
                <a:spcPts val="0"/>
              </a:spcBef>
              <a:spcAft>
                <a:spcPts val="0"/>
              </a:spcAft>
              <a:defRPr sz="900">
                <a:solidFill>
                  <a:schemeClr val="tx1">
                    <a:tint val="75000"/>
                  </a:schemeClr>
                </a:solidFill>
                <a:latin typeface="+mn-lt"/>
                <a:cs typeface="+mn-cs"/>
              </a:defRPr>
            </a:lvl1pPr>
          </a:lstStyle>
          <a:p>
            <a:pPr>
              <a:defRPr/>
            </a:pPr>
            <a:fld id="{D73F977B-8C5A-4C83-97AE-DFEB411CD01D}" type="datetimeFigureOut">
              <a:rPr lang="en-US">
                <a:solidFill>
                  <a:prstClr val="black">
                    <a:tint val="75000"/>
                  </a:prstClr>
                </a:solidFill>
              </a:rPr>
              <a:pPr>
                <a:defRPr/>
              </a:pPr>
              <a:t>2/7/2018</a:t>
            </a:fld>
            <a:endParaRPr lang="en-US">
              <a:solidFill>
                <a:prstClr val="black">
                  <a:tint val="75000"/>
                </a:prstClr>
              </a:solidFill>
            </a:endParaRPr>
          </a:p>
        </p:txBody>
      </p:sp>
      <p:sp>
        <p:nvSpPr>
          <p:cNvPr id="5" name="Footer Placeholder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fontAlgn="auto">
              <a:spcBef>
                <a:spcPts val="0"/>
              </a:spcBef>
              <a:spcAft>
                <a:spcPts val="0"/>
              </a:spcAft>
              <a:defRPr sz="900">
                <a:solidFill>
                  <a:schemeClr val="tx1">
                    <a:tint val="75000"/>
                  </a:schemeClr>
                </a:solidFill>
                <a:latin typeface="+mn-lt"/>
                <a:cs typeface="+mn-cs"/>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4"/>
          </p:nvPr>
        </p:nvSpPr>
        <p:spPr>
          <a:xfrm>
            <a:off x="8737600" y="6356353"/>
            <a:ext cx="2844800" cy="365125"/>
          </a:xfrm>
          <a:prstGeom prst="rect">
            <a:avLst/>
          </a:prstGeom>
        </p:spPr>
        <p:txBody>
          <a:bodyPr vert="horz" wrap="square" lIns="91440" tIns="45720" rIns="91440" bIns="45720" numCol="1" anchor="ctr" anchorCtr="0" compatLnSpc="1">
            <a:prstTxWarp prst="textNoShape">
              <a:avLst/>
            </a:prstTxWarp>
          </a:bodyPr>
          <a:lstStyle>
            <a:lvl1pPr algn="r">
              <a:defRPr sz="900">
                <a:solidFill>
                  <a:srgbClr val="898989"/>
                </a:solidFill>
                <a:latin typeface="Calibri" panose="020F0502020204030204" pitchFamily="34" charset="0"/>
              </a:defRPr>
            </a:lvl1pPr>
          </a:lstStyle>
          <a:p>
            <a:pPr fontAlgn="base">
              <a:spcBef>
                <a:spcPct val="0"/>
              </a:spcBef>
              <a:spcAft>
                <a:spcPct val="0"/>
              </a:spcAft>
            </a:pPr>
            <a:fld id="{D5018159-48A3-4D63-8B0A-B8073344E0A4}" type="slidenum">
              <a:rPr lang="en-US" altLang="en-US" smtClean="0">
                <a:cs typeface="Arial" panose="020B0604020202020204" pitchFamily="34" charset="0"/>
              </a:rPr>
              <a:pPr fontAlgn="base">
                <a:spcBef>
                  <a:spcPct val="0"/>
                </a:spcBef>
                <a:spcAft>
                  <a:spcPct val="0"/>
                </a:spcAft>
              </a:pPr>
              <a:t>‹#›</a:t>
            </a:fld>
            <a:endParaRPr lang="en-US" altLang="en-US">
              <a:cs typeface="Arial" panose="020B0604020202020204" pitchFamily="34" charset="0"/>
            </a:endParaRPr>
          </a:p>
        </p:txBody>
      </p:sp>
    </p:spTree>
    <p:extLst>
      <p:ext uri="{BB962C8B-B14F-4D97-AF65-F5344CB8AC3E}">
        <p14:creationId xmlns:p14="http://schemas.microsoft.com/office/powerpoint/2010/main" val="2726460684"/>
      </p:ext>
    </p:extLst>
  </p:cSld>
  <p:clrMap bg1="lt1" tx1="dk1" bg2="lt2" tx2="dk2" accent1="accent1" accent2="accent2" accent3="accent3" accent4="accent4" accent5="accent5" accent6="accent6" hlink="hlink" folHlink="folHlink"/>
  <p:sldLayoutIdLst>
    <p:sldLayoutId id="2147484431" r:id="rId1"/>
    <p:sldLayoutId id="2147484432" r:id="rId2"/>
    <p:sldLayoutId id="2147484433" r:id="rId3"/>
    <p:sldLayoutId id="2147484434" r:id="rId4"/>
    <p:sldLayoutId id="2147484435" r:id="rId5"/>
    <p:sldLayoutId id="2147484436" r:id="rId6"/>
    <p:sldLayoutId id="2147484437" r:id="rId7"/>
    <p:sldLayoutId id="2147484438" r:id="rId8"/>
    <p:sldLayoutId id="2147484439" r:id="rId9"/>
    <p:sldLayoutId id="2147484440" r:id="rId10"/>
    <p:sldLayoutId id="2147484441" r:id="rId11"/>
    <p:sldLayoutId id="2147484442" r:id="rId12"/>
    <p:sldLayoutId id="2147484443" r:id="rId13"/>
    <p:sldLayoutId id="2147484444" r:id="rId14"/>
  </p:sldLayoutIdLst>
  <p:txStyles>
    <p:titleStyle>
      <a:lvl1pPr algn="ctr" rtl="0" eaLnBrk="0" fontAlgn="base" hangingPunct="0">
        <a:spcBef>
          <a:spcPct val="0"/>
        </a:spcBef>
        <a:spcAft>
          <a:spcPct val="0"/>
        </a:spcAft>
        <a:defRPr sz="3300" kern="1200">
          <a:solidFill>
            <a:schemeClr val="tx1"/>
          </a:solidFill>
          <a:latin typeface="+mj-lt"/>
          <a:ea typeface="+mj-ea"/>
          <a:cs typeface="+mj-cs"/>
        </a:defRPr>
      </a:lvl1pPr>
      <a:lvl2pPr algn="ctr" rtl="0" eaLnBrk="0" fontAlgn="base" hangingPunct="0">
        <a:spcBef>
          <a:spcPct val="0"/>
        </a:spcBef>
        <a:spcAft>
          <a:spcPct val="0"/>
        </a:spcAft>
        <a:defRPr sz="3300">
          <a:solidFill>
            <a:schemeClr val="tx1"/>
          </a:solidFill>
          <a:latin typeface="Calibri" pitchFamily="34" charset="0"/>
        </a:defRPr>
      </a:lvl2pPr>
      <a:lvl3pPr algn="ctr" rtl="0" eaLnBrk="0" fontAlgn="base" hangingPunct="0">
        <a:spcBef>
          <a:spcPct val="0"/>
        </a:spcBef>
        <a:spcAft>
          <a:spcPct val="0"/>
        </a:spcAft>
        <a:defRPr sz="3300">
          <a:solidFill>
            <a:schemeClr val="tx1"/>
          </a:solidFill>
          <a:latin typeface="Calibri" pitchFamily="34" charset="0"/>
        </a:defRPr>
      </a:lvl3pPr>
      <a:lvl4pPr algn="ctr" rtl="0" eaLnBrk="0" fontAlgn="base" hangingPunct="0">
        <a:spcBef>
          <a:spcPct val="0"/>
        </a:spcBef>
        <a:spcAft>
          <a:spcPct val="0"/>
        </a:spcAft>
        <a:defRPr sz="3300">
          <a:solidFill>
            <a:schemeClr val="tx1"/>
          </a:solidFill>
          <a:latin typeface="Calibri" pitchFamily="34" charset="0"/>
        </a:defRPr>
      </a:lvl4pPr>
      <a:lvl5pPr algn="ctr" rtl="0" eaLnBrk="0" fontAlgn="base" hangingPunct="0">
        <a:spcBef>
          <a:spcPct val="0"/>
        </a:spcBef>
        <a:spcAft>
          <a:spcPct val="0"/>
        </a:spcAft>
        <a:defRPr sz="3300">
          <a:solidFill>
            <a:schemeClr val="tx1"/>
          </a:solidFill>
          <a:latin typeface="Calibri" pitchFamily="34" charset="0"/>
        </a:defRPr>
      </a:lvl5pPr>
      <a:lvl6pPr marL="342900" algn="ctr" rtl="0" fontAlgn="base">
        <a:spcBef>
          <a:spcPct val="0"/>
        </a:spcBef>
        <a:spcAft>
          <a:spcPct val="0"/>
        </a:spcAft>
        <a:defRPr sz="3300">
          <a:solidFill>
            <a:schemeClr val="tx1"/>
          </a:solidFill>
          <a:latin typeface="Calibri" pitchFamily="34" charset="0"/>
        </a:defRPr>
      </a:lvl6pPr>
      <a:lvl7pPr marL="685800" algn="ctr" rtl="0" fontAlgn="base">
        <a:spcBef>
          <a:spcPct val="0"/>
        </a:spcBef>
        <a:spcAft>
          <a:spcPct val="0"/>
        </a:spcAft>
        <a:defRPr sz="3300">
          <a:solidFill>
            <a:schemeClr val="tx1"/>
          </a:solidFill>
          <a:latin typeface="Calibri" pitchFamily="34" charset="0"/>
        </a:defRPr>
      </a:lvl7pPr>
      <a:lvl8pPr marL="1028700" algn="ctr" rtl="0" fontAlgn="base">
        <a:spcBef>
          <a:spcPct val="0"/>
        </a:spcBef>
        <a:spcAft>
          <a:spcPct val="0"/>
        </a:spcAft>
        <a:defRPr sz="3300">
          <a:solidFill>
            <a:schemeClr val="tx1"/>
          </a:solidFill>
          <a:latin typeface="Calibri" pitchFamily="34" charset="0"/>
        </a:defRPr>
      </a:lvl8pPr>
      <a:lvl9pPr marL="1371600" algn="ctr" rtl="0" fontAlgn="base">
        <a:spcBef>
          <a:spcPct val="0"/>
        </a:spcBef>
        <a:spcAft>
          <a:spcPct val="0"/>
        </a:spcAft>
        <a:defRPr sz="3300">
          <a:solidFill>
            <a:schemeClr val="tx1"/>
          </a:solidFill>
          <a:latin typeface="Calibri" pitchFamily="34" charset="0"/>
        </a:defRPr>
      </a:lvl9pPr>
    </p:titleStyle>
    <p:bodyStyle>
      <a:lvl1pPr marL="257175" indent="-257175"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1pPr>
      <a:lvl2pPr marL="557213" indent="-214313" algn="l" rtl="0" eaLnBrk="0" fontAlgn="base" hangingPunct="0">
        <a:spcBef>
          <a:spcPct val="20000"/>
        </a:spcBef>
        <a:spcAft>
          <a:spcPct val="0"/>
        </a:spcAft>
        <a:buFont typeface="Arial" panose="020B0604020202020204" pitchFamily="34" charset="0"/>
        <a:buChar char="–"/>
        <a:defRPr sz="2100" kern="1200">
          <a:solidFill>
            <a:schemeClr val="tx1"/>
          </a:solidFill>
          <a:latin typeface="+mn-lt"/>
          <a:ea typeface="+mn-ea"/>
          <a:cs typeface="+mn-cs"/>
        </a:defRPr>
      </a:lvl2pPr>
      <a:lvl3pPr marL="857250" indent="-17145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3pPr>
      <a:lvl4pPr marL="1200150" indent="-171450" algn="l" rtl="0" eaLnBrk="0" fontAlgn="base" hangingPunct="0">
        <a:spcBef>
          <a:spcPct val="20000"/>
        </a:spcBef>
        <a:spcAft>
          <a:spcPct val="0"/>
        </a:spcAft>
        <a:buFont typeface="Arial" panose="020B0604020202020204" pitchFamily="34" charset="0"/>
        <a:buChar char="–"/>
        <a:defRPr sz="1500" kern="1200">
          <a:solidFill>
            <a:schemeClr val="tx1"/>
          </a:solidFill>
          <a:latin typeface="+mn-lt"/>
          <a:ea typeface="+mn-ea"/>
          <a:cs typeface="+mn-cs"/>
        </a:defRPr>
      </a:lvl4pPr>
      <a:lvl5pPr marL="1543050" indent="-171450" algn="l" rtl="0" eaLnBrk="0" fontAlgn="base" hangingPunct="0">
        <a:spcBef>
          <a:spcPct val="20000"/>
        </a:spcBef>
        <a:spcAft>
          <a:spcPct val="0"/>
        </a:spcAft>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1" name="Text Placeholder 2"/>
          <p:cNvSpPr>
            <a:spLocks noGrp="1"/>
          </p:cNvSpPr>
          <p:nvPr>
            <p:ph type="body" idx="1"/>
          </p:nvPr>
        </p:nvSpPr>
        <p:spPr bwMode="auto">
          <a:xfrm>
            <a:off x="609600" y="1600201"/>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prstClr val="black">
                    <a:tint val="75000"/>
                  </a:prstClr>
                </a:solidFill>
                <a:latin typeface="+mn-lt"/>
                <a:cs typeface="+mn-cs"/>
              </a:defRPr>
            </a:lvl1pPr>
          </a:lstStyle>
          <a:p>
            <a:pPr>
              <a:defRPr/>
            </a:pPr>
            <a:fld id="{1ED1DADC-4A69-4079-AFC9-ADF299803519}" type="datetimeFigureOut">
              <a:rPr lang="en-US"/>
              <a:pPr>
                <a:defRPr/>
              </a:pPr>
              <a:t>2/7/2018</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prstClr val="black">
                    <a:tint val="75000"/>
                  </a:prstClr>
                </a:solidFill>
                <a:latin typeface="+mn-lt"/>
                <a:cs typeface="+mn-cs"/>
              </a:defRPr>
            </a:lvl1pPr>
          </a:lstStyle>
          <a:p>
            <a:pPr>
              <a:defRPr/>
            </a:pPr>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prstClr val="black">
                    <a:tint val="75000"/>
                  </a:prstClr>
                </a:solidFill>
                <a:latin typeface="+mn-lt"/>
                <a:cs typeface="+mn-cs"/>
              </a:defRPr>
            </a:lvl1pPr>
          </a:lstStyle>
          <a:p>
            <a:pPr>
              <a:defRPr/>
            </a:pPr>
            <a:fld id="{8612C906-0364-4E45-8DFB-1DC2F747E160}" type="slidenum">
              <a:rPr lang="en-US"/>
              <a:pPr>
                <a:defRPr/>
              </a:pPr>
              <a:t>‹#›</a:t>
            </a:fld>
            <a:endParaRPr lang="en-US"/>
          </a:p>
        </p:txBody>
      </p:sp>
    </p:spTree>
    <p:extLst>
      <p:ext uri="{BB962C8B-B14F-4D97-AF65-F5344CB8AC3E}">
        <p14:creationId xmlns:p14="http://schemas.microsoft.com/office/powerpoint/2010/main" val="2536481582"/>
      </p:ext>
    </p:extLst>
  </p:cSld>
  <p:clrMap bg1="lt1" tx1="dk1" bg2="lt2" tx2="dk2" accent1="accent1" accent2="accent2" accent3="accent3" accent4="accent4" accent5="accent5" accent6="accent6" hlink="hlink" folHlink="folHlink"/>
  <p:sldLayoutIdLst>
    <p:sldLayoutId id="2147484458" r:id="rId1"/>
    <p:sldLayoutId id="2147484459" r:id="rId2"/>
    <p:sldLayoutId id="2147484460" r:id="rId3"/>
    <p:sldLayoutId id="2147484461" r:id="rId4"/>
    <p:sldLayoutId id="2147484462" r:id="rId5"/>
    <p:sldLayoutId id="2147484463" r:id="rId6"/>
    <p:sldLayoutId id="2147484464" r:id="rId7"/>
    <p:sldLayoutId id="2147484465" r:id="rId8"/>
    <p:sldLayoutId id="2147484466" r:id="rId9"/>
    <p:sldLayoutId id="2147484467" r:id="rId10"/>
    <p:sldLayoutId id="2147484468" r:id="rId11"/>
    <p:sldLayoutId id="2147484469" r:id="rId12"/>
    <p:sldLayoutId id="2147484470" r:id="rId13"/>
    <p:sldLayoutId id="2147484471" r:id="rId14"/>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7826"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77827" name="Text Placeholder 2"/>
          <p:cNvSpPr>
            <a:spLocks noGrp="1"/>
          </p:cNvSpPr>
          <p:nvPr>
            <p:ph type="body" idx="1"/>
          </p:nvPr>
        </p:nvSpPr>
        <p:spPr bwMode="auto">
          <a:xfrm>
            <a:off x="609600" y="1600201"/>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fontAlgn="auto">
              <a:spcBef>
                <a:spcPts val="0"/>
              </a:spcBef>
              <a:spcAft>
                <a:spcPts val="0"/>
              </a:spcAft>
              <a:defRPr sz="1200">
                <a:solidFill>
                  <a:prstClr val="black">
                    <a:tint val="75000"/>
                  </a:prstClr>
                </a:solidFill>
                <a:latin typeface="Calibri"/>
                <a:cs typeface="Arial" charset="0"/>
              </a:defRPr>
            </a:lvl1pPr>
          </a:lstStyle>
          <a:p>
            <a:pPr>
              <a:defRPr/>
            </a:pPr>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fontAlgn="auto">
              <a:spcBef>
                <a:spcPts val="0"/>
              </a:spcBef>
              <a:spcAft>
                <a:spcPts val="0"/>
              </a:spcAft>
              <a:defRPr sz="1200">
                <a:solidFill>
                  <a:prstClr val="black">
                    <a:tint val="75000"/>
                  </a:prstClr>
                </a:solidFill>
                <a:latin typeface="Calibri"/>
                <a:cs typeface="Arial" charset="0"/>
              </a:defRPr>
            </a:lvl1pPr>
          </a:lstStyle>
          <a:p>
            <a:pPr>
              <a:defRPr/>
            </a:pPr>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fontAlgn="auto">
              <a:spcBef>
                <a:spcPts val="0"/>
              </a:spcBef>
              <a:spcAft>
                <a:spcPts val="0"/>
              </a:spcAft>
              <a:defRPr sz="1200">
                <a:solidFill>
                  <a:prstClr val="black">
                    <a:tint val="75000"/>
                  </a:prstClr>
                </a:solidFill>
                <a:latin typeface="Calibri"/>
                <a:cs typeface="Arial" charset="0"/>
              </a:defRPr>
            </a:lvl1pPr>
          </a:lstStyle>
          <a:p>
            <a:pPr>
              <a:defRPr/>
            </a:pPr>
            <a:fld id="{79E5387C-1BC4-41BA-92C3-3330C0EBE732}" type="slidenum">
              <a:rPr lang="en-US"/>
              <a:pPr>
                <a:defRPr/>
              </a:pPr>
              <a:t>‹#›</a:t>
            </a:fld>
            <a:endParaRPr lang="en-US"/>
          </a:p>
        </p:txBody>
      </p:sp>
    </p:spTree>
    <p:extLst>
      <p:ext uri="{BB962C8B-B14F-4D97-AF65-F5344CB8AC3E}">
        <p14:creationId xmlns:p14="http://schemas.microsoft.com/office/powerpoint/2010/main" val="3817092039"/>
      </p:ext>
    </p:extLst>
  </p:cSld>
  <p:clrMap bg1="lt1" tx1="dk1" bg2="lt2" tx2="dk2" accent1="accent1" accent2="accent2" accent3="accent3" accent4="accent4" accent5="accent5" accent6="accent6" hlink="hlink" folHlink="folHlink"/>
  <p:sldLayoutIdLst>
    <p:sldLayoutId id="2147484477" r:id="rId1"/>
    <p:sldLayoutId id="2147484478" r:id="rId2"/>
    <p:sldLayoutId id="2147484479" r:id="rId3"/>
    <p:sldLayoutId id="2147484480" r:id="rId4"/>
    <p:sldLayoutId id="2147484481" r:id="rId5"/>
    <p:sldLayoutId id="2147484482" r:id="rId6"/>
    <p:sldLayoutId id="2147484483" r:id="rId7"/>
    <p:sldLayoutId id="2147484484" r:id="rId8"/>
    <p:sldLayoutId id="2147484485" r:id="rId9"/>
    <p:sldLayoutId id="2147484486" r:id="rId10"/>
    <p:sldLayoutId id="2147484487" r:id="rId11"/>
  </p:sldLayoutIdLst>
  <p:hf hdr="0" ftr="0" dt="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122"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5123" name="Text Placeholder 2"/>
          <p:cNvSpPr>
            <a:spLocks noGrp="1"/>
          </p:cNvSpPr>
          <p:nvPr>
            <p:ph type="body" idx="1"/>
          </p:nvPr>
        </p:nvSpPr>
        <p:spPr bwMode="auto">
          <a:xfrm>
            <a:off x="609600" y="1600203"/>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eaLnBrk="1" hangingPunct="1">
              <a:defRPr sz="900">
                <a:solidFill>
                  <a:prstClr val="black">
                    <a:tint val="75000"/>
                  </a:prstClr>
                </a:solidFill>
                <a:latin typeface="Arial" charset="0"/>
                <a:cs typeface="Arial" charset="0"/>
              </a:defRPr>
            </a:lvl1pPr>
          </a:lstStyle>
          <a:p>
            <a:pPr fontAlgn="base">
              <a:spcBef>
                <a:spcPct val="0"/>
              </a:spcBef>
              <a:spcAft>
                <a:spcPct val="0"/>
              </a:spcAft>
              <a:defRPr/>
            </a:pPr>
            <a:fld id="{BC55BCBF-12E4-4CCE-97AE-FC56896E61EF}" type="datetime1">
              <a:rPr lang="en-US" smtClean="0"/>
              <a:t>2/7/2018</a:t>
            </a:fld>
            <a:endParaRPr lang="en-US"/>
          </a:p>
        </p:txBody>
      </p:sp>
      <p:sp>
        <p:nvSpPr>
          <p:cNvPr id="5" name="Footer Placeholder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eaLnBrk="1" hangingPunct="1">
              <a:defRPr sz="900">
                <a:solidFill>
                  <a:prstClr val="black">
                    <a:tint val="75000"/>
                  </a:prstClr>
                </a:solidFill>
                <a:latin typeface="Arial" charset="0"/>
                <a:cs typeface="Arial" charset="0"/>
              </a:defRPr>
            </a:lvl1pPr>
          </a:lstStyle>
          <a:p>
            <a:pPr fontAlgn="base">
              <a:spcBef>
                <a:spcPct val="0"/>
              </a:spcBef>
              <a:spcAft>
                <a:spcPct val="0"/>
              </a:spcAft>
              <a:defRPr/>
            </a:pPr>
            <a:endParaRPr lang="en-US" dirty="0"/>
          </a:p>
        </p:txBody>
      </p:sp>
      <p:sp>
        <p:nvSpPr>
          <p:cNvPr id="6" name="Slide Number Placeholder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eaLnBrk="1" hangingPunct="1">
              <a:defRPr sz="900">
                <a:solidFill>
                  <a:prstClr val="black">
                    <a:tint val="75000"/>
                  </a:prstClr>
                </a:solidFill>
                <a:latin typeface="Arial" charset="0"/>
                <a:cs typeface="Arial" charset="0"/>
              </a:defRPr>
            </a:lvl1pPr>
          </a:lstStyle>
          <a:p>
            <a:pPr fontAlgn="base">
              <a:spcBef>
                <a:spcPct val="0"/>
              </a:spcBef>
              <a:spcAft>
                <a:spcPct val="0"/>
              </a:spcAft>
              <a:defRPr/>
            </a:pPr>
            <a:fld id="{07684023-C7AD-49BB-B477-25C77954F023}" type="slidenum">
              <a:rPr lang="en-US"/>
              <a:pPr fontAlgn="base">
                <a:spcBef>
                  <a:spcPct val="0"/>
                </a:spcBef>
                <a:spcAft>
                  <a:spcPct val="0"/>
                </a:spcAft>
                <a:defRPr/>
              </a:pPr>
              <a:t>‹#›</a:t>
            </a:fld>
            <a:endParaRPr lang="en-US" dirty="0"/>
          </a:p>
        </p:txBody>
      </p:sp>
    </p:spTree>
    <p:extLst>
      <p:ext uri="{BB962C8B-B14F-4D97-AF65-F5344CB8AC3E}">
        <p14:creationId xmlns:p14="http://schemas.microsoft.com/office/powerpoint/2010/main" val="706776567"/>
      </p:ext>
    </p:extLst>
  </p:cSld>
  <p:clrMap bg1="lt1" tx1="dk1" bg2="lt2" tx2="dk2" accent1="accent1" accent2="accent2" accent3="accent3" accent4="accent4" accent5="accent5" accent6="accent6" hlink="hlink" folHlink="folHlink"/>
  <p:sldLayoutIdLst>
    <p:sldLayoutId id="2147484490" r:id="rId1"/>
    <p:sldLayoutId id="2147484491" r:id="rId2"/>
    <p:sldLayoutId id="2147484492" r:id="rId3"/>
    <p:sldLayoutId id="2147484493" r:id="rId4"/>
    <p:sldLayoutId id="2147484494" r:id="rId5"/>
    <p:sldLayoutId id="2147484495" r:id="rId6"/>
    <p:sldLayoutId id="2147484496" r:id="rId7"/>
    <p:sldLayoutId id="2147484497" r:id="rId8"/>
    <p:sldLayoutId id="2147484498" r:id="rId9"/>
    <p:sldLayoutId id="2147484499" r:id="rId10"/>
    <p:sldLayoutId id="2147484500" r:id="rId11"/>
    <p:sldLayoutId id="2147484501" r:id="rId12"/>
    <p:sldLayoutId id="2147484502" r:id="rId13"/>
  </p:sldLayoutIdLst>
  <p:hf hdr="0" ftr="0" dt="0"/>
  <p:txStyles>
    <p:titleStyle>
      <a:lvl1pPr algn="ctr" rtl="0" eaLnBrk="0" fontAlgn="base" hangingPunct="0">
        <a:spcBef>
          <a:spcPct val="0"/>
        </a:spcBef>
        <a:spcAft>
          <a:spcPct val="0"/>
        </a:spcAft>
        <a:defRPr sz="3300" kern="1200">
          <a:solidFill>
            <a:schemeClr val="tx1"/>
          </a:solidFill>
          <a:latin typeface="+mj-lt"/>
          <a:ea typeface="+mj-ea"/>
          <a:cs typeface="+mj-cs"/>
        </a:defRPr>
      </a:lvl1pPr>
      <a:lvl2pPr algn="ctr" rtl="0" eaLnBrk="0" fontAlgn="base" hangingPunct="0">
        <a:spcBef>
          <a:spcPct val="0"/>
        </a:spcBef>
        <a:spcAft>
          <a:spcPct val="0"/>
        </a:spcAft>
        <a:defRPr sz="3300">
          <a:solidFill>
            <a:schemeClr val="tx1"/>
          </a:solidFill>
          <a:latin typeface="Calibri" pitchFamily="34" charset="0"/>
        </a:defRPr>
      </a:lvl2pPr>
      <a:lvl3pPr algn="ctr" rtl="0" eaLnBrk="0" fontAlgn="base" hangingPunct="0">
        <a:spcBef>
          <a:spcPct val="0"/>
        </a:spcBef>
        <a:spcAft>
          <a:spcPct val="0"/>
        </a:spcAft>
        <a:defRPr sz="3300">
          <a:solidFill>
            <a:schemeClr val="tx1"/>
          </a:solidFill>
          <a:latin typeface="Calibri" pitchFamily="34" charset="0"/>
        </a:defRPr>
      </a:lvl3pPr>
      <a:lvl4pPr algn="ctr" rtl="0" eaLnBrk="0" fontAlgn="base" hangingPunct="0">
        <a:spcBef>
          <a:spcPct val="0"/>
        </a:spcBef>
        <a:spcAft>
          <a:spcPct val="0"/>
        </a:spcAft>
        <a:defRPr sz="3300">
          <a:solidFill>
            <a:schemeClr val="tx1"/>
          </a:solidFill>
          <a:latin typeface="Calibri" pitchFamily="34" charset="0"/>
        </a:defRPr>
      </a:lvl4pPr>
      <a:lvl5pPr algn="ctr" rtl="0" eaLnBrk="0" fontAlgn="base" hangingPunct="0">
        <a:spcBef>
          <a:spcPct val="0"/>
        </a:spcBef>
        <a:spcAft>
          <a:spcPct val="0"/>
        </a:spcAft>
        <a:defRPr sz="3300">
          <a:solidFill>
            <a:schemeClr val="tx1"/>
          </a:solidFill>
          <a:latin typeface="Calibri" pitchFamily="34" charset="0"/>
        </a:defRPr>
      </a:lvl5pPr>
      <a:lvl6pPr marL="342900" algn="ctr" rtl="0" fontAlgn="base">
        <a:spcBef>
          <a:spcPct val="0"/>
        </a:spcBef>
        <a:spcAft>
          <a:spcPct val="0"/>
        </a:spcAft>
        <a:defRPr sz="3300">
          <a:solidFill>
            <a:schemeClr val="tx1"/>
          </a:solidFill>
          <a:latin typeface="Calibri" pitchFamily="34" charset="0"/>
        </a:defRPr>
      </a:lvl6pPr>
      <a:lvl7pPr marL="685800" algn="ctr" rtl="0" fontAlgn="base">
        <a:spcBef>
          <a:spcPct val="0"/>
        </a:spcBef>
        <a:spcAft>
          <a:spcPct val="0"/>
        </a:spcAft>
        <a:defRPr sz="3300">
          <a:solidFill>
            <a:schemeClr val="tx1"/>
          </a:solidFill>
          <a:latin typeface="Calibri" pitchFamily="34" charset="0"/>
        </a:defRPr>
      </a:lvl7pPr>
      <a:lvl8pPr marL="1028700" algn="ctr" rtl="0" fontAlgn="base">
        <a:spcBef>
          <a:spcPct val="0"/>
        </a:spcBef>
        <a:spcAft>
          <a:spcPct val="0"/>
        </a:spcAft>
        <a:defRPr sz="3300">
          <a:solidFill>
            <a:schemeClr val="tx1"/>
          </a:solidFill>
          <a:latin typeface="Calibri" pitchFamily="34" charset="0"/>
        </a:defRPr>
      </a:lvl8pPr>
      <a:lvl9pPr marL="1371600" algn="ctr" rtl="0" fontAlgn="base">
        <a:spcBef>
          <a:spcPct val="0"/>
        </a:spcBef>
        <a:spcAft>
          <a:spcPct val="0"/>
        </a:spcAft>
        <a:defRPr sz="3300">
          <a:solidFill>
            <a:schemeClr val="tx1"/>
          </a:solidFill>
          <a:latin typeface="Calibri" pitchFamily="34" charset="0"/>
        </a:defRPr>
      </a:lvl9pPr>
    </p:titleStyle>
    <p:bodyStyle>
      <a:lvl1pPr marL="257175" indent="-257175"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1pPr>
      <a:lvl2pPr marL="557213" indent="-214313" algn="l" rtl="0" eaLnBrk="0" fontAlgn="base" hangingPunct="0">
        <a:spcBef>
          <a:spcPct val="20000"/>
        </a:spcBef>
        <a:spcAft>
          <a:spcPct val="0"/>
        </a:spcAft>
        <a:buFont typeface="Arial" charset="0"/>
        <a:buChar char="–"/>
        <a:defRPr sz="2100" kern="1200">
          <a:solidFill>
            <a:schemeClr val="tx1"/>
          </a:solidFill>
          <a:latin typeface="+mn-lt"/>
          <a:ea typeface="+mn-ea"/>
          <a:cs typeface="+mn-cs"/>
        </a:defRPr>
      </a:lvl2pPr>
      <a:lvl3pPr marL="857250" indent="-171450" algn="l" rtl="0" eaLnBrk="0" fontAlgn="base" hangingPunct="0">
        <a:spcBef>
          <a:spcPct val="20000"/>
        </a:spcBef>
        <a:spcAft>
          <a:spcPct val="0"/>
        </a:spcAft>
        <a:buFont typeface="Arial" charset="0"/>
        <a:buChar char="•"/>
        <a:defRPr sz="1800" kern="1200">
          <a:solidFill>
            <a:schemeClr val="tx1"/>
          </a:solidFill>
          <a:latin typeface="+mn-lt"/>
          <a:ea typeface="+mn-ea"/>
          <a:cs typeface="+mn-cs"/>
        </a:defRPr>
      </a:lvl3pPr>
      <a:lvl4pPr marL="1200150" indent="-171450" algn="l" rtl="0" eaLnBrk="0" fontAlgn="base" hangingPunct="0">
        <a:spcBef>
          <a:spcPct val="20000"/>
        </a:spcBef>
        <a:spcAft>
          <a:spcPct val="0"/>
        </a:spcAft>
        <a:buFont typeface="Arial" charset="0"/>
        <a:buChar char="–"/>
        <a:defRPr sz="1500" kern="1200">
          <a:solidFill>
            <a:schemeClr val="tx1"/>
          </a:solidFill>
          <a:latin typeface="+mn-lt"/>
          <a:ea typeface="+mn-ea"/>
          <a:cs typeface="+mn-cs"/>
        </a:defRPr>
      </a:lvl4pPr>
      <a:lvl5pPr marL="1543050" indent="-171450" algn="l" rtl="0" eaLnBrk="0" fontAlgn="base" hangingPunct="0">
        <a:spcBef>
          <a:spcPct val="20000"/>
        </a:spcBef>
        <a:spcAft>
          <a:spcPct val="0"/>
        </a:spcAft>
        <a:buFont typeface="Arial"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9"/>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4"/>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996420DB-8277-49BB-B958-5C6580D0EC06}" type="datetime1">
              <a:rPr lang="en-US" smtClean="0">
                <a:solidFill>
                  <a:prstClr val="black">
                    <a:tint val="75000"/>
                  </a:prstClr>
                </a:solidFill>
              </a:rPr>
              <a:t>2/7/2018</a:t>
            </a:fld>
            <a:endParaRPr lang="en-US">
              <a:solidFill>
                <a:prstClr val="black">
                  <a:tint val="75000"/>
                </a:prstClr>
              </a:solidFill>
            </a:endParaRPr>
          </a:p>
        </p:txBody>
      </p:sp>
      <p:sp>
        <p:nvSpPr>
          <p:cNvPr id="5" name="Footer Placeholder 4"/>
          <p:cNvSpPr>
            <a:spLocks noGrp="1"/>
          </p:cNvSpPr>
          <p:nvPr>
            <p:ph type="ftr" sz="quarter" idx="3"/>
          </p:nvPr>
        </p:nvSpPr>
        <p:spPr>
          <a:xfrm>
            <a:off x="4038600" y="6356354"/>
            <a:ext cx="41148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dirty="0">
              <a:solidFill>
                <a:prstClr val="black">
                  <a:tint val="75000"/>
                </a:prstClr>
              </a:solidFill>
            </a:endParaRPr>
          </a:p>
        </p:txBody>
      </p:sp>
      <p:sp>
        <p:nvSpPr>
          <p:cNvPr id="6" name="Slide Number Placeholder 5"/>
          <p:cNvSpPr>
            <a:spLocks noGrp="1"/>
          </p:cNvSpPr>
          <p:nvPr>
            <p:ph type="sldNum" sz="quarter" idx="4"/>
          </p:nvPr>
        </p:nvSpPr>
        <p:spPr>
          <a:xfrm>
            <a:off x="8610600" y="6356354"/>
            <a:ext cx="2743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817302B4-CAA2-4962-8203-A59A3DFAB18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838143203"/>
      </p:ext>
    </p:extLst>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18D440B-2927-48E2-ABFF-393A85A45642}" type="datetime1">
              <a:rPr lang="en-US" smtClean="0">
                <a:solidFill>
                  <a:prstClr val="black">
                    <a:tint val="75000"/>
                  </a:prstClr>
                </a:solidFill>
              </a:rPr>
              <a:t>2/7/2018</a:t>
            </a:fld>
            <a:endParaRPr lang="en-US">
              <a:solidFill>
                <a:prstClr val="black">
                  <a:tint val="75000"/>
                </a:prstClr>
              </a:solidFill>
            </a:endParaRPr>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solidFill>
                <a:prstClr val="black">
                  <a:tint val="75000"/>
                </a:prstClr>
              </a:solidFill>
            </a:endParaRPr>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17302B4-CAA2-4962-8203-A59A3DFAB18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141807015"/>
      </p:ext>
    </p:extLst>
  </p:cSld>
  <p:clrMap bg1="lt1" tx1="dk1" bg2="lt2" tx2="dk2" accent1="accent1" accent2="accent2" accent3="accent3" accent4="accent4" accent5="accent5" accent6="accent6" hlink="hlink" folHlink="folHlink"/>
  <p:sldLayoutIdLst>
    <p:sldLayoutId id="2147484504" r:id="rId1"/>
    <p:sldLayoutId id="2147484505" r:id="rId2"/>
    <p:sldLayoutId id="2147484506" r:id="rId3"/>
    <p:sldLayoutId id="2147484507" r:id="rId4"/>
    <p:sldLayoutId id="2147484508" r:id="rId5"/>
    <p:sldLayoutId id="2147484509" r:id="rId6"/>
    <p:sldLayoutId id="2147484510" r:id="rId7"/>
    <p:sldLayoutId id="2147484511" r:id="rId8"/>
    <p:sldLayoutId id="2147484512" r:id="rId9"/>
    <p:sldLayoutId id="2147484513" r:id="rId10"/>
    <p:sldLayoutId id="2147484514"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554182" y="242329"/>
            <a:ext cx="9975273" cy="10085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p:cNvSpPr>
            <a:spLocks noGrp="1" noChangeArrowheads="1"/>
          </p:cNvSpPr>
          <p:nvPr>
            <p:ph type="body" idx="1"/>
          </p:nvPr>
        </p:nvSpPr>
        <p:spPr bwMode="auto">
          <a:xfrm>
            <a:off x="554182" y="1411943"/>
            <a:ext cx="9975273" cy="39934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p:cNvSpPr>
            <a:spLocks noGrp="1" noChangeArrowheads="1"/>
          </p:cNvSpPr>
          <p:nvPr>
            <p:ph type="dt" sz="half" idx="2"/>
          </p:nvPr>
        </p:nvSpPr>
        <p:spPr bwMode="auto">
          <a:xfrm>
            <a:off x="554183" y="5510493"/>
            <a:ext cx="2586181" cy="420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235"/>
            </a:lvl1pPr>
          </a:lstStyle>
          <a:p>
            <a:fld id="{EC8DD2A9-BE80-4F0C-BD46-7C0A2DCC2D38}" type="datetime1">
              <a:rPr lang="en-US" altLang="en-US" smtClean="0"/>
              <a:t>2/7/2018</a:t>
            </a:fld>
            <a:endParaRPr lang="en-US" altLang="en-US"/>
          </a:p>
        </p:txBody>
      </p:sp>
      <p:sp>
        <p:nvSpPr>
          <p:cNvPr id="1029" name="Rectangle 5"/>
          <p:cNvSpPr>
            <a:spLocks noGrp="1" noChangeArrowheads="1"/>
          </p:cNvSpPr>
          <p:nvPr>
            <p:ph type="ftr" sz="quarter" idx="3"/>
          </p:nvPr>
        </p:nvSpPr>
        <p:spPr bwMode="auto">
          <a:xfrm>
            <a:off x="3786909" y="5510493"/>
            <a:ext cx="3509819" cy="420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235"/>
            </a:lvl1pPr>
          </a:lstStyle>
          <a:p>
            <a:endParaRPr lang="en-US" altLang="en-US"/>
          </a:p>
        </p:txBody>
      </p:sp>
      <p:sp>
        <p:nvSpPr>
          <p:cNvPr id="1030" name="Rectangle 6"/>
          <p:cNvSpPr>
            <a:spLocks noGrp="1" noChangeArrowheads="1"/>
          </p:cNvSpPr>
          <p:nvPr>
            <p:ph type="sldNum" sz="quarter" idx="4"/>
          </p:nvPr>
        </p:nvSpPr>
        <p:spPr bwMode="auto">
          <a:xfrm>
            <a:off x="7943274" y="5510493"/>
            <a:ext cx="2586181" cy="420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235"/>
            </a:lvl1pPr>
          </a:lstStyle>
          <a:p>
            <a:fld id="{0D2217E1-E137-42A4-8546-47910DE5075B}" type="slidenum">
              <a:rPr lang="en-US" altLang="en-US"/>
              <a:pPr/>
              <a:t>‹#›</a:t>
            </a:fld>
            <a:endParaRPr lang="en-US" altLang="en-US"/>
          </a:p>
        </p:txBody>
      </p:sp>
    </p:spTree>
    <p:extLst>
      <p:ext uri="{BB962C8B-B14F-4D97-AF65-F5344CB8AC3E}">
        <p14:creationId xmlns:p14="http://schemas.microsoft.com/office/powerpoint/2010/main" val="1066063987"/>
      </p:ext>
    </p:extLst>
  </p:cSld>
  <p:clrMap bg1="lt1" tx1="dk1" bg2="lt2" tx2="dk2" accent1="accent1" accent2="accent2" accent3="accent3" accent4="accent4" accent5="accent5" accent6="accent6" hlink="hlink" folHlink="folHlink"/>
  <p:sldLayoutIdLst>
    <p:sldLayoutId id="2147484516" r:id="rId1"/>
    <p:sldLayoutId id="2147484517" r:id="rId2"/>
    <p:sldLayoutId id="2147484518" r:id="rId3"/>
    <p:sldLayoutId id="2147484519" r:id="rId4"/>
    <p:sldLayoutId id="2147484520" r:id="rId5"/>
    <p:sldLayoutId id="2147484521" r:id="rId6"/>
    <p:sldLayoutId id="2147484522" r:id="rId7"/>
    <p:sldLayoutId id="2147484523" r:id="rId8"/>
    <p:sldLayoutId id="2147484524" r:id="rId9"/>
    <p:sldLayoutId id="2147484525" r:id="rId10"/>
    <p:sldLayoutId id="2147484526" r:id="rId11"/>
  </p:sldLayoutIdLst>
  <p:hf hdr="0" ftr="0" dt="0"/>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Arial" panose="020B0604020202020204" pitchFamily="34" charset="0"/>
        </a:defRPr>
      </a:lvl2pPr>
      <a:lvl3pPr algn="ctr" rtl="0" fontAlgn="base">
        <a:spcBef>
          <a:spcPct val="0"/>
        </a:spcBef>
        <a:spcAft>
          <a:spcPct val="0"/>
        </a:spcAft>
        <a:defRPr sz="3883">
          <a:solidFill>
            <a:schemeClr val="tx2"/>
          </a:solidFill>
          <a:latin typeface="Arial" panose="020B0604020202020204" pitchFamily="34" charset="0"/>
        </a:defRPr>
      </a:lvl3pPr>
      <a:lvl4pPr algn="ctr" rtl="0" fontAlgn="base">
        <a:spcBef>
          <a:spcPct val="0"/>
        </a:spcBef>
        <a:spcAft>
          <a:spcPct val="0"/>
        </a:spcAft>
        <a:defRPr sz="3883">
          <a:solidFill>
            <a:schemeClr val="tx2"/>
          </a:solidFill>
          <a:latin typeface="Arial" panose="020B0604020202020204" pitchFamily="34" charset="0"/>
        </a:defRPr>
      </a:lvl4pPr>
      <a:lvl5pPr algn="ctr" rtl="0" fontAlgn="base">
        <a:spcBef>
          <a:spcPct val="0"/>
        </a:spcBef>
        <a:spcAft>
          <a:spcPct val="0"/>
        </a:spcAft>
        <a:defRPr sz="3883">
          <a:solidFill>
            <a:schemeClr val="tx2"/>
          </a:solidFill>
          <a:latin typeface="Arial" panose="020B0604020202020204" pitchFamily="34" charset="0"/>
        </a:defRPr>
      </a:lvl5pPr>
      <a:lvl6pPr marL="403433" algn="ctr" rtl="0" fontAlgn="base">
        <a:spcBef>
          <a:spcPct val="0"/>
        </a:spcBef>
        <a:spcAft>
          <a:spcPct val="0"/>
        </a:spcAft>
        <a:defRPr sz="3883">
          <a:solidFill>
            <a:schemeClr val="tx2"/>
          </a:solidFill>
          <a:latin typeface="Arial" panose="020B0604020202020204" pitchFamily="34" charset="0"/>
        </a:defRPr>
      </a:lvl6pPr>
      <a:lvl7pPr marL="806867" algn="ctr" rtl="0" fontAlgn="base">
        <a:spcBef>
          <a:spcPct val="0"/>
        </a:spcBef>
        <a:spcAft>
          <a:spcPct val="0"/>
        </a:spcAft>
        <a:defRPr sz="3883">
          <a:solidFill>
            <a:schemeClr val="tx2"/>
          </a:solidFill>
          <a:latin typeface="Arial" panose="020B0604020202020204" pitchFamily="34" charset="0"/>
        </a:defRPr>
      </a:lvl7pPr>
      <a:lvl8pPr marL="1210300" algn="ctr" rtl="0" fontAlgn="base">
        <a:spcBef>
          <a:spcPct val="0"/>
        </a:spcBef>
        <a:spcAft>
          <a:spcPct val="0"/>
        </a:spcAft>
        <a:defRPr sz="3883">
          <a:solidFill>
            <a:schemeClr val="tx2"/>
          </a:solidFill>
          <a:latin typeface="Arial" panose="020B0604020202020204" pitchFamily="34" charset="0"/>
        </a:defRPr>
      </a:lvl8pPr>
      <a:lvl9pPr marL="1613733" algn="ctr" rtl="0" fontAlgn="base">
        <a:spcBef>
          <a:spcPct val="0"/>
        </a:spcBef>
        <a:spcAft>
          <a:spcPct val="0"/>
        </a:spcAft>
        <a:defRPr sz="3883">
          <a:solidFill>
            <a:schemeClr val="tx2"/>
          </a:solidFill>
          <a:latin typeface="Arial" panose="020B0604020202020204" pitchFamily="34"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en-US"/>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6147" name="Text Placeholder 2"/>
          <p:cNvSpPr>
            <a:spLocks noGrp="1"/>
          </p:cNvSpPr>
          <p:nvPr>
            <p:ph type="body" idx="1"/>
          </p:nvPr>
        </p:nvSpPr>
        <p:spPr bwMode="auto">
          <a:xfrm>
            <a:off x="609600" y="1600201"/>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prstClr val="black">
                    <a:tint val="75000"/>
                  </a:prstClr>
                </a:solidFill>
                <a:latin typeface="Calibri"/>
                <a:cs typeface="+mn-cs"/>
              </a:defRPr>
            </a:lvl1pPr>
          </a:lstStyle>
          <a:p>
            <a:pPr>
              <a:defRPr/>
            </a:pPr>
            <a:fld id="{6F01356D-8715-4105-965A-026F2F6042DB}" type="datetime1">
              <a:rPr lang="en-US" smtClean="0"/>
              <a:t>2/7/2018</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prstClr val="black">
                    <a:tint val="75000"/>
                  </a:prstClr>
                </a:solidFill>
                <a:latin typeface="Calibri"/>
                <a:cs typeface="+mn-cs"/>
              </a:defRPr>
            </a:lvl1pPr>
          </a:lstStyle>
          <a:p>
            <a:pPr>
              <a:defRPr/>
            </a:pPr>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smtClean="0">
                <a:solidFill>
                  <a:srgbClr val="898989"/>
                </a:solidFill>
                <a:latin typeface="Calibri" panose="020F0502020204030204" pitchFamily="34" charset="0"/>
              </a:defRPr>
            </a:lvl1pPr>
          </a:lstStyle>
          <a:p>
            <a:pPr>
              <a:defRPr/>
            </a:pPr>
            <a:fld id="{CF6D1839-EF52-43A8-8D91-6DAE619B4FA4}" type="slidenum">
              <a:rPr lang="en-US" altLang="en-US"/>
              <a:pPr>
                <a:defRPr/>
              </a:pPr>
              <a:t>‹#›</a:t>
            </a:fld>
            <a:endParaRPr lang="en-US" altLang="en-US"/>
          </a:p>
        </p:txBody>
      </p:sp>
    </p:spTree>
    <p:extLst>
      <p:ext uri="{BB962C8B-B14F-4D97-AF65-F5344CB8AC3E}">
        <p14:creationId xmlns:p14="http://schemas.microsoft.com/office/powerpoint/2010/main" val="2351594808"/>
      </p:ext>
    </p:extLst>
  </p:cSld>
  <p:clrMap bg1="lt1" tx1="dk1" bg2="lt2" tx2="dk2" accent1="accent1" accent2="accent2" accent3="accent3" accent4="accent4" accent5="accent5" accent6="accent6" hlink="hlink" folHlink="folHlink"/>
  <p:sldLayoutIdLst>
    <p:sldLayoutId id="2147484528" r:id="rId1"/>
    <p:sldLayoutId id="2147484529" r:id="rId2"/>
    <p:sldLayoutId id="2147484530" r:id="rId3"/>
    <p:sldLayoutId id="2147484531" r:id="rId4"/>
    <p:sldLayoutId id="2147484532" r:id="rId5"/>
    <p:sldLayoutId id="2147484533" r:id="rId6"/>
    <p:sldLayoutId id="2147484534" r:id="rId7"/>
    <p:sldLayoutId id="2147484535" r:id="rId8"/>
    <p:sldLayoutId id="2147484536" r:id="rId9"/>
    <p:sldLayoutId id="2147484537" r:id="rId10"/>
    <p:sldLayoutId id="2147484538" r:id="rId11"/>
    <p:sldLayoutId id="2147484539" r:id="rId12"/>
  </p:sldLayoutIdLst>
  <p:hf hdr="0" ftr="0" dt="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bwMode="auto">
          <a:xfrm>
            <a:off x="0" y="0"/>
            <a:ext cx="12192000" cy="15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1" name="Rectangle 3"/>
          <p:cNvSpPr>
            <a:spLocks noGrp="1" noChangeArrowheads="1"/>
          </p:cNvSpPr>
          <p:nvPr>
            <p:ph type="body" idx="1"/>
          </p:nvPr>
        </p:nvSpPr>
        <p:spPr bwMode="auto">
          <a:xfrm>
            <a:off x="609600" y="1524001"/>
            <a:ext cx="10261600" cy="460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p:txBody>
      </p:sp>
      <p:sp>
        <p:nvSpPr>
          <p:cNvPr id="325636" name="Rectangle 4"/>
          <p:cNvSpPr>
            <a:spLocks noGrp="1" noChangeArrowheads="1"/>
          </p:cNvSpPr>
          <p:nvPr>
            <p:ph type="dt" sz="half" idx="2"/>
          </p:nvPr>
        </p:nvSpPr>
        <p:spPr bwMode="auto">
          <a:xfrm>
            <a:off x="609600" y="6245225"/>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solidFill>
                  <a:srgbClr val="000000"/>
                </a:solidFill>
                <a:latin typeface="Arial" charset="0"/>
                <a:cs typeface="+mn-cs"/>
              </a:defRPr>
            </a:lvl1pPr>
          </a:lstStyle>
          <a:p>
            <a:pPr>
              <a:defRPr/>
            </a:pPr>
            <a:fld id="{CCE2EAFA-7423-4D2C-8984-C6C1C650713F}" type="datetime1">
              <a:rPr lang="en-US" smtClean="0"/>
              <a:t>2/7/2018</a:t>
            </a:fld>
            <a:endParaRPr lang="en-US"/>
          </a:p>
        </p:txBody>
      </p:sp>
      <p:sp>
        <p:nvSpPr>
          <p:cNvPr id="325637" name="Rectangle 5"/>
          <p:cNvSpPr>
            <a:spLocks noGrp="1" noChangeArrowheads="1"/>
          </p:cNvSpPr>
          <p:nvPr>
            <p:ph type="ftr" sz="quarter" idx="3"/>
          </p:nvPr>
        </p:nvSpPr>
        <p:spPr bwMode="auto">
          <a:xfrm>
            <a:off x="4165600" y="6245225"/>
            <a:ext cx="3860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a:solidFill>
                  <a:srgbClr val="000000"/>
                </a:solidFill>
                <a:latin typeface="Arial" charset="0"/>
                <a:cs typeface="+mn-cs"/>
              </a:defRPr>
            </a:lvl1pPr>
          </a:lstStyle>
          <a:p>
            <a:pPr>
              <a:defRPr/>
            </a:pPr>
            <a:endParaRPr lang="en-US"/>
          </a:p>
        </p:txBody>
      </p:sp>
      <p:sp>
        <p:nvSpPr>
          <p:cNvPr id="325638" name="Rectangle 6"/>
          <p:cNvSpPr>
            <a:spLocks noGrp="1" noChangeArrowheads="1"/>
          </p:cNvSpPr>
          <p:nvPr>
            <p:ph type="sldNum" sz="quarter" idx="4"/>
          </p:nvPr>
        </p:nvSpPr>
        <p:spPr bwMode="auto">
          <a:xfrm>
            <a:off x="9347200" y="6381750"/>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smtClean="0">
                <a:solidFill>
                  <a:srgbClr val="000000"/>
                </a:solidFill>
              </a:defRPr>
            </a:lvl1pPr>
          </a:lstStyle>
          <a:p>
            <a:pPr>
              <a:defRPr/>
            </a:pPr>
            <a:fld id="{E01B8CF9-4439-4CFF-BBEC-527D1AA994F6}" type="slidenum">
              <a:rPr lang="en-US" altLang="en-US"/>
              <a:pPr>
                <a:defRPr/>
              </a:pPr>
              <a:t>‹#›</a:t>
            </a:fld>
            <a:endParaRPr lang="en-US" altLang="en-US"/>
          </a:p>
        </p:txBody>
      </p:sp>
    </p:spTree>
    <p:extLst>
      <p:ext uri="{BB962C8B-B14F-4D97-AF65-F5344CB8AC3E}">
        <p14:creationId xmlns:p14="http://schemas.microsoft.com/office/powerpoint/2010/main" val="1216991075"/>
      </p:ext>
    </p:extLst>
  </p:cSld>
  <p:clrMap bg1="lt1" tx1="dk1" bg2="lt2" tx2="dk2" accent1="accent1" accent2="accent2" accent3="accent3" accent4="accent4" accent5="accent5" accent6="accent6" hlink="hlink" folHlink="folHlink"/>
  <p:sldLayoutIdLst>
    <p:sldLayoutId id="2147484541" r:id="rId1"/>
    <p:sldLayoutId id="2147484542" r:id="rId2"/>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Line 2"/>
          <p:cNvSpPr>
            <a:spLocks noChangeShapeType="1"/>
          </p:cNvSpPr>
          <p:nvPr/>
        </p:nvSpPr>
        <p:spPr bwMode="auto">
          <a:xfrm>
            <a:off x="10617200" y="152400"/>
            <a:ext cx="0" cy="1524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800"/>
          </a:p>
        </p:txBody>
      </p:sp>
      <p:sp>
        <p:nvSpPr>
          <p:cNvPr id="3075" name="Rectangle 3"/>
          <p:cNvSpPr>
            <a:spLocks noGrp="1" noChangeArrowheads="1"/>
          </p:cNvSpPr>
          <p:nvPr>
            <p:ph type="title"/>
          </p:nvPr>
        </p:nvSpPr>
        <p:spPr bwMode="auto">
          <a:xfrm>
            <a:off x="609600" y="122238"/>
            <a:ext cx="1005840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en-US"/>
              <a:t>Click to edit Master title style</a:t>
            </a:r>
          </a:p>
        </p:txBody>
      </p:sp>
      <p:sp>
        <p:nvSpPr>
          <p:cNvPr id="3076" name="Rectangle 4"/>
          <p:cNvSpPr>
            <a:spLocks noGrp="1" noChangeArrowheads="1"/>
          </p:cNvSpPr>
          <p:nvPr>
            <p:ph type="body" idx="1"/>
          </p:nvPr>
        </p:nvSpPr>
        <p:spPr bwMode="auto">
          <a:xfrm>
            <a:off x="609600" y="1719263"/>
            <a:ext cx="10972800" cy="4411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78853" name="Rectangle 5"/>
          <p:cNvSpPr>
            <a:spLocks noGrp="1" noChangeArrowheads="1"/>
          </p:cNvSpPr>
          <p:nvPr>
            <p:ph type="dt" sz="half" idx="2"/>
          </p:nvPr>
        </p:nvSpPr>
        <p:spPr bwMode="auto">
          <a:xfrm>
            <a:off x="609600" y="6248400"/>
            <a:ext cx="2844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000">
                <a:solidFill>
                  <a:srgbClr val="000000"/>
                </a:solidFill>
                <a:latin typeface="+mn-lt"/>
                <a:cs typeface="+mn-cs"/>
              </a:defRPr>
            </a:lvl1pPr>
          </a:lstStyle>
          <a:p>
            <a:pPr>
              <a:defRPr/>
            </a:pPr>
            <a:fld id="{520658E0-277C-471D-932A-ECDDD8F9721C}" type="datetime1">
              <a:rPr lang="en-US" smtClean="0"/>
              <a:t>2/7/2018</a:t>
            </a:fld>
            <a:endParaRPr lang="en-US"/>
          </a:p>
        </p:txBody>
      </p:sp>
      <p:sp>
        <p:nvSpPr>
          <p:cNvPr id="78854" name="Rectangle 6"/>
          <p:cNvSpPr>
            <a:spLocks noGrp="1" noChangeArrowheads="1"/>
          </p:cNvSpPr>
          <p:nvPr>
            <p:ph type="ftr" sz="quarter" idx="3"/>
          </p:nvPr>
        </p:nvSpPr>
        <p:spPr bwMode="auto">
          <a:xfrm>
            <a:off x="4165600" y="6248400"/>
            <a:ext cx="3860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000">
                <a:solidFill>
                  <a:srgbClr val="000000"/>
                </a:solidFill>
                <a:latin typeface="+mn-lt"/>
                <a:cs typeface="+mn-cs"/>
              </a:defRPr>
            </a:lvl1pPr>
          </a:lstStyle>
          <a:p>
            <a:pPr>
              <a:defRPr/>
            </a:pPr>
            <a:endParaRPr lang="en-US"/>
          </a:p>
        </p:txBody>
      </p:sp>
      <p:sp>
        <p:nvSpPr>
          <p:cNvPr id="78855" name="Rectangle 7"/>
          <p:cNvSpPr>
            <a:spLocks noGrp="1" noChangeArrowheads="1"/>
          </p:cNvSpPr>
          <p:nvPr>
            <p:ph type="sldNum" sz="quarter" idx="4"/>
          </p:nvPr>
        </p:nvSpPr>
        <p:spPr bwMode="auto">
          <a:xfrm>
            <a:off x="8737600" y="6248400"/>
            <a:ext cx="2844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000" smtClean="0">
                <a:solidFill>
                  <a:srgbClr val="000000"/>
                </a:solidFill>
              </a:defRPr>
            </a:lvl1pPr>
          </a:lstStyle>
          <a:p>
            <a:pPr>
              <a:defRPr/>
            </a:pPr>
            <a:fld id="{73F9992F-5F2D-466E-8F04-B96E92DF0D6E}" type="slidenum">
              <a:rPr lang="en-US" altLang="en-US"/>
              <a:pPr>
                <a:defRPr/>
              </a:pPr>
              <a:t>‹#›</a:t>
            </a:fld>
            <a:endParaRPr lang="en-US" altLang="en-US"/>
          </a:p>
        </p:txBody>
      </p:sp>
      <p:grpSp>
        <p:nvGrpSpPr>
          <p:cNvPr id="3080" name="Group 8"/>
          <p:cNvGrpSpPr>
            <a:grpSpLocks/>
          </p:cNvGrpSpPr>
          <p:nvPr/>
        </p:nvGrpSpPr>
        <p:grpSpPr bwMode="auto">
          <a:xfrm>
            <a:off x="10871201" y="152400"/>
            <a:ext cx="1056217" cy="1295400"/>
            <a:chOff x="5136" y="960"/>
            <a:chExt cx="528" cy="864"/>
          </a:xfrm>
        </p:grpSpPr>
        <p:sp>
          <p:nvSpPr>
            <p:cNvPr id="3081" name="Oval 9"/>
            <p:cNvSpPr>
              <a:spLocks noChangeArrowheads="1"/>
            </p:cNvSpPr>
            <p:nvPr/>
          </p:nvSpPr>
          <p:spPr bwMode="auto">
            <a:xfrm>
              <a:off x="5136" y="960"/>
              <a:ext cx="80" cy="80"/>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defRPr/>
              </a:pPr>
              <a:endParaRPr lang="en-US" altLang="en-US" sz="1800">
                <a:solidFill>
                  <a:srgbClr val="000000"/>
                </a:solidFill>
              </a:endParaRPr>
            </a:p>
          </p:txBody>
        </p:sp>
        <p:sp>
          <p:nvSpPr>
            <p:cNvPr id="3082" name="Oval 10"/>
            <p:cNvSpPr>
              <a:spLocks noChangeArrowheads="1"/>
            </p:cNvSpPr>
            <p:nvPr/>
          </p:nvSpPr>
          <p:spPr bwMode="auto">
            <a:xfrm>
              <a:off x="5248" y="960"/>
              <a:ext cx="79" cy="80"/>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defRPr/>
              </a:pPr>
              <a:endParaRPr lang="en-US" altLang="en-US" sz="1800">
                <a:solidFill>
                  <a:srgbClr val="000000"/>
                </a:solidFill>
              </a:endParaRPr>
            </a:p>
          </p:txBody>
        </p:sp>
        <p:sp>
          <p:nvSpPr>
            <p:cNvPr id="3083" name="Oval 11"/>
            <p:cNvSpPr>
              <a:spLocks noChangeArrowheads="1"/>
            </p:cNvSpPr>
            <p:nvPr/>
          </p:nvSpPr>
          <p:spPr bwMode="auto">
            <a:xfrm>
              <a:off x="5360" y="960"/>
              <a:ext cx="76" cy="80"/>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defRPr/>
              </a:pPr>
              <a:endParaRPr lang="en-US" altLang="en-US" sz="1800">
                <a:solidFill>
                  <a:srgbClr val="000000"/>
                </a:solidFill>
              </a:endParaRPr>
            </a:p>
          </p:txBody>
        </p:sp>
        <p:sp>
          <p:nvSpPr>
            <p:cNvPr id="3084" name="Oval 12"/>
            <p:cNvSpPr>
              <a:spLocks noChangeArrowheads="1"/>
            </p:cNvSpPr>
            <p:nvPr/>
          </p:nvSpPr>
          <p:spPr bwMode="auto">
            <a:xfrm>
              <a:off x="5136" y="1072"/>
              <a:ext cx="80" cy="77"/>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defRPr/>
              </a:pPr>
              <a:endParaRPr lang="en-US" altLang="en-US" sz="1800">
                <a:solidFill>
                  <a:srgbClr val="000000"/>
                </a:solidFill>
              </a:endParaRPr>
            </a:p>
          </p:txBody>
        </p:sp>
        <p:sp>
          <p:nvSpPr>
            <p:cNvPr id="3085" name="Oval 13"/>
            <p:cNvSpPr>
              <a:spLocks noChangeArrowheads="1"/>
            </p:cNvSpPr>
            <p:nvPr/>
          </p:nvSpPr>
          <p:spPr bwMode="auto">
            <a:xfrm>
              <a:off x="5248" y="1072"/>
              <a:ext cx="79" cy="77"/>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defRPr/>
              </a:pPr>
              <a:endParaRPr lang="en-US" altLang="en-US" sz="1800">
                <a:solidFill>
                  <a:srgbClr val="000000"/>
                </a:solidFill>
              </a:endParaRPr>
            </a:p>
          </p:txBody>
        </p:sp>
        <p:sp>
          <p:nvSpPr>
            <p:cNvPr id="3086" name="Oval 14"/>
            <p:cNvSpPr>
              <a:spLocks noChangeArrowheads="1"/>
            </p:cNvSpPr>
            <p:nvPr/>
          </p:nvSpPr>
          <p:spPr bwMode="auto">
            <a:xfrm>
              <a:off x="5360" y="1072"/>
              <a:ext cx="76" cy="77"/>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defRPr/>
              </a:pPr>
              <a:endParaRPr lang="en-US" altLang="en-US" sz="1800">
                <a:solidFill>
                  <a:srgbClr val="000000"/>
                </a:solidFill>
              </a:endParaRPr>
            </a:p>
          </p:txBody>
        </p:sp>
        <p:sp>
          <p:nvSpPr>
            <p:cNvPr id="3087" name="Oval 15"/>
            <p:cNvSpPr>
              <a:spLocks noChangeArrowheads="1"/>
            </p:cNvSpPr>
            <p:nvPr/>
          </p:nvSpPr>
          <p:spPr bwMode="auto">
            <a:xfrm>
              <a:off x="5472" y="1072"/>
              <a:ext cx="73" cy="77"/>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defRPr/>
              </a:pPr>
              <a:endParaRPr lang="en-US" altLang="en-US" sz="1800">
                <a:solidFill>
                  <a:srgbClr val="000000"/>
                </a:solidFill>
              </a:endParaRPr>
            </a:p>
          </p:txBody>
        </p:sp>
        <p:sp>
          <p:nvSpPr>
            <p:cNvPr id="3088" name="Oval 16"/>
            <p:cNvSpPr>
              <a:spLocks noChangeArrowheads="1"/>
            </p:cNvSpPr>
            <p:nvPr/>
          </p:nvSpPr>
          <p:spPr bwMode="auto">
            <a:xfrm>
              <a:off x="5136" y="1184"/>
              <a:ext cx="80" cy="73"/>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defRPr/>
              </a:pPr>
              <a:endParaRPr lang="en-US" altLang="en-US" sz="1800">
                <a:solidFill>
                  <a:srgbClr val="000000"/>
                </a:solidFill>
              </a:endParaRPr>
            </a:p>
          </p:txBody>
        </p:sp>
        <p:sp>
          <p:nvSpPr>
            <p:cNvPr id="3089" name="Oval 17"/>
            <p:cNvSpPr>
              <a:spLocks noChangeArrowheads="1"/>
            </p:cNvSpPr>
            <p:nvPr/>
          </p:nvSpPr>
          <p:spPr bwMode="auto">
            <a:xfrm>
              <a:off x="5248" y="1184"/>
              <a:ext cx="79" cy="73"/>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defRPr/>
              </a:pPr>
              <a:endParaRPr lang="en-US" altLang="en-US" sz="1800">
                <a:solidFill>
                  <a:srgbClr val="000000"/>
                </a:solidFill>
              </a:endParaRPr>
            </a:p>
          </p:txBody>
        </p:sp>
        <p:sp>
          <p:nvSpPr>
            <p:cNvPr id="3090" name="Oval 18"/>
            <p:cNvSpPr>
              <a:spLocks noChangeArrowheads="1"/>
            </p:cNvSpPr>
            <p:nvPr/>
          </p:nvSpPr>
          <p:spPr bwMode="auto">
            <a:xfrm>
              <a:off x="5360" y="1184"/>
              <a:ext cx="76" cy="73"/>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defRPr/>
              </a:pPr>
              <a:endParaRPr lang="en-US" altLang="en-US" sz="1800">
                <a:solidFill>
                  <a:srgbClr val="000000"/>
                </a:solidFill>
              </a:endParaRPr>
            </a:p>
          </p:txBody>
        </p:sp>
        <p:sp>
          <p:nvSpPr>
            <p:cNvPr id="3091" name="Oval 19"/>
            <p:cNvSpPr>
              <a:spLocks noChangeArrowheads="1"/>
            </p:cNvSpPr>
            <p:nvPr/>
          </p:nvSpPr>
          <p:spPr bwMode="auto">
            <a:xfrm>
              <a:off x="5472" y="1184"/>
              <a:ext cx="73" cy="73"/>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defRPr/>
              </a:pPr>
              <a:endParaRPr lang="en-US" altLang="en-US" sz="1800">
                <a:solidFill>
                  <a:srgbClr val="000000"/>
                </a:solidFill>
              </a:endParaRPr>
            </a:p>
          </p:txBody>
        </p:sp>
        <p:sp>
          <p:nvSpPr>
            <p:cNvPr id="3092" name="Oval 20"/>
            <p:cNvSpPr>
              <a:spLocks noChangeArrowheads="1"/>
            </p:cNvSpPr>
            <p:nvPr/>
          </p:nvSpPr>
          <p:spPr bwMode="auto">
            <a:xfrm>
              <a:off x="5584" y="1184"/>
              <a:ext cx="80" cy="7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defRPr/>
              </a:pPr>
              <a:endParaRPr lang="en-US" altLang="en-US" sz="1800">
                <a:solidFill>
                  <a:srgbClr val="000000"/>
                </a:solidFill>
              </a:endParaRPr>
            </a:p>
          </p:txBody>
        </p:sp>
        <p:sp>
          <p:nvSpPr>
            <p:cNvPr id="3093" name="Oval 21"/>
            <p:cNvSpPr>
              <a:spLocks noChangeArrowheads="1"/>
            </p:cNvSpPr>
            <p:nvPr/>
          </p:nvSpPr>
          <p:spPr bwMode="auto">
            <a:xfrm>
              <a:off x="5136" y="1296"/>
              <a:ext cx="80" cy="80"/>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defRPr/>
              </a:pPr>
              <a:endParaRPr lang="en-US" altLang="en-US" sz="1800">
                <a:solidFill>
                  <a:srgbClr val="000000"/>
                </a:solidFill>
              </a:endParaRPr>
            </a:p>
          </p:txBody>
        </p:sp>
        <p:sp>
          <p:nvSpPr>
            <p:cNvPr id="3094" name="Oval 22"/>
            <p:cNvSpPr>
              <a:spLocks noChangeArrowheads="1"/>
            </p:cNvSpPr>
            <p:nvPr/>
          </p:nvSpPr>
          <p:spPr bwMode="auto">
            <a:xfrm>
              <a:off x="5248" y="1296"/>
              <a:ext cx="79" cy="80"/>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defRPr/>
              </a:pPr>
              <a:endParaRPr lang="en-US" altLang="en-US" sz="1800">
                <a:solidFill>
                  <a:srgbClr val="000000"/>
                </a:solidFill>
              </a:endParaRPr>
            </a:p>
          </p:txBody>
        </p:sp>
        <p:sp>
          <p:nvSpPr>
            <p:cNvPr id="3095" name="Oval 23"/>
            <p:cNvSpPr>
              <a:spLocks noChangeArrowheads="1"/>
            </p:cNvSpPr>
            <p:nvPr/>
          </p:nvSpPr>
          <p:spPr bwMode="auto">
            <a:xfrm>
              <a:off x="5360" y="1296"/>
              <a:ext cx="76" cy="80"/>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defRPr/>
              </a:pPr>
              <a:endParaRPr lang="en-US" altLang="en-US" sz="1800">
                <a:solidFill>
                  <a:srgbClr val="000000"/>
                </a:solidFill>
              </a:endParaRPr>
            </a:p>
          </p:txBody>
        </p:sp>
        <p:sp>
          <p:nvSpPr>
            <p:cNvPr id="3096" name="Oval 24"/>
            <p:cNvSpPr>
              <a:spLocks noChangeArrowheads="1"/>
            </p:cNvSpPr>
            <p:nvPr/>
          </p:nvSpPr>
          <p:spPr bwMode="auto">
            <a:xfrm>
              <a:off x="5472" y="1296"/>
              <a:ext cx="73" cy="80"/>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defRPr/>
              </a:pPr>
              <a:endParaRPr lang="en-US" altLang="en-US" sz="1800">
                <a:solidFill>
                  <a:srgbClr val="000000"/>
                </a:solidFill>
              </a:endParaRPr>
            </a:p>
          </p:txBody>
        </p:sp>
        <p:sp>
          <p:nvSpPr>
            <p:cNvPr id="3097" name="Oval 25"/>
            <p:cNvSpPr>
              <a:spLocks noChangeArrowheads="1"/>
            </p:cNvSpPr>
            <p:nvPr/>
          </p:nvSpPr>
          <p:spPr bwMode="auto">
            <a:xfrm>
              <a:off x="5136" y="1408"/>
              <a:ext cx="80" cy="80"/>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defRPr/>
              </a:pPr>
              <a:endParaRPr lang="en-US" altLang="en-US" sz="1800">
                <a:solidFill>
                  <a:srgbClr val="000000"/>
                </a:solidFill>
              </a:endParaRPr>
            </a:p>
          </p:txBody>
        </p:sp>
        <p:sp>
          <p:nvSpPr>
            <p:cNvPr id="3098" name="Oval 26"/>
            <p:cNvSpPr>
              <a:spLocks noChangeArrowheads="1"/>
            </p:cNvSpPr>
            <p:nvPr/>
          </p:nvSpPr>
          <p:spPr bwMode="auto">
            <a:xfrm>
              <a:off x="5248" y="1408"/>
              <a:ext cx="79" cy="80"/>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defRPr/>
              </a:pPr>
              <a:endParaRPr lang="en-US" altLang="en-US" sz="1800">
                <a:solidFill>
                  <a:srgbClr val="000000"/>
                </a:solidFill>
              </a:endParaRPr>
            </a:p>
          </p:txBody>
        </p:sp>
        <p:sp>
          <p:nvSpPr>
            <p:cNvPr id="3099" name="Oval 27"/>
            <p:cNvSpPr>
              <a:spLocks noChangeArrowheads="1"/>
            </p:cNvSpPr>
            <p:nvPr/>
          </p:nvSpPr>
          <p:spPr bwMode="auto">
            <a:xfrm>
              <a:off x="5360" y="1408"/>
              <a:ext cx="76" cy="80"/>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defRPr/>
              </a:pPr>
              <a:endParaRPr lang="en-US" altLang="en-US" sz="1800">
                <a:solidFill>
                  <a:srgbClr val="000000"/>
                </a:solidFill>
              </a:endParaRPr>
            </a:p>
          </p:txBody>
        </p:sp>
        <p:sp>
          <p:nvSpPr>
            <p:cNvPr id="3100" name="Oval 28"/>
            <p:cNvSpPr>
              <a:spLocks noChangeArrowheads="1"/>
            </p:cNvSpPr>
            <p:nvPr/>
          </p:nvSpPr>
          <p:spPr bwMode="auto">
            <a:xfrm>
              <a:off x="5472" y="1408"/>
              <a:ext cx="73" cy="80"/>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defRPr/>
              </a:pPr>
              <a:endParaRPr lang="en-US" altLang="en-US" sz="1800">
                <a:solidFill>
                  <a:srgbClr val="000000"/>
                </a:solidFill>
              </a:endParaRPr>
            </a:p>
          </p:txBody>
        </p:sp>
        <p:sp>
          <p:nvSpPr>
            <p:cNvPr id="3101" name="Oval 29"/>
            <p:cNvSpPr>
              <a:spLocks noChangeArrowheads="1"/>
            </p:cNvSpPr>
            <p:nvPr/>
          </p:nvSpPr>
          <p:spPr bwMode="auto">
            <a:xfrm>
              <a:off x="5584" y="1408"/>
              <a:ext cx="80" cy="80"/>
            </a:xfrm>
            <a:prstGeom prst="ellipse">
              <a:avLst/>
            </a:pr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defRPr/>
              </a:pPr>
              <a:endParaRPr lang="en-US" altLang="en-US" sz="1800">
                <a:solidFill>
                  <a:srgbClr val="000000"/>
                </a:solidFill>
              </a:endParaRPr>
            </a:p>
          </p:txBody>
        </p:sp>
        <p:sp>
          <p:nvSpPr>
            <p:cNvPr id="3102" name="Oval 30"/>
            <p:cNvSpPr>
              <a:spLocks noChangeArrowheads="1"/>
            </p:cNvSpPr>
            <p:nvPr/>
          </p:nvSpPr>
          <p:spPr bwMode="auto">
            <a:xfrm>
              <a:off x="5136" y="1520"/>
              <a:ext cx="80" cy="79"/>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defRPr/>
              </a:pPr>
              <a:endParaRPr lang="en-US" altLang="en-US" sz="1800">
                <a:solidFill>
                  <a:srgbClr val="000000"/>
                </a:solidFill>
              </a:endParaRPr>
            </a:p>
          </p:txBody>
        </p:sp>
        <p:sp>
          <p:nvSpPr>
            <p:cNvPr id="3103" name="Oval 31"/>
            <p:cNvSpPr>
              <a:spLocks noChangeArrowheads="1"/>
            </p:cNvSpPr>
            <p:nvPr/>
          </p:nvSpPr>
          <p:spPr bwMode="auto">
            <a:xfrm>
              <a:off x="5248" y="1520"/>
              <a:ext cx="79" cy="79"/>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defRPr/>
              </a:pPr>
              <a:endParaRPr lang="en-US" altLang="en-US" sz="1800">
                <a:solidFill>
                  <a:srgbClr val="000000"/>
                </a:solidFill>
              </a:endParaRPr>
            </a:p>
          </p:txBody>
        </p:sp>
        <p:sp>
          <p:nvSpPr>
            <p:cNvPr id="3104" name="Oval 32"/>
            <p:cNvSpPr>
              <a:spLocks noChangeArrowheads="1"/>
            </p:cNvSpPr>
            <p:nvPr/>
          </p:nvSpPr>
          <p:spPr bwMode="auto">
            <a:xfrm>
              <a:off x="5360" y="1520"/>
              <a:ext cx="76" cy="79"/>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defRPr/>
              </a:pPr>
              <a:endParaRPr lang="en-US" altLang="en-US" sz="1800">
                <a:solidFill>
                  <a:srgbClr val="000000"/>
                </a:solidFill>
              </a:endParaRPr>
            </a:p>
          </p:txBody>
        </p:sp>
        <p:sp>
          <p:nvSpPr>
            <p:cNvPr id="3105" name="Oval 33"/>
            <p:cNvSpPr>
              <a:spLocks noChangeArrowheads="1"/>
            </p:cNvSpPr>
            <p:nvPr/>
          </p:nvSpPr>
          <p:spPr bwMode="auto">
            <a:xfrm>
              <a:off x="5472" y="1520"/>
              <a:ext cx="73" cy="79"/>
            </a:xfrm>
            <a:prstGeom prst="ellipse">
              <a:avLst/>
            </a:pr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defRPr/>
              </a:pPr>
              <a:endParaRPr lang="en-US" altLang="en-US" sz="1800">
                <a:solidFill>
                  <a:srgbClr val="000000"/>
                </a:solidFill>
              </a:endParaRPr>
            </a:p>
          </p:txBody>
        </p:sp>
        <p:sp>
          <p:nvSpPr>
            <p:cNvPr id="3106" name="Oval 34"/>
            <p:cNvSpPr>
              <a:spLocks noChangeArrowheads="1"/>
            </p:cNvSpPr>
            <p:nvPr/>
          </p:nvSpPr>
          <p:spPr bwMode="auto">
            <a:xfrm>
              <a:off x="5136" y="1632"/>
              <a:ext cx="80" cy="75"/>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defRPr/>
              </a:pPr>
              <a:endParaRPr lang="en-US" altLang="en-US" sz="1800">
                <a:solidFill>
                  <a:srgbClr val="000000"/>
                </a:solidFill>
              </a:endParaRPr>
            </a:p>
          </p:txBody>
        </p:sp>
        <p:sp>
          <p:nvSpPr>
            <p:cNvPr id="3107" name="Oval 35"/>
            <p:cNvSpPr>
              <a:spLocks noChangeArrowheads="1"/>
            </p:cNvSpPr>
            <p:nvPr/>
          </p:nvSpPr>
          <p:spPr bwMode="auto">
            <a:xfrm>
              <a:off x="5248" y="1632"/>
              <a:ext cx="79" cy="75"/>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defRPr/>
              </a:pPr>
              <a:endParaRPr lang="en-US" altLang="en-US" sz="1800">
                <a:solidFill>
                  <a:srgbClr val="000000"/>
                </a:solidFill>
              </a:endParaRPr>
            </a:p>
          </p:txBody>
        </p:sp>
        <p:sp>
          <p:nvSpPr>
            <p:cNvPr id="3108" name="Oval 36"/>
            <p:cNvSpPr>
              <a:spLocks noChangeArrowheads="1"/>
            </p:cNvSpPr>
            <p:nvPr/>
          </p:nvSpPr>
          <p:spPr bwMode="auto">
            <a:xfrm>
              <a:off x="5360" y="1632"/>
              <a:ext cx="76" cy="75"/>
            </a:xfrm>
            <a:prstGeom prst="ellipse">
              <a:avLst/>
            </a:pr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defRPr/>
              </a:pPr>
              <a:endParaRPr lang="en-US" altLang="en-US" sz="1800">
                <a:solidFill>
                  <a:srgbClr val="000000"/>
                </a:solidFill>
              </a:endParaRPr>
            </a:p>
          </p:txBody>
        </p:sp>
        <p:sp>
          <p:nvSpPr>
            <p:cNvPr id="3109" name="Oval 37"/>
            <p:cNvSpPr>
              <a:spLocks noChangeArrowheads="1"/>
            </p:cNvSpPr>
            <p:nvPr/>
          </p:nvSpPr>
          <p:spPr bwMode="auto">
            <a:xfrm>
              <a:off x="5472" y="1632"/>
              <a:ext cx="73" cy="75"/>
            </a:xfrm>
            <a:prstGeom prst="ellipse">
              <a:avLst/>
            </a:pr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defRPr/>
              </a:pPr>
              <a:endParaRPr lang="en-US" altLang="en-US" sz="1800">
                <a:solidFill>
                  <a:srgbClr val="000000"/>
                </a:solidFill>
              </a:endParaRPr>
            </a:p>
          </p:txBody>
        </p:sp>
        <p:sp>
          <p:nvSpPr>
            <p:cNvPr id="3110" name="Oval 38"/>
            <p:cNvSpPr>
              <a:spLocks noChangeArrowheads="1"/>
            </p:cNvSpPr>
            <p:nvPr/>
          </p:nvSpPr>
          <p:spPr bwMode="auto">
            <a:xfrm>
              <a:off x="5248" y="1744"/>
              <a:ext cx="79" cy="80"/>
            </a:xfrm>
            <a:prstGeom prst="ellipse">
              <a:avLst/>
            </a:pr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defRPr/>
              </a:pPr>
              <a:endParaRPr lang="en-US" altLang="en-US" sz="1800">
                <a:solidFill>
                  <a:srgbClr val="000000"/>
                </a:solidFill>
              </a:endParaRPr>
            </a:p>
          </p:txBody>
        </p:sp>
        <p:sp>
          <p:nvSpPr>
            <p:cNvPr id="3111" name="Oval 39"/>
            <p:cNvSpPr>
              <a:spLocks noChangeArrowheads="1"/>
            </p:cNvSpPr>
            <p:nvPr/>
          </p:nvSpPr>
          <p:spPr bwMode="auto">
            <a:xfrm>
              <a:off x="5472" y="1744"/>
              <a:ext cx="73" cy="80"/>
            </a:xfrm>
            <a:prstGeom prst="ellipse">
              <a:avLst/>
            </a:pr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defRPr/>
              </a:pPr>
              <a:endParaRPr lang="en-US" altLang="en-US" sz="1800">
                <a:solidFill>
                  <a:srgbClr val="000000"/>
                </a:solidFill>
              </a:endParaRPr>
            </a:p>
          </p:txBody>
        </p:sp>
      </p:grpSp>
    </p:spTree>
    <p:extLst>
      <p:ext uri="{BB962C8B-B14F-4D97-AF65-F5344CB8AC3E}">
        <p14:creationId xmlns:p14="http://schemas.microsoft.com/office/powerpoint/2010/main" val="4270361073"/>
      </p:ext>
    </p:extLst>
  </p:cSld>
  <p:clrMap bg1="lt1" tx1="dk1" bg2="lt2" tx2="dk2" accent1="accent1" accent2="accent2" accent3="accent3" accent4="accent4" accent5="accent5" accent6="accent6" hlink="hlink" folHlink="folHlink"/>
  <p:sldLayoutIdLst>
    <p:sldLayoutId id="2147484544" r:id="rId1"/>
  </p:sldLayoutIdLst>
  <p:hf hdr="0" ftr="0" dt="0"/>
  <p:txStyles>
    <p:titleStyle>
      <a:lvl1pPr algn="l" rtl="0" eaLnBrk="0" fontAlgn="base" hangingPunct="0">
        <a:spcBef>
          <a:spcPct val="0"/>
        </a:spcBef>
        <a:spcAft>
          <a:spcPct val="0"/>
        </a:spcAft>
        <a:defRPr sz="3900" b="1">
          <a:solidFill>
            <a:schemeClr val="tx2"/>
          </a:solidFill>
          <a:latin typeface="+mj-lt"/>
          <a:ea typeface="+mj-ea"/>
          <a:cs typeface="+mj-cs"/>
        </a:defRPr>
      </a:lvl1pPr>
      <a:lvl2pPr algn="l" rtl="0" eaLnBrk="0" fontAlgn="base" hangingPunct="0">
        <a:spcBef>
          <a:spcPct val="0"/>
        </a:spcBef>
        <a:spcAft>
          <a:spcPct val="0"/>
        </a:spcAft>
        <a:defRPr sz="3900" b="1">
          <a:solidFill>
            <a:schemeClr val="tx2"/>
          </a:solidFill>
          <a:latin typeface="Arial" charset="0"/>
        </a:defRPr>
      </a:lvl2pPr>
      <a:lvl3pPr algn="l" rtl="0" eaLnBrk="0" fontAlgn="base" hangingPunct="0">
        <a:spcBef>
          <a:spcPct val="0"/>
        </a:spcBef>
        <a:spcAft>
          <a:spcPct val="0"/>
        </a:spcAft>
        <a:defRPr sz="3900" b="1">
          <a:solidFill>
            <a:schemeClr val="tx2"/>
          </a:solidFill>
          <a:latin typeface="Arial" charset="0"/>
        </a:defRPr>
      </a:lvl3pPr>
      <a:lvl4pPr algn="l" rtl="0" eaLnBrk="0" fontAlgn="base" hangingPunct="0">
        <a:spcBef>
          <a:spcPct val="0"/>
        </a:spcBef>
        <a:spcAft>
          <a:spcPct val="0"/>
        </a:spcAft>
        <a:defRPr sz="3900" b="1">
          <a:solidFill>
            <a:schemeClr val="tx2"/>
          </a:solidFill>
          <a:latin typeface="Arial" charset="0"/>
        </a:defRPr>
      </a:lvl4pPr>
      <a:lvl5pPr algn="l" rtl="0" eaLnBrk="0" fontAlgn="base" hangingPunct="0">
        <a:spcBef>
          <a:spcPct val="0"/>
        </a:spcBef>
        <a:spcAft>
          <a:spcPct val="0"/>
        </a:spcAft>
        <a:defRPr sz="3900" b="1">
          <a:solidFill>
            <a:schemeClr val="tx2"/>
          </a:solidFill>
          <a:latin typeface="Arial" charset="0"/>
        </a:defRPr>
      </a:lvl5pPr>
      <a:lvl6pPr marL="457200" algn="l" rtl="0" fontAlgn="base">
        <a:spcBef>
          <a:spcPct val="0"/>
        </a:spcBef>
        <a:spcAft>
          <a:spcPct val="0"/>
        </a:spcAft>
        <a:defRPr sz="3900" b="1">
          <a:solidFill>
            <a:schemeClr val="tx2"/>
          </a:solidFill>
          <a:latin typeface="Arial" charset="0"/>
        </a:defRPr>
      </a:lvl6pPr>
      <a:lvl7pPr marL="914400" algn="l" rtl="0" fontAlgn="base">
        <a:spcBef>
          <a:spcPct val="0"/>
        </a:spcBef>
        <a:spcAft>
          <a:spcPct val="0"/>
        </a:spcAft>
        <a:defRPr sz="3900" b="1">
          <a:solidFill>
            <a:schemeClr val="tx2"/>
          </a:solidFill>
          <a:latin typeface="Arial" charset="0"/>
        </a:defRPr>
      </a:lvl7pPr>
      <a:lvl8pPr marL="1371600" algn="l" rtl="0" fontAlgn="base">
        <a:spcBef>
          <a:spcPct val="0"/>
        </a:spcBef>
        <a:spcAft>
          <a:spcPct val="0"/>
        </a:spcAft>
        <a:defRPr sz="3900" b="1">
          <a:solidFill>
            <a:schemeClr val="tx2"/>
          </a:solidFill>
          <a:latin typeface="Arial" charset="0"/>
        </a:defRPr>
      </a:lvl8pPr>
      <a:lvl9pPr marL="1828800" algn="l" rtl="0" fontAlgn="base">
        <a:spcBef>
          <a:spcPct val="0"/>
        </a:spcBef>
        <a:spcAft>
          <a:spcPct val="0"/>
        </a:spcAft>
        <a:defRPr sz="3900" b="1">
          <a:solidFill>
            <a:schemeClr val="tx2"/>
          </a:solidFill>
          <a:latin typeface="Arial" charset="0"/>
        </a:defRPr>
      </a:lvl9pPr>
    </p:titleStyle>
    <p:body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l"/>
        <a:defRPr sz="3000">
          <a:solidFill>
            <a:schemeClr val="tx1"/>
          </a:solidFill>
          <a:latin typeface="+mn-lt"/>
          <a:ea typeface="+mn-ea"/>
          <a:cs typeface="+mn-cs"/>
        </a:defRPr>
      </a:lvl1pPr>
      <a:lvl2pPr marL="692150" indent="-347663" algn="l" rtl="0" eaLnBrk="0" fontAlgn="base" hangingPunct="0">
        <a:spcBef>
          <a:spcPct val="20000"/>
        </a:spcBef>
        <a:spcAft>
          <a:spcPct val="0"/>
        </a:spcAft>
        <a:buClr>
          <a:schemeClr val="accent2"/>
        </a:buClr>
        <a:buSzPct val="70000"/>
        <a:buFont typeface="Wingdings" panose="05000000000000000000" pitchFamily="2" charset="2"/>
        <a:buChar char="l"/>
        <a:defRPr sz="2600">
          <a:solidFill>
            <a:schemeClr val="tx1"/>
          </a:solidFill>
          <a:latin typeface="+mn-lt"/>
        </a:defRPr>
      </a:lvl2pPr>
      <a:lvl3pPr marL="987425" indent="-293688" algn="l" rtl="0" eaLnBrk="0" fontAlgn="base" hangingPunct="0">
        <a:spcBef>
          <a:spcPct val="20000"/>
        </a:spcBef>
        <a:spcAft>
          <a:spcPct val="0"/>
        </a:spcAft>
        <a:buClr>
          <a:schemeClr val="accent1"/>
        </a:buClr>
        <a:buSzPct val="70000"/>
        <a:buFont typeface="Wingdings" panose="05000000000000000000" pitchFamily="2" charset="2"/>
        <a:buChar char="l"/>
        <a:defRPr sz="2300">
          <a:solidFill>
            <a:schemeClr val="tx1"/>
          </a:solidFill>
          <a:latin typeface="+mn-lt"/>
        </a:defRPr>
      </a:lvl3pPr>
      <a:lvl4pPr marL="1281113" indent="-292100" algn="l" rtl="0" eaLnBrk="0" fontAlgn="base" hangingPunct="0">
        <a:spcBef>
          <a:spcPct val="20000"/>
        </a:spcBef>
        <a:spcAft>
          <a:spcPct val="0"/>
        </a:spcAft>
        <a:buClr>
          <a:schemeClr val="tx2"/>
        </a:buClr>
        <a:buSzPct val="75000"/>
        <a:buFont typeface="Wingdings" panose="05000000000000000000" pitchFamily="2" charset="2"/>
        <a:buChar char="§"/>
        <a:defRPr sz="2000">
          <a:solidFill>
            <a:schemeClr val="tx1"/>
          </a:solidFill>
          <a:latin typeface="+mn-lt"/>
        </a:defRPr>
      </a:lvl4pPr>
      <a:lvl5pPr marL="1598613" indent="-315913" algn="l" rtl="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defRPr>
      </a:lvl5pPr>
      <a:lvl6pPr marL="2055813" indent="-315913" algn="l" rtl="0" fontAlgn="base">
        <a:spcBef>
          <a:spcPct val="20000"/>
        </a:spcBef>
        <a:spcAft>
          <a:spcPct val="0"/>
        </a:spcAft>
        <a:buClr>
          <a:schemeClr val="folHlink"/>
        </a:buClr>
        <a:buSzPct val="80000"/>
        <a:buFont typeface="Wingdings" pitchFamily="124" charset="2"/>
        <a:buChar char="§"/>
        <a:defRPr sz="2000">
          <a:solidFill>
            <a:schemeClr val="tx1"/>
          </a:solidFill>
          <a:latin typeface="+mn-lt"/>
        </a:defRPr>
      </a:lvl6pPr>
      <a:lvl7pPr marL="2513013" indent="-315913" algn="l" rtl="0" fontAlgn="base">
        <a:spcBef>
          <a:spcPct val="20000"/>
        </a:spcBef>
        <a:spcAft>
          <a:spcPct val="0"/>
        </a:spcAft>
        <a:buClr>
          <a:schemeClr val="folHlink"/>
        </a:buClr>
        <a:buSzPct val="80000"/>
        <a:buFont typeface="Wingdings" pitchFamily="124" charset="2"/>
        <a:buChar char="§"/>
        <a:defRPr sz="2000">
          <a:solidFill>
            <a:schemeClr val="tx1"/>
          </a:solidFill>
          <a:latin typeface="+mn-lt"/>
        </a:defRPr>
      </a:lvl7pPr>
      <a:lvl8pPr marL="2970213" indent="-315913" algn="l" rtl="0" fontAlgn="base">
        <a:spcBef>
          <a:spcPct val="20000"/>
        </a:spcBef>
        <a:spcAft>
          <a:spcPct val="0"/>
        </a:spcAft>
        <a:buClr>
          <a:schemeClr val="folHlink"/>
        </a:buClr>
        <a:buSzPct val="80000"/>
        <a:buFont typeface="Wingdings" pitchFamily="124" charset="2"/>
        <a:buChar char="§"/>
        <a:defRPr sz="2000">
          <a:solidFill>
            <a:schemeClr val="tx1"/>
          </a:solidFill>
          <a:latin typeface="+mn-lt"/>
        </a:defRPr>
      </a:lvl8pPr>
      <a:lvl9pPr marL="3427413" indent="-315913" algn="l" rtl="0" fontAlgn="base">
        <a:spcBef>
          <a:spcPct val="20000"/>
        </a:spcBef>
        <a:spcAft>
          <a:spcPct val="0"/>
        </a:spcAft>
        <a:buClr>
          <a:schemeClr val="folHlink"/>
        </a:buClr>
        <a:buSzPct val="80000"/>
        <a:buFont typeface="Wingdings" pitchFamily="124" charset="2"/>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2706" name="Rectangle 2"/>
          <p:cNvSpPr>
            <a:spLocks noGrp="1" noChangeArrowheads="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de-DE" altLang="en-US"/>
              <a:t>Titelmasterformat durch Klicken bearbeiten</a:t>
            </a:r>
          </a:p>
        </p:txBody>
      </p:sp>
      <p:sp>
        <p:nvSpPr>
          <p:cNvPr id="72707" name="Rectangle 3"/>
          <p:cNvSpPr>
            <a:spLocks noGrp="1" noChangeArrowheads="1"/>
          </p:cNvSpPr>
          <p:nvPr>
            <p:ph type="body" idx="1"/>
          </p:nvPr>
        </p:nvSpPr>
        <p:spPr bwMode="auto">
          <a:xfrm>
            <a:off x="609600" y="1600201"/>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de-DE" altLang="en-US"/>
              <a:t>durch Klicken bearbeiten</a:t>
            </a:r>
          </a:p>
          <a:p>
            <a:pPr lvl="1"/>
            <a:r>
              <a:rPr lang="de-DE" altLang="en-US"/>
              <a:t>Zweite Ebene</a:t>
            </a:r>
          </a:p>
          <a:p>
            <a:pPr lvl="2"/>
            <a:r>
              <a:rPr lang="de-DE" altLang="en-US"/>
              <a:t>Dritte Ebene</a:t>
            </a:r>
          </a:p>
          <a:p>
            <a:pPr lvl="3"/>
            <a:r>
              <a:rPr lang="de-DE" altLang="en-US"/>
              <a:t>Vierte Ebene</a:t>
            </a:r>
          </a:p>
          <a:p>
            <a:pPr lvl="4"/>
            <a:r>
              <a:rPr lang="de-DE" altLang="en-US"/>
              <a:t>Fünfte Ebene</a:t>
            </a:r>
          </a:p>
        </p:txBody>
      </p:sp>
      <p:sp>
        <p:nvSpPr>
          <p:cNvPr id="12292" name="Rectangle 4"/>
          <p:cNvSpPr>
            <a:spLocks noGrp="1" noChangeArrowheads="1"/>
          </p:cNvSpPr>
          <p:nvPr>
            <p:ph type="dt" sz="half" idx="2"/>
          </p:nvPr>
        </p:nvSpPr>
        <p:spPr bwMode="auto">
          <a:xfrm>
            <a:off x="609600" y="6245225"/>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solidFill>
                  <a:srgbClr val="000000"/>
                </a:solidFill>
                <a:latin typeface="Arial" pitchFamily="34" charset="0"/>
                <a:cs typeface="+mn-cs"/>
              </a:defRPr>
            </a:lvl1pPr>
          </a:lstStyle>
          <a:p>
            <a:pPr>
              <a:defRPr/>
            </a:pPr>
            <a:endParaRPr lang="de-DE"/>
          </a:p>
        </p:txBody>
      </p:sp>
      <p:sp>
        <p:nvSpPr>
          <p:cNvPr id="12293" name="Rectangle 5"/>
          <p:cNvSpPr>
            <a:spLocks noGrp="1" noChangeArrowheads="1"/>
          </p:cNvSpPr>
          <p:nvPr>
            <p:ph type="ftr" sz="quarter" idx="3"/>
          </p:nvPr>
        </p:nvSpPr>
        <p:spPr bwMode="auto">
          <a:xfrm>
            <a:off x="4165600" y="6245225"/>
            <a:ext cx="3860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solidFill>
                  <a:srgbClr val="000000"/>
                </a:solidFill>
                <a:latin typeface="Arial" pitchFamily="34" charset="0"/>
                <a:cs typeface="+mn-cs"/>
              </a:defRPr>
            </a:lvl1pPr>
          </a:lstStyle>
          <a:p>
            <a:pPr>
              <a:defRPr/>
            </a:pPr>
            <a:endParaRPr lang="de-DE"/>
          </a:p>
        </p:txBody>
      </p:sp>
      <p:sp>
        <p:nvSpPr>
          <p:cNvPr id="12294" name="Rectangle 6"/>
          <p:cNvSpPr>
            <a:spLocks noGrp="1" noChangeArrowheads="1"/>
          </p:cNvSpPr>
          <p:nvPr>
            <p:ph type="sldNum" sz="quarter" idx="4"/>
          </p:nvPr>
        </p:nvSpPr>
        <p:spPr bwMode="auto">
          <a:xfrm>
            <a:off x="8737600" y="6245225"/>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solidFill>
                  <a:srgbClr val="000000"/>
                </a:solidFill>
                <a:latin typeface="Arial" pitchFamily="34" charset="0"/>
                <a:cs typeface="+mn-cs"/>
              </a:defRPr>
            </a:lvl1pPr>
          </a:lstStyle>
          <a:p>
            <a:pPr>
              <a:defRPr/>
            </a:pPr>
            <a:fld id="{F81EF044-EF08-4005-B7A0-3554C270AAB3}" type="slidenum">
              <a:rPr lang="de-DE"/>
              <a:pPr>
                <a:defRPr/>
              </a:pPr>
              <a:t>‹#›</a:t>
            </a:fld>
            <a:endParaRPr lang="de-DE"/>
          </a:p>
        </p:txBody>
      </p:sp>
    </p:spTree>
    <p:extLst>
      <p:ext uri="{BB962C8B-B14F-4D97-AF65-F5344CB8AC3E}">
        <p14:creationId xmlns:p14="http://schemas.microsoft.com/office/powerpoint/2010/main" val="1045082999"/>
      </p:ext>
    </p:extLst>
  </p:cSld>
  <p:clrMap bg1="lt1" tx1="dk1" bg2="lt2" tx2="dk2" accent1="accent1" accent2="accent2" accent3="accent3" accent4="accent4" accent5="accent5" accent6="accent6" hlink="hlink" folHlink="folHlink"/>
  <p:sldLayoutIdLst>
    <p:sldLayoutId id="2147484546" r:id="rId1"/>
    <p:sldLayoutId id="2147484547" r:id="rId2"/>
    <p:sldLayoutId id="2147484548" r:id="rId3"/>
    <p:sldLayoutId id="2147484549" r:id="rId4"/>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Text Placeholder 2"/>
          <p:cNvSpPr>
            <a:spLocks noGrp="1"/>
          </p:cNvSpPr>
          <p:nvPr>
            <p:ph type="body" idx="1"/>
          </p:nvPr>
        </p:nvSpPr>
        <p:spPr bwMode="auto">
          <a:xfrm>
            <a:off x="609600" y="1600203"/>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fontAlgn="auto">
              <a:spcBef>
                <a:spcPts val="0"/>
              </a:spcBef>
              <a:spcAft>
                <a:spcPts val="0"/>
              </a:spcAft>
              <a:defRPr sz="900">
                <a:solidFill>
                  <a:schemeClr val="tx1">
                    <a:tint val="75000"/>
                  </a:schemeClr>
                </a:solidFill>
                <a:latin typeface="+mn-lt"/>
                <a:cs typeface="+mn-cs"/>
              </a:defRPr>
            </a:lvl1pPr>
          </a:lstStyle>
          <a:p>
            <a:pPr>
              <a:defRPr/>
            </a:pPr>
            <a:endParaRPr lang="en-US">
              <a:solidFill>
                <a:prstClr val="black">
                  <a:tint val="75000"/>
                </a:prstClr>
              </a:solidFill>
            </a:endParaRPr>
          </a:p>
        </p:txBody>
      </p:sp>
      <p:sp>
        <p:nvSpPr>
          <p:cNvPr id="5" name="Footer Placeholder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fontAlgn="auto">
              <a:spcBef>
                <a:spcPts val="0"/>
              </a:spcBef>
              <a:spcAft>
                <a:spcPts val="0"/>
              </a:spcAft>
              <a:defRPr sz="900">
                <a:solidFill>
                  <a:schemeClr val="tx1">
                    <a:tint val="75000"/>
                  </a:schemeClr>
                </a:solidFill>
                <a:latin typeface="+mn-lt"/>
                <a:cs typeface="+mn-cs"/>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fontAlgn="auto">
              <a:spcBef>
                <a:spcPts val="0"/>
              </a:spcBef>
              <a:spcAft>
                <a:spcPts val="0"/>
              </a:spcAft>
              <a:defRPr sz="900">
                <a:solidFill>
                  <a:schemeClr val="tx1">
                    <a:tint val="75000"/>
                  </a:schemeClr>
                </a:solidFill>
                <a:latin typeface="+mn-lt"/>
                <a:cs typeface="+mn-cs"/>
              </a:defRPr>
            </a:lvl1pPr>
          </a:lstStyle>
          <a:p>
            <a:pPr>
              <a:defRPr/>
            </a:pPr>
            <a:fld id="{E730186C-FDDB-443F-B3CC-1D4D8BFD7A66}"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1292988659"/>
      </p:ext>
    </p:extLst>
  </p:cSld>
  <p:clrMap bg1="lt1" tx1="dk1" bg2="lt2" tx2="dk2" accent1="accent1" accent2="accent2" accent3="accent3" accent4="accent4" accent5="accent5" accent6="accent6" hlink="hlink" folHlink="folHlink"/>
  <p:sldLayoutIdLst>
    <p:sldLayoutId id="2147484551" r:id="rId1"/>
    <p:sldLayoutId id="2147484552" r:id="rId2"/>
    <p:sldLayoutId id="2147484553" r:id="rId3"/>
    <p:sldLayoutId id="2147484554" r:id="rId4"/>
    <p:sldLayoutId id="2147484555" r:id="rId5"/>
    <p:sldLayoutId id="2147484556" r:id="rId6"/>
    <p:sldLayoutId id="2147484557" r:id="rId7"/>
    <p:sldLayoutId id="2147484558" r:id="rId8"/>
    <p:sldLayoutId id="2147484559" r:id="rId9"/>
    <p:sldLayoutId id="2147484560" r:id="rId10"/>
    <p:sldLayoutId id="2147484561" r:id="rId11"/>
    <p:sldLayoutId id="2147484562" r:id="rId12"/>
  </p:sldLayoutIdLst>
  <p:hf hdr="0" ftr="0" dt="0"/>
  <p:txStyles>
    <p:titleStyle>
      <a:lvl1pPr algn="ctr" rtl="0" eaLnBrk="0" fontAlgn="base" hangingPunct="0">
        <a:spcBef>
          <a:spcPct val="0"/>
        </a:spcBef>
        <a:spcAft>
          <a:spcPct val="0"/>
        </a:spcAft>
        <a:defRPr sz="3300" kern="1200">
          <a:solidFill>
            <a:schemeClr val="tx1"/>
          </a:solidFill>
          <a:latin typeface="+mj-lt"/>
          <a:ea typeface="+mj-ea"/>
          <a:cs typeface="+mj-cs"/>
        </a:defRPr>
      </a:lvl1pPr>
      <a:lvl2pPr algn="ctr" rtl="0" eaLnBrk="0" fontAlgn="base" hangingPunct="0">
        <a:spcBef>
          <a:spcPct val="0"/>
        </a:spcBef>
        <a:spcAft>
          <a:spcPct val="0"/>
        </a:spcAft>
        <a:defRPr sz="3300">
          <a:solidFill>
            <a:schemeClr val="tx1"/>
          </a:solidFill>
          <a:latin typeface="Calibri" pitchFamily="34" charset="0"/>
        </a:defRPr>
      </a:lvl2pPr>
      <a:lvl3pPr algn="ctr" rtl="0" eaLnBrk="0" fontAlgn="base" hangingPunct="0">
        <a:spcBef>
          <a:spcPct val="0"/>
        </a:spcBef>
        <a:spcAft>
          <a:spcPct val="0"/>
        </a:spcAft>
        <a:defRPr sz="3300">
          <a:solidFill>
            <a:schemeClr val="tx1"/>
          </a:solidFill>
          <a:latin typeface="Calibri" pitchFamily="34" charset="0"/>
        </a:defRPr>
      </a:lvl3pPr>
      <a:lvl4pPr algn="ctr" rtl="0" eaLnBrk="0" fontAlgn="base" hangingPunct="0">
        <a:spcBef>
          <a:spcPct val="0"/>
        </a:spcBef>
        <a:spcAft>
          <a:spcPct val="0"/>
        </a:spcAft>
        <a:defRPr sz="3300">
          <a:solidFill>
            <a:schemeClr val="tx1"/>
          </a:solidFill>
          <a:latin typeface="Calibri" pitchFamily="34" charset="0"/>
        </a:defRPr>
      </a:lvl4pPr>
      <a:lvl5pPr algn="ctr" rtl="0" eaLnBrk="0" fontAlgn="base" hangingPunct="0">
        <a:spcBef>
          <a:spcPct val="0"/>
        </a:spcBef>
        <a:spcAft>
          <a:spcPct val="0"/>
        </a:spcAft>
        <a:defRPr sz="3300">
          <a:solidFill>
            <a:schemeClr val="tx1"/>
          </a:solidFill>
          <a:latin typeface="Calibri" pitchFamily="34" charset="0"/>
        </a:defRPr>
      </a:lvl5pPr>
      <a:lvl6pPr marL="342900" algn="ctr" rtl="0" fontAlgn="base">
        <a:spcBef>
          <a:spcPct val="0"/>
        </a:spcBef>
        <a:spcAft>
          <a:spcPct val="0"/>
        </a:spcAft>
        <a:defRPr sz="3300">
          <a:solidFill>
            <a:schemeClr val="tx1"/>
          </a:solidFill>
          <a:latin typeface="Calibri" pitchFamily="34" charset="0"/>
        </a:defRPr>
      </a:lvl6pPr>
      <a:lvl7pPr marL="685800" algn="ctr" rtl="0" fontAlgn="base">
        <a:spcBef>
          <a:spcPct val="0"/>
        </a:spcBef>
        <a:spcAft>
          <a:spcPct val="0"/>
        </a:spcAft>
        <a:defRPr sz="3300">
          <a:solidFill>
            <a:schemeClr val="tx1"/>
          </a:solidFill>
          <a:latin typeface="Calibri" pitchFamily="34" charset="0"/>
        </a:defRPr>
      </a:lvl7pPr>
      <a:lvl8pPr marL="1028700" algn="ctr" rtl="0" fontAlgn="base">
        <a:spcBef>
          <a:spcPct val="0"/>
        </a:spcBef>
        <a:spcAft>
          <a:spcPct val="0"/>
        </a:spcAft>
        <a:defRPr sz="3300">
          <a:solidFill>
            <a:schemeClr val="tx1"/>
          </a:solidFill>
          <a:latin typeface="Calibri" pitchFamily="34" charset="0"/>
        </a:defRPr>
      </a:lvl8pPr>
      <a:lvl9pPr marL="1371600" algn="ctr" rtl="0" fontAlgn="base">
        <a:spcBef>
          <a:spcPct val="0"/>
        </a:spcBef>
        <a:spcAft>
          <a:spcPct val="0"/>
        </a:spcAft>
        <a:defRPr sz="3300">
          <a:solidFill>
            <a:schemeClr val="tx1"/>
          </a:solidFill>
          <a:latin typeface="Calibri" pitchFamily="34" charset="0"/>
        </a:defRPr>
      </a:lvl9pPr>
    </p:titleStyle>
    <p:bodyStyle>
      <a:lvl1pPr marL="257175" indent="-257175" algn="l" rtl="0" eaLnBrk="0" fontAlgn="base" hangingPunct="0">
        <a:spcBef>
          <a:spcPct val="20000"/>
        </a:spcBef>
        <a:spcAft>
          <a:spcPct val="0"/>
        </a:spcAft>
        <a:buFont typeface="Arial" pitchFamily="34" charset="0"/>
        <a:buChar char="•"/>
        <a:defRPr sz="2400" kern="1200">
          <a:solidFill>
            <a:schemeClr val="tx1"/>
          </a:solidFill>
          <a:latin typeface="+mn-lt"/>
          <a:ea typeface="+mn-ea"/>
          <a:cs typeface="+mn-cs"/>
        </a:defRPr>
      </a:lvl1pPr>
      <a:lvl2pPr marL="557213" indent="-214313" algn="l" rtl="0" eaLnBrk="0" fontAlgn="base" hangingPunct="0">
        <a:spcBef>
          <a:spcPct val="20000"/>
        </a:spcBef>
        <a:spcAft>
          <a:spcPct val="0"/>
        </a:spcAft>
        <a:buFont typeface="Arial" pitchFamily="34" charset="0"/>
        <a:buChar char="–"/>
        <a:defRPr sz="2100" kern="1200">
          <a:solidFill>
            <a:schemeClr val="tx1"/>
          </a:solidFill>
          <a:latin typeface="+mn-lt"/>
          <a:ea typeface="+mn-ea"/>
          <a:cs typeface="+mn-cs"/>
        </a:defRPr>
      </a:lvl2pPr>
      <a:lvl3pPr marL="857250" indent="-171450" algn="l" rtl="0" eaLnBrk="0" fontAlgn="base" hangingPunct="0">
        <a:spcBef>
          <a:spcPct val="20000"/>
        </a:spcBef>
        <a:spcAft>
          <a:spcPct val="0"/>
        </a:spcAft>
        <a:buFont typeface="Arial" pitchFamily="34" charset="0"/>
        <a:buChar char="•"/>
        <a:defRPr sz="1800" kern="1200">
          <a:solidFill>
            <a:schemeClr val="tx1"/>
          </a:solidFill>
          <a:latin typeface="+mn-lt"/>
          <a:ea typeface="+mn-ea"/>
          <a:cs typeface="+mn-cs"/>
        </a:defRPr>
      </a:lvl3pPr>
      <a:lvl4pPr marL="1200150" indent="-171450" algn="l" rtl="0" eaLnBrk="0" fontAlgn="base" hangingPunct="0">
        <a:spcBef>
          <a:spcPct val="20000"/>
        </a:spcBef>
        <a:spcAft>
          <a:spcPct val="0"/>
        </a:spcAft>
        <a:buFont typeface="Arial" pitchFamily="34" charset="0"/>
        <a:buChar char="–"/>
        <a:defRPr sz="1500" kern="1200">
          <a:solidFill>
            <a:schemeClr val="tx1"/>
          </a:solidFill>
          <a:latin typeface="+mn-lt"/>
          <a:ea typeface="+mn-ea"/>
          <a:cs typeface="+mn-cs"/>
        </a:defRPr>
      </a:lvl4pPr>
      <a:lvl5pPr marL="1543050" indent="-171450" algn="l" rtl="0" eaLnBrk="0" fontAlgn="base" hangingPunct="0">
        <a:spcBef>
          <a:spcPct val="20000"/>
        </a:spcBef>
        <a:spcAft>
          <a:spcPct val="0"/>
        </a:spcAft>
        <a:buFont typeface="Arial"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5363" name="Text Placeholder 2"/>
          <p:cNvSpPr>
            <a:spLocks noGrp="1"/>
          </p:cNvSpPr>
          <p:nvPr>
            <p:ph type="body" idx="1"/>
          </p:nvPr>
        </p:nvSpPr>
        <p:spPr bwMode="auto">
          <a:xfrm>
            <a:off x="609600" y="1600203"/>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900">
                <a:solidFill>
                  <a:prstClr val="black">
                    <a:tint val="75000"/>
                  </a:prstClr>
                </a:solidFill>
                <a:latin typeface="Arial" charset="0"/>
                <a:cs typeface="Arial" charset="0"/>
              </a:defRPr>
            </a:lvl1pPr>
          </a:lstStyle>
          <a:p>
            <a:pPr fontAlgn="base">
              <a:spcBef>
                <a:spcPct val="0"/>
              </a:spcBef>
              <a:spcAft>
                <a:spcPct val="0"/>
              </a:spcAft>
              <a:defRPr/>
            </a:pPr>
            <a:endParaRPr lang="en-US"/>
          </a:p>
        </p:txBody>
      </p:sp>
      <p:sp>
        <p:nvSpPr>
          <p:cNvPr id="5" name="Footer Placeholder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900">
                <a:solidFill>
                  <a:prstClr val="black">
                    <a:tint val="75000"/>
                  </a:prstClr>
                </a:solidFill>
                <a:latin typeface="Arial" charset="0"/>
                <a:cs typeface="Arial" charset="0"/>
              </a:defRPr>
            </a:lvl1pPr>
          </a:lstStyle>
          <a:p>
            <a:pPr fontAlgn="base">
              <a:spcBef>
                <a:spcPct val="0"/>
              </a:spcBef>
              <a:spcAft>
                <a:spcPct val="0"/>
              </a:spcAft>
              <a:defRPr/>
            </a:pPr>
            <a:endParaRPr lang="en-US"/>
          </a:p>
        </p:txBody>
      </p:sp>
      <p:sp>
        <p:nvSpPr>
          <p:cNvPr id="6" name="Slide Number Placeholder 5"/>
          <p:cNvSpPr>
            <a:spLocks noGrp="1"/>
          </p:cNvSpPr>
          <p:nvPr>
            <p:ph type="sldNum" sz="quarter" idx="4"/>
          </p:nvPr>
        </p:nvSpPr>
        <p:spPr>
          <a:xfrm>
            <a:off x="8737600" y="6356353"/>
            <a:ext cx="2844800" cy="365125"/>
          </a:xfrm>
          <a:prstGeom prst="rect">
            <a:avLst/>
          </a:prstGeom>
        </p:spPr>
        <p:txBody>
          <a:bodyPr vert="horz" wrap="square" lIns="91440" tIns="45720" rIns="91440" bIns="45720" numCol="1" anchor="ctr" anchorCtr="0" compatLnSpc="1">
            <a:prstTxWarp prst="textNoShape">
              <a:avLst/>
            </a:prstTxWarp>
          </a:bodyPr>
          <a:lstStyle>
            <a:lvl1pPr algn="r">
              <a:defRPr sz="900">
                <a:solidFill>
                  <a:srgbClr val="898989"/>
                </a:solidFill>
                <a:cs typeface="Arial" panose="020B0604020202020204" pitchFamily="34" charset="0"/>
              </a:defRPr>
            </a:lvl1pPr>
          </a:lstStyle>
          <a:p>
            <a:pPr fontAlgn="base">
              <a:spcBef>
                <a:spcPct val="0"/>
              </a:spcBef>
              <a:spcAft>
                <a:spcPct val="0"/>
              </a:spcAft>
            </a:pPr>
            <a:fld id="{D641930F-4247-443C-8C36-218C7B55F75E}" type="slidenum">
              <a:rPr lang="en-US" altLang="en-US" smtClean="0">
                <a:latin typeface="Arial" panose="020B0604020202020204" pitchFamily="34" charset="0"/>
              </a:rPr>
              <a:pPr fontAlgn="base">
                <a:spcBef>
                  <a:spcPct val="0"/>
                </a:spcBef>
                <a:spcAft>
                  <a:spcPct val="0"/>
                </a:spcAft>
              </a:pPr>
              <a:t>‹#›</a:t>
            </a:fld>
            <a:endParaRPr lang="en-US" altLang="en-US">
              <a:latin typeface="Arial" panose="020B0604020202020204" pitchFamily="34" charset="0"/>
            </a:endParaRPr>
          </a:p>
        </p:txBody>
      </p:sp>
    </p:spTree>
    <p:extLst>
      <p:ext uri="{BB962C8B-B14F-4D97-AF65-F5344CB8AC3E}">
        <p14:creationId xmlns:p14="http://schemas.microsoft.com/office/powerpoint/2010/main" val="2401150879"/>
      </p:ext>
    </p:extLst>
  </p:cSld>
  <p:clrMap bg1="lt1" tx1="dk1" bg2="lt2" tx2="dk2" accent1="accent1" accent2="accent2" accent3="accent3" accent4="accent4" accent5="accent5" accent6="accent6" hlink="hlink" folHlink="folHlink"/>
  <p:sldLayoutIdLst>
    <p:sldLayoutId id="2147484564" r:id="rId1"/>
    <p:sldLayoutId id="2147484565" r:id="rId2"/>
    <p:sldLayoutId id="2147484566" r:id="rId3"/>
    <p:sldLayoutId id="2147484567" r:id="rId4"/>
    <p:sldLayoutId id="2147484568" r:id="rId5"/>
    <p:sldLayoutId id="2147484569" r:id="rId6"/>
    <p:sldLayoutId id="2147484570" r:id="rId7"/>
    <p:sldLayoutId id="2147484571" r:id="rId8"/>
    <p:sldLayoutId id="2147484572" r:id="rId9"/>
    <p:sldLayoutId id="2147484573" r:id="rId10"/>
    <p:sldLayoutId id="2147484574" r:id="rId11"/>
    <p:sldLayoutId id="2147484575" r:id="rId12"/>
    <p:sldLayoutId id="2147484576" r:id="rId13"/>
    <p:sldLayoutId id="2147484577" r:id="rId14"/>
  </p:sldLayoutIdLst>
  <p:hf hdr="0" ftr="0" dt="0"/>
  <p:txStyles>
    <p:titleStyle>
      <a:lvl1pPr algn="ctr" rtl="0" eaLnBrk="0" fontAlgn="base" hangingPunct="0">
        <a:spcBef>
          <a:spcPct val="0"/>
        </a:spcBef>
        <a:spcAft>
          <a:spcPct val="0"/>
        </a:spcAft>
        <a:defRPr sz="3300" kern="1200">
          <a:solidFill>
            <a:schemeClr val="tx1"/>
          </a:solidFill>
          <a:latin typeface="+mj-lt"/>
          <a:ea typeface="+mj-ea"/>
          <a:cs typeface="+mj-cs"/>
        </a:defRPr>
      </a:lvl1pPr>
      <a:lvl2pPr algn="ctr" rtl="0" eaLnBrk="0" fontAlgn="base" hangingPunct="0">
        <a:spcBef>
          <a:spcPct val="0"/>
        </a:spcBef>
        <a:spcAft>
          <a:spcPct val="0"/>
        </a:spcAft>
        <a:defRPr sz="3300">
          <a:solidFill>
            <a:schemeClr val="tx1"/>
          </a:solidFill>
          <a:latin typeface="Calibri" pitchFamily="34" charset="0"/>
        </a:defRPr>
      </a:lvl2pPr>
      <a:lvl3pPr algn="ctr" rtl="0" eaLnBrk="0" fontAlgn="base" hangingPunct="0">
        <a:spcBef>
          <a:spcPct val="0"/>
        </a:spcBef>
        <a:spcAft>
          <a:spcPct val="0"/>
        </a:spcAft>
        <a:defRPr sz="3300">
          <a:solidFill>
            <a:schemeClr val="tx1"/>
          </a:solidFill>
          <a:latin typeface="Calibri" pitchFamily="34" charset="0"/>
        </a:defRPr>
      </a:lvl3pPr>
      <a:lvl4pPr algn="ctr" rtl="0" eaLnBrk="0" fontAlgn="base" hangingPunct="0">
        <a:spcBef>
          <a:spcPct val="0"/>
        </a:spcBef>
        <a:spcAft>
          <a:spcPct val="0"/>
        </a:spcAft>
        <a:defRPr sz="3300">
          <a:solidFill>
            <a:schemeClr val="tx1"/>
          </a:solidFill>
          <a:latin typeface="Calibri" pitchFamily="34" charset="0"/>
        </a:defRPr>
      </a:lvl4pPr>
      <a:lvl5pPr algn="ctr" rtl="0" eaLnBrk="0" fontAlgn="base" hangingPunct="0">
        <a:spcBef>
          <a:spcPct val="0"/>
        </a:spcBef>
        <a:spcAft>
          <a:spcPct val="0"/>
        </a:spcAft>
        <a:defRPr sz="3300">
          <a:solidFill>
            <a:schemeClr val="tx1"/>
          </a:solidFill>
          <a:latin typeface="Calibri" pitchFamily="34" charset="0"/>
        </a:defRPr>
      </a:lvl5pPr>
      <a:lvl6pPr marL="342900" algn="ctr" rtl="0" fontAlgn="base">
        <a:spcBef>
          <a:spcPct val="0"/>
        </a:spcBef>
        <a:spcAft>
          <a:spcPct val="0"/>
        </a:spcAft>
        <a:defRPr sz="3300">
          <a:solidFill>
            <a:schemeClr val="tx1"/>
          </a:solidFill>
          <a:latin typeface="Calibri" pitchFamily="34" charset="0"/>
        </a:defRPr>
      </a:lvl6pPr>
      <a:lvl7pPr marL="685800" algn="ctr" rtl="0" fontAlgn="base">
        <a:spcBef>
          <a:spcPct val="0"/>
        </a:spcBef>
        <a:spcAft>
          <a:spcPct val="0"/>
        </a:spcAft>
        <a:defRPr sz="3300">
          <a:solidFill>
            <a:schemeClr val="tx1"/>
          </a:solidFill>
          <a:latin typeface="Calibri" pitchFamily="34" charset="0"/>
        </a:defRPr>
      </a:lvl7pPr>
      <a:lvl8pPr marL="1028700" algn="ctr" rtl="0" fontAlgn="base">
        <a:spcBef>
          <a:spcPct val="0"/>
        </a:spcBef>
        <a:spcAft>
          <a:spcPct val="0"/>
        </a:spcAft>
        <a:defRPr sz="3300">
          <a:solidFill>
            <a:schemeClr val="tx1"/>
          </a:solidFill>
          <a:latin typeface="Calibri" pitchFamily="34" charset="0"/>
        </a:defRPr>
      </a:lvl8pPr>
      <a:lvl9pPr marL="1371600" algn="ctr" rtl="0" fontAlgn="base">
        <a:spcBef>
          <a:spcPct val="0"/>
        </a:spcBef>
        <a:spcAft>
          <a:spcPct val="0"/>
        </a:spcAft>
        <a:defRPr sz="3300">
          <a:solidFill>
            <a:schemeClr val="tx1"/>
          </a:solidFill>
          <a:latin typeface="Calibri" pitchFamily="34" charset="0"/>
        </a:defRPr>
      </a:lvl9pPr>
    </p:titleStyle>
    <p:bodyStyle>
      <a:lvl1pPr marL="257175" indent="-257175"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1pPr>
      <a:lvl2pPr marL="557213" indent="-214313" algn="l" rtl="0" eaLnBrk="0" fontAlgn="base" hangingPunct="0">
        <a:spcBef>
          <a:spcPct val="20000"/>
        </a:spcBef>
        <a:spcAft>
          <a:spcPct val="0"/>
        </a:spcAft>
        <a:buFont typeface="Arial" panose="020B0604020202020204" pitchFamily="34" charset="0"/>
        <a:buChar char="–"/>
        <a:defRPr sz="2100" kern="1200">
          <a:solidFill>
            <a:schemeClr val="tx1"/>
          </a:solidFill>
          <a:latin typeface="+mn-lt"/>
          <a:ea typeface="+mn-ea"/>
          <a:cs typeface="+mn-cs"/>
        </a:defRPr>
      </a:lvl2pPr>
      <a:lvl3pPr marL="857250" indent="-17145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3pPr>
      <a:lvl4pPr marL="1200150" indent="-171450" algn="l" rtl="0" eaLnBrk="0" fontAlgn="base" hangingPunct="0">
        <a:spcBef>
          <a:spcPct val="20000"/>
        </a:spcBef>
        <a:spcAft>
          <a:spcPct val="0"/>
        </a:spcAft>
        <a:buFont typeface="Arial" panose="020B0604020202020204" pitchFamily="34" charset="0"/>
        <a:buChar char="–"/>
        <a:defRPr sz="1500" kern="1200">
          <a:solidFill>
            <a:schemeClr val="tx1"/>
          </a:solidFill>
          <a:latin typeface="+mn-lt"/>
          <a:ea typeface="+mn-ea"/>
          <a:cs typeface="+mn-cs"/>
        </a:defRPr>
      </a:lvl4pPr>
      <a:lvl5pPr marL="1543050" indent="-171450" algn="l" rtl="0" eaLnBrk="0" fontAlgn="base" hangingPunct="0">
        <a:spcBef>
          <a:spcPct val="20000"/>
        </a:spcBef>
        <a:spcAft>
          <a:spcPct val="0"/>
        </a:spcAft>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5" name="Picture 2" descr="C:\Users\HectorHA\AppData\Local\Microsoft\Windows\Temporary Internet Files\Content.Outlook\MKL35CXM\AFRL Globe no tag.jpg"/>
          <p:cNvPicPr>
            <a:picLocks noChangeAspect="1" noChangeArrowheads="1"/>
          </p:cNvPicPr>
          <p:nvPr/>
        </p:nvPicPr>
        <p:blipFill>
          <a:blip r:embed="rId16" cstate="print"/>
          <a:srcRect/>
          <a:stretch>
            <a:fillRect/>
          </a:stretch>
        </p:blipFill>
        <p:spPr bwMode="auto">
          <a:xfrm>
            <a:off x="9552385" y="6288205"/>
            <a:ext cx="1748111" cy="557438"/>
          </a:xfrm>
          <a:prstGeom prst="rect">
            <a:avLst/>
          </a:prstGeom>
          <a:noFill/>
        </p:spPr>
      </p:pic>
      <p:grpSp>
        <p:nvGrpSpPr>
          <p:cNvPr id="6" name="Group 5"/>
          <p:cNvGrpSpPr/>
          <p:nvPr userDrawn="1"/>
        </p:nvGrpSpPr>
        <p:grpSpPr>
          <a:xfrm>
            <a:off x="0" y="70914"/>
            <a:ext cx="12192000" cy="1053831"/>
            <a:chOff x="0" y="70913"/>
            <a:chExt cx="9144000" cy="1053831"/>
          </a:xfrm>
        </p:grpSpPr>
        <p:pic>
          <p:nvPicPr>
            <p:cNvPr id="7" name="Picture 6" descr="AFRL Shield.png"/>
            <p:cNvPicPr>
              <a:picLocks noChangeAspect="1"/>
            </p:cNvPicPr>
            <p:nvPr userDrawn="1"/>
          </p:nvPicPr>
          <p:blipFill>
            <a:blip r:embed="rId17" cstate="print"/>
            <a:stretch>
              <a:fillRect/>
            </a:stretch>
          </p:blipFill>
          <p:spPr>
            <a:xfrm>
              <a:off x="8007178" y="97740"/>
              <a:ext cx="936386" cy="935194"/>
            </a:xfrm>
            <a:prstGeom prst="rect">
              <a:avLst/>
            </a:prstGeom>
          </p:spPr>
        </p:pic>
        <p:pic>
          <p:nvPicPr>
            <p:cNvPr id="8" name="Picture 8" descr="blue_std"/>
            <p:cNvPicPr>
              <a:picLocks noChangeAspect="1" noChangeArrowheads="1"/>
            </p:cNvPicPr>
            <p:nvPr userDrawn="1"/>
          </p:nvPicPr>
          <p:blipFill>
            <a:blip r:embed="rId18" cstate="print"/>
            <a:srcRect l="14286" r="14286" b="19647"/>
            <a:stretch>
              <a:fillRect/>
            </a:stretch>
          </p:blipFill>
          <p:spPr bwMode="auto">
            <a:xfrm>
              <a:off x="111186" y="70913"/>
              <a:ext cx="1108013" cy="981823"/>
            </a:xfrm>
            <a:prstGeom prst="rect">
              <a:avLst/>
            </a:prstGeom>
            <a:noFill/>
            <a:ln w="9525">
              <a:noFill/>
              <a:miter lim="800000"/>
              <a:headEnd/>
              <a:tailEnd/>
            </a:ln>
          </p:spPr>
        </p:pic>
        <p:sp>
          <p:nvSpPr>
            <p:cNvPr id="11" name="Rectangle 73"/>
            <p:cNvSpPr>
              <a:spLocks noChangeArrowheads="1"/>
            </p:cNvSpPr>
            <p:nvPr userDrawn="1"/>
          </p:nvSpPr>
          <p:spPr bwMode="auto">
            <a:xfrm>
              <a:off x="0" y="1079025"/>
              <a:ext cx="9144000" cy="45719"/>
            </a:xfrm>
            <a:prstGeom prst="rect">
              <a:avLst/>
            </a:prstGeom>
            <a:solidFill>
              <a:srgbClr val="000099"/>
            </a:solidFill>
            <a:ln w="9525">
              <a:noFill/>
              <a:miter lim="800000"/>
              <a:headEnd/>
              <a:tailEnd/>
            </a:ln>
            <a:effectLst/>
          </p:spPr>
          <p:txBody>
            <a:bodyPr anchor="ctr" anchorCtr="1"/>
            <a:lstStyle/>
            <a:p>
              <a:pPr algn="ctr"/>
              <a:endParaRPr lang="en-US" sz="1800" dirty="0">
                <a:solidFill>
                  <a:prstClr val="black"/>
                </a:solidFill>
              </a:endParaRPr>
            </a:p>
          </p:txBody>
        </p:sp>
      </p:grpSp>
      <p:sp>
        <p:nvSpPr>
          <p:cNvPr id="9" name="Rectangle 8"/>
          <p:cNvSpPr>
            <a:spLocks noChangeArrowheads="1"/>
          </p:cNvSpPr>
          <p:nvPr userDrawn="1"/>
        </p:nvSpPr>
        <p:spPr bwMode="auto">
          <a:xfrm>
            <a:off x="-203200" y="6442502"/>
            <a:ext cx="9550400"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000">
                <a:solidFill>
                  <a:schemeClr val="tx1"/>
                </a:solidFill>
                <a:latin typeface="Arial Black" panose="020B0A04020102020204" pitchFamily="34" charset="0"/>
                <a:ea typeface="MS PGothic" panose="020B0600070205080204" pitchFamily="34" charset="-128"/>
              </a:defRPr>
            </a:lvl1pPr>
            <a:lvl2pPr marL="742950" indent="-285750">
              <a:defRPr sz="1000">
                <a:solidFill>
                  <a:schemeClr val="tx1"/>
                </a:solidFill>
                <a:latin typeface="Arial Black" panose="020B0A04020102020204" pitchFamily="34" charset="0"/>
                <a:ea typeface="MS PGothic" panose="020B0600070205080204" pitchFamily="34" charset="-128"/>
              </a:defRPr>
            </a:lvl2pPr>
            <a:lvl3pPr marL="1143000" indent="-228600">
              <a:defRPr sz="1000">
                <a:solidFill>
                  <a:schemeClr val="tx1"/>
                </a:solidFill>
                <a:latin typeface="Arial Black" panose="020B0A04020102020204" pitchFamily="34" charset="0"/>
                <a:ea typeface="MS PGothic" panose="020B0600070205080204" pitchFamily="34" charset="-128"/>
              </a:defRPr>
            </a:lvl3pPr>
            <a:lvl4pPr marL="1600200" indent="-228600">
              <a:defRPr sz="1000">
                <a:solidFill>
                  <a:schemeClr val="tx1"/>
                </a:solidFill>
                <a:latin typeface="Arial Black" panose="020B0A04020102020204" pitchFamily="34" charset="0"/>
                <a:ea typeface="MS PGothic" panose="020B0600070205080204" pitchFamily="34" charset="-128"/>
              </a:defRPr>
            </a:lvl4pPr>
            <a:lvl5pPr marL="2057400" indent="-228600">
              <a:defRPr sz="1000">
                <a:solidFill>
                  <a:schemeClr val="tx1"/>
                </a:solidFill>
                <a:latin typeface="Arial Black" panose="020B0A04020102020204" pitchFamily="34" charset="0"/>
                <a:ea typeface="MS PGothic" panose="020B0600070205080204" pitchFamily="34" charset="-128"/>
              </a:defRPr>
            </a:lvl5pPr>
            <a:lvl6pPr marL="2514600" indent="-228600" eaLnBrk="0" fontAlgn="base" hangingPunct="0">
              <a:spcBef>
                <a:spcPct val="0"/>
              </a:spcBef>
              <a:spcAft>
                <a:spcPct val="0"/>
              </a:spcAft>
              <a:defRPr sz="1000">
                <a:solidFill>
                  <a:schemeClr val="tx1"/>
                </a:solidFill>
                <a:latin typeface="Arial Black" panose="020B0A04020102020204" pitchFamily="34" charset="0"/>
                <a:ea typeface="MS PGothic" panose="020B0600070205080204" pitchFamily="34" charset="-128"/>
              </a:defRPr>
            </a:lvl6pPr>
            <a:lvl7pPr marL="2971800" indent="-228600" eaLnBrk="0" fontAlgn="base" hangingPunct="0">
              <a:spcBef>
                <a:spcPct val="0"/>
              </a:spcBef>
              <a:spcAft>
                <a:spcPct val="0"/>
              </a:spcAft>
              <a:defRPr sz="1000">
                <a:solidFill>
                  <a:schemeClr val="tx1"/>
                </a:solidFill>
                <a:latin typeface="Arial Black" panose="020B0A04020102020204" pitchFamily="34" charset="0"/>
                <a:ea typeface="MS PGothic" panose="020B0600070205080204" pitchFamily="34" charset="-128"/>
              </a:defRPr>
            </a:lvl7pPr>
            <a:lvl8pPr marL="3429000" indent="-228600" eaLnBrk="0" fontAlgn="base" hangingPunct="0">
              <a:spcBef>
                <a:spcPct val="0"/>
              </a:spcBef>
              <a:spcAft>
                <a:spcPct val="0"/>
              </a:spcAft>
              <a:defRPr sz="1000">
                <a:solidFill>
                  <a:schemeClr val="tx1"/>
                </a:solidFill>
                <a:latin typeface="Arial Black" panose="020B0A04020102020204" pitchFamily="34" charset="0"/>
                <a:ea typeface="MS PGothic" panose="020B0600070205080204" pitchFamily="34" charset="-128"/>
              </a:defRPr>
            </a:lvl8pPr>
            <a:lvl9pPr marL="3886200" indent="-228600" eaLnBrk="0" fontAlgn="base" hangingPunct="0">
              <a:spcBef>
                <a:spcPct val="0"/>
              </a:spcBef>
              <a:spcAft>
                <a:spcPct val="0"/>
              </a:spcAft>
              <a:defRPr sz="1000">
                <a:solidFill>
                  <a:schemeClr val="tx1"/>
                </a:solidFill>
                <a:latin typeface="Arial Black" panose="020B0A04020102020204" pitchFamily="34" charset="0"/>
                <a:ea typeface="MS PGothic" panose="020B0600070205080204" pitchFamily="34" charset="-128"/>
              </a:defRPr>
            </a:lvl9pPr>
          </a:lstStyle>
          <a:p>
            <a:pPr algn="ctr">
              <a:defRPr/>
            </a:pPr>
            <a:r>
              <a:rPr lang="en-US" altLang="en-US" sz="700" dirty="0">
                <a:solidFill>
                  <a:srgbClr val="7F7F7F"/>
                </a:solidFill>
                <a:ea typeface="Times New Roman" panose="02020603050405020304" pitchFamily="18" charset="0"/>
                <a:cs typeface="Arial" panose="020B0604020202020204" pitchFamily="34" charset="0"/>
              </a:rPr>
              <a:t>DISTRIBUTION STATEMENT C:  </a:t>
            </a:r>
            <a:br>
              <a:rPr lang="en-US" altLang="en-US" sz="700" dirty="0">
                <a:solidFill>
                  <a:srgbClr val="7F7F7F"/>
                </a:solidFill>
                <a:ea typeface="Times New Roman" panose="02020603050405020304" pitchFamily="18" charset="0"/>
                <a:cs typeface="Arial" panose="020B0604020202020204" pitchFamily="34" charset="0"/>
              </a:rPr>
            </a:br>
            <a:r>
              <a:rPr lang="en-US" altLang="en-US" sz="700" dirty="0">
                <a:solidFill>
                  <a:srgbClr val="7F7F7F"/>
                </a:solidFill>
                <a:ea typeface="Times New Roman" panose="02020603050405020304" pitchFamily="18" charset="0"/>
                <a:cs typeface="Arial" panose="020B0604020202020204" pitchFamily="34" charset="0"/>
              </a:rPr>
              <a:t>Distribution authorized to U.S. Government Agencies and their contractors; Administrative or Operational Use; November 2015.  Refer other requests for this document to AFRL/RQTI, Wright-Patterson Air Force Base, OH   45433-7251</a:t>
            </a:r>
          </a:p>
        </p:txBody>
      </p:sp>
    </p:spTree>
    <p:extLst>
      <p:ext uri="{BB962C8B-B14F-4D97-AF65-F5344CB8AC3E}">
        <p14:creationId xmlns:p14="http://schemas.microsoft.com/office/powerpoint/2010/main" val="177240758"/>
      </p:ext>
    </p:extLst>
  </p:cSld>
  <p:clrMap bg1="lt1" tx1="dk1" bg2="lt2" tx2="dk2" accent1="accent1" accent2="accent2" accent3="accent3" accent4="accent4" accent5="accent5" accent6="accent6" hlink="hlink" folHlink="folHlink"/>
  <p:sldLayoutIdLst>
    <p:sldLayoutId id="2147483737" r:id="rId1"/>
    <p:sldLayoutId id="2147483738" r:id="rId2"/>
    <p:sldLayoutId id="2147483739" r:id="rId3"/>
    <p:sldLayoutId id="2147483740" r:id="rId4"/>
    <p:sldLayoutId id="2147483741" r:id="rId5"/>
    <p:sldLayoutId id="2147483742" r:id="rId6"/>
    <p:sldLayoutId id="2147483743" r:id="rId7"/>
    <p:sldLayoutId id="2147483744" r:id="rId8"/>
    <p:sldLayoutId id="2147483745" r:id="rId9"/>
    <p:sldLayoutId id="2147483747" r:id="rId10"/>
    <p:sldLayoutId id="2147483748" r:id="rId11"/>
    <p:sldLayoutId id="2147483749" r:id="rId12"/>
    <p:sldLayoutId id="2147483750" r:id="rId13"/>
    <p:sldLayoutId id="2147483751" r:id="rId14"/>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FA0AB10-FCC3-4215-A148-72D6A4E0D0B2}" type="datetime1">
              <a:rPr lang="en-US" smtClean="0"/>
              <a:t>2/7/2018</a:t>
            </a:fld>
            <a:endParaRPr lang="en-US"/>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AFCC0D9-A114-4588-A2AE-D0ADBE7F358C}" type="slidenum">
              <a:rPr lang="en-US" smtClean="0"/>
              <a:pPr/>
              <a:t>‹#›</a:t>
            </a:fld>
            <a:fld id="{3A479244-9368-4204-B672-139DCB9E2EE5}" type="slidenum">
              <a:rPr lang="en-US" smtClean="0"/>
              <a:pPr/>
              <a:t>‹#›</a:t>
            </a:fld>
            <a:endParaRPr lang="en-US"/>
          </a:p>
        </p:txBody>
      </p:sp>
    </p:spTree>
    <p:extLst>
      <p:ext uri="{BB962C8B-B14F-4D97-AF65-F5344CB8AC3E}">
        <p14:creationId xmlns:p14="http://schemas.microsoft.com/office/powerpoint/2010/main" val="751371380"/>
      </p:ext>
    </p:extLst>
  </p:cSld>
  <p:clrMap bg1="lt1" tx1="dk1" bg2="lt2" tx2="dk2" accent1="accent1" accent2="accent2" accent3="accent3" accent4="accent4" accent5="accent5" accent6="accent6" hlink="hlink" folHlink="folHlink"/>
  <p:sldLayoutIdLst>
    <p:sldLayoutId id="2147483777" r:id="rId1"/>
    <p:sldLayoutId id="2147483778" r:id="rId2"/>
    <p:sldLayoutId id="2147483779" r:id="rId3"/>
    <p:sldLayoutId id="2147483780" r:id="rId4"/>
    <p:sldLayoutId id="2147483781" r:id="rId5"/>
    <p:sldLayoutId id="2147483782" r:id="rId6"/>
    <p:sldLayoutId id="2147483783" r:id="rId7"/>
    <p:sldLayoutId id="2147483784" r:id="rId8"/>
    <p:sldLayoutId id="2147483785" r:id="rId9"/>
    <p:sldLayoutId id="2147483786" r:id="rId10"/>
    <p:sldLayoutId id="2147483787" r:id="rId11"/>
    <p:sldLayoutId id="2147483788"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146" name="Picture 8" descr="CIO/G-6">
            <a:hlinkClick r:id="rId16"/>
          </p:cNvPr>
          <p:cNvPicPr>
            <a:picLocks noChangeAspect="1" noChangeArrowheads="1"/>
          </p:cNvPicPr>
          <p:nvPr userDrawn="1"/>
        </p:nvPicPr>
        <p:blipFill>
          <a:blip r:embed="rId17">
            <a:extLst>
              <a:ext uri="{28A0092B-C50C-407E-A947-70E740481C1C}">
                <a14:useLocalDpi xmlns:a14="http://schemas.microsoft.com/office/drawing/2010/main" val="0"/>
              </a:ext>
            </a:extLst>
          </a:blip>
          <a:srcRect/>
          <a:stretch>
            <a:fillRect/>
          </a:stretch>
        </p:blipFill>
        <p:spPr bwMode="auto">
          <a:xfrm>
            <a:off x="10668000" y="0"/>
            <a:ext cx="1524000" cy="1112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7" name="Picture 10" descr="SEC">
            <a:hlinkClick r:id="rId18"/>
          </p:cNvPr>
          <p:cNvPicPr>
            <a:picLocks noChangeAspect="1" noChangeArrowheads="1"/>
          </p:cNvPicPr>
          <p:nvPr userDrawn="1"/>
        </p:nvPicPr>
        <p:blipFill>
          <a:blip r:embed="rId19">
            <a:extLst>
              <a:ext uri="{28A0092B-C50C-407E-A947-70E740481C1C}">
                <a14:useLocalDpi xmlns:a14="http://schemas.microsoft.com/office/drawing/2010/main" val="0"/>
              </a:ext>
            </a:extLst>
          </a:blip>
          <a:srcRect/>
          <a:stretch>
            <a:fillRect/>
          </a:stretch>
        </p:blipFill>
        <p:spPr bwMode="auto">
          <a:xfrm>
            <a:off x="0" y="5638800"/>
            <a:ext cx="1625600"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Rectangle 11"/>
          <p:cNvSpPr>
            <a:spLocks noChangeArrowheads="1"/>
          </p:cNvSpPr>
          <p:nvPr userDrawn="1"/>
        </p:nvSpPr>
        <p:spPr bwMode="auto">
          <a:xfrm>
            <a:off x="8940800" y="5638801"/>
            <a:ext cx="20066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fontAlgn="base">
              <a:spcBef>
                <a:spcPct val="0"/>
              </a:spcBef>
              <a:spcAft>
                <a:spcPct val="0"/>
              </a:spcAft>
            </a:pPr>
            <a:r>
              <a:rPr lang="en-US" sz="1200">
                <a:solidFill>
                  <a:srgbClr val="C08E00"/>
                </a:solidFill>
                <a:latin typeface="Arial Black" pitchFamily="34" charset="0"/>
              </a:rPr>
              <a:t>national</a:t>
            </a:r>
            <a:br>
              <a:rPr lang="en-US" sz="1200">
                <a:solidFill>
                  <a:srgbClr val="C08E00"/>
                </a:solidFill>
                <a:latin typeface="Arial Black" pitchFamily="34" charset="0"/>
              </a:rPr>
            </a:br>
            <a:r>
              <a:rPr lang="en-US" sz="1200">
                <a:solidFill>
                  <a:srgbClr val="C08E00"/>
                </a:solidFill>
                <a:latin typeface="Arial Black" pitchFamily="34" charset="0"/>
              </a:rPr>
              <a:t>center for</a:t>
            </a:r>
            <a:br>
              <a:rPr lang="en-US" sz="1200">
                <a:solidFill>
                  <a:srgbClr val="C08E00"/>
                </a:solidFill>
                <a:latin typeface="Arial Black" pitchFamily="34" charset="0"/>
              </a:rPr>
            </a:br>
            <a:r>
              <a:rPr lang="en-US" sz="1200">
                <a:solidFill>
                  <a:srgbClr val="C08E00"/>
                </a:solidFill>
                <a:latin typeface="Arial Black" pitchFamily="34" charset="0"/>
              </a:rPr>
              <a:t>ontological</a:t>
            </a:r>
            <a:br>
              <a:rPr lang="en-US" sz="1200">
                <a:solidFill>
                  <a:srgbClr val="C08E00"/>
                </a:solidFill>
                <a:latin typeface="Arial Black" pitchFamily="34" charset="0"/>
              </a:rPr>
            </a:br>
            <a:r>
              <a:rPr lang="en-US" sz="1200">
                <a:solidFill>
                  <a:srgbClr val="C08E00"/>
                </a:solidFill>
                <a:latin typeface="Arial Black" pitchFamily="34" charset="0"/>
              </a:rPr>
              <a:t>research</a:t>
            </a:r>
          </a:p>
        </p:txBody>
      </p:sp>
      <p:pic>
        <p:nvPicPr>
          <p:cNvPr id="6149" name="Picture 17" descr="Aristotle II"/>
          <p:cNvPicPr>
            <a:picLocks noChangeAspect="1" noChangeArrowheads="1"/>
          </p:cNvPicPr>
          <p:nvPr userDrawn="1"/>
        </p:nvPicPr>
        <p:blipFill>
          <a:blip r:embed="rId20">
            <a:extLst>
              <a:ext uri="{28A0092B-C50C-407E-A947-70E740481C1C}">
                <a14:useLocalDpi xmlns:a14="http://schemas.microsoft.com/office/drawing/2010/main" val="0"/>
              </a:ext>
            </a:extLst>
          </a:blip>
          <a:srcRect/>
          <a:stretch>
            <a:fillRect/>
          </a:stretch>
        </p:blipFill>
        <p:spPr bwMode="auto">
          <a:xfrm>
            <a:off x="10987618" y="5638800"/>
            <a:ext cx="1204383"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50" name="Picture 21" descr="ProfileImg_815_082443"/>
          <p:cNvPicPr>
            <a:picLocks noChangeAspect="1" noChangeArrowheads="1"/>
          </p:cNvPicPr>
          <p:nvPr userDrawn="1"/>
        </p:nvPicPr>
        <p:blipFill>
          <a:blip r:embed="rId21">
            <a:extLst>
              <a:ext uri="{28A0092B-C50C-407E-A947-70E740481C1C}">
                <a14:useLocalDpi xmlns:a14="http://schemas.microsoft.com/office/drawing/2010/main" val="0"/>
              </a:ext>
            </a:extLst>
          </a:blip>
          <a:srcRect/>
          <a:stretch>
            <a:fillRect/>
          </a:stretch>
        </p:blipFill>
        <p:spPr bwMode="auto">
          <a:xfrm>
            <a:off x="4064000" y="6273800"/>
            <a:ext cx="37592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51" name="Rectangle 22"/>
          <p:cNvSpPr>
            <a:spLocks noChangeArrowheads="1"/>
          </p:cNvSpPr>
          <p:nvPr userDrawn="1"/>
        </p:nvSpPr>
        <p:spPr bwMode="auto">
          <a:xfrm>
            <a:off x="8940800" y="6338888"/>
            <a:ext cx="20320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fontAlgn="base">
              <a:spcBef>
                <a:spcPct val="0"/>
              </a:spcBef>
              <a:spcAft>
                <a:spcPct val="0"/>
              </a:spcAft>
            </a:pPr>
            <a:r>
              <a:rPr lang="en-US" sz="2800">
                <a:solidFill>
                  <a:srgbClr val="BB5305"/>
                </a:solidFill>
                <a:latin typeface="Arial Black" pitchFamily="34" charset="0"/>
              </a:rPr>
              <a:t>NCOR</a:t>
            </a:r>
          </a:p>
        </p:txBody>
      </p:sp>
      <p:pic>
        <p:nvPicPr>
          <p:cNvPr id="6152" name="Picture 24" descr="USJFCOM_logo"/>
          <p:cNvPicPr>
            <a:picLocks noChangeAspect="1" noChangeArrowheads="1"/>
          </p:cNvPicPr>
          <p:nvPr userDrawn="1"/>
        </p:nvPicPr>
        <p:blipFill>
          <a:blip r:embed="rId22">
            <a:extLst>
              <a:ext uri="{28A0092B-C50C-407E-A947-70E740481C1C}">
                <a14:useLocalDpi xmlns:a14="http://schemas.microsoft.com/office/drawing/2010/main" val="0"/>
              </a:ext>
            </a:extLst>
          </a:blip>
          <a:srcRect/>
          <a:stretch>
            <a:fillRect/>
          </a:stretch>
        </p:blipFill>
        <p:spPr bwMode="auto">
          <a:xfrm>
            <a:off x="1" y="0"/>
            <a:ext cx="1655233" cy="144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05043184"/>
      </p:ext>
    </p:extLst>
  </p:cSld>
  <p:clrMap bg1="lt1" tx1="dk1" bg2="lt2" tx2="dk2" accent1="accent1" accent2="accent2" accent3="accent3" accent4="accent4" accent5="accent5" accent6="accent6" hlink="hlink" folHlink="folHlink"/>
  <p:sldLayoutIdLst>
    <p:sldLayoutId id="2147483908" r:id="rId1"/>
    <p:sldLayoutId id="2147483909" r:id="rId2"/>
    <p:sldLayoutId id="2147483910" r:id="rId3"/>
    <p:sldLayoutId id="2147483911" r:id="rId4"/>
    <p:sldLayoutId id="2147483912" r:id="rId5"/>
    <p:sldLayoutId id="2147483913" r:id="rId6"/>
    <p:sldLayoutId id="2147483914" r:id="rId7"/>
    <p:sldLayoutId id="2147483915" r:id="rId8"/>
    <p:sldLayoutId id="2147483916" r:id="rId9"/>
    <p:sldLayoutId id="2147483917" r:id="rId10"/>
    <p:sldLayoutId id="2147483918" r:id="rId11"/>
    <p:sldLayoutId id="2147483919" r:id="rId12"/>
    <p:sldLayoutId id="2147483920" r:id="rId13"/>
    <p:sldLayoutId id="2147483921" r:id="rId14"/>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Text Placeholder 2"/>
          <p:cNvSpPr>
            <a:spLocks noGrp="1"/>
          </p:cNvSpPr>
          <p:nvPr>
            <p:ph type="body" idx="1"/>
          </p:nvPr>
        </p:nvSpPr>
        <p:spPr bwMode="auto">
          <a:xfrm>
            <a:off x="609600" y="1600201"/>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cs typeface="+mn-cs"/>
              </a:defRPr>
            </a:lvl1pPr>
          </a:lstStyle>
          <a:p>
            <a:pPr>
              <a:defRPr/>
            </a:pPr>
            <a:fld id="{18A884E9-1FB0-4F3E-9FAD-A4C4D7CE96EC}" type="datetime1">
              <a:rPr lang="en-US" smtClean="0"/>
              <a:t>2/7/2018</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smtClean="0">
                <a:solidFill>
                  <a:srgbClr val="898989"/>
                </a:solidFill>
                <a:latin typeface="Calibri" panose="020F0502020204030204" pitchFamily="34" charset="0"/>
              </a:defRPr>
            </a:lvl1pPr>
          </a:lstStyle>
          <a:p>
            <a:pPr>
              <a:defRPr/>
            </a:pPr>
            <a:fld id="{0769B4AB-518F-4FAF-AC16-D3C7299FE685}" type="slidenum">
              <a:rPr lang="en-US" altLang="en-US"/>
              <a:pPr>
                <a:defRPr/>
              </a:pPr>
              <a:t>‹#›</a:t>
            </a:fld>
            <a:endParaRPr lang="en-US" altLang="en-US"/>
          </a:p>
        </p:txBody>
      </p:sp>
    </p:spTree>
    <p:extLst>
      <p:ext uri="{BB962C8B-B14F-4D97-AF65-F5344CB8AC3E}">
        <p14:creationId xmlns:p14="http://schemas.microsoft.com/office/powerpoint/2010/main" val="4155179333"/>
      </p:ext>
    </p:extLst>
  </p:cSld>
  <p:clrMap bg1="lt1" tx1="dk1" bg2="lt2" tx2="dk2" accent1="accent1" accent2="accent2" accent3="accent3" accent4="accent4" accent5="accent5" accent6="accent6" hlink="hlink" folHlink="folHlink"/>
  <p:sldLayoutIdLst>
    <p:sldLayoutId id="2147483937" r:id="rId1"/>
    <p:sldLayoutId id="2147483938" r:id="rId2"/>
    <p:sldLayoutId id="2147483939" r:id="rId3"/>
    <p:sldLayoutId id="2147483940" r:id="rId4"/>
    <p:sldLayoutId id="2147483941" r:id="rId5"/>
    <p:sldLayoutId id="2147483942" r:id="rId6"/>
    <p:sldLayoutId id="2147483943" r:id="rId7"/>
    <p:sldLayoutId id="2147483944" r:id="rId8"/>
    <p:sldLayoutId id="2147483945" r:id="rId9"/>
    <p:sldLayoutId id="2147483946" r:id="rId10"/>
    <p:sldLayoutId id="2147483947" r:id="rId11"/>
  </p:sldLayoutIdLst>
  <p:hf hdr="0" ftr="0" dt="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p:cNvSpPr>
            <a:spLocks noGrp="1" noChangeArrowheads="1"/>
          </p:cNvSpPr>
          <p:nvPr>
            <p:ph type="body" idx="1"/>
          </p:nvPr>
        </p:nvSpPr>
        <p:spPr bwMode="auto">
          <a:xfrm>
            <a:off x="1066801" y="1536701"/>
            <a:ext cx="10841566" cy="432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p:txBody>
      </p:sp>
      <p:sp>
        <p:nvSpPr>
          <p:cNvPr id="1030" name="Rectangle 6"/>
          <p:cNvSpPr>
            <a:spLocks noGrp="1" noChangeArrowheads="1"/>
          </p:cNvSpPr>
          <p:nvPr>
            <p:ph type="sldNum" sz="quarter" idx="4"/>
          </p:nvPr>
        </p:nvSpPr>
        <p:spPr bwMode="auto">
          <a:xfrm>
            <a:off x="609600" y="6019800"/>
            <a:ext cx="10972800" cy="7016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800">
                <a:solidFill>
                  <a:srgbClr val="969696"/>
                </a:solidFill>
              </a:defRPr>
            </a:lvl1pPr>
          </a:lstStyle>
          <a:p>
            <a:pPr fontAlgn="base">
              <a:spcBef>
                <a:spcPct val="0"/>
              </a:spcBef>
              <a:spcAft>
                <a:spcPct val="0"/>
              </a:spcAft>
              <a:defRPr/>
            </a:pPr>
            <a:fld id="{6D2EDDF1-584B-408D-8299-5884776D9781}" type="slidenum">
              <a:rPr lang="en-US" altLang="en-US">
                <a:latin typeface="Arial" panose="020B0604020202020204" pitchFamily="34" charset="0"/>
                <a:cs typeface="Arial" panose="020B0604020202020204" pitchFamily="34" charset="0"/>
              </a:rPr>
              <a:pPr fontAlgn="base">
                <a:spcBef>
                  <a:spcPct val="0"/>
                </a:spcBef>
                <a:spcAft>
                  <a:spcPct val="0"/>
                </a:spcAft>
                <a:defRPr/>
              </a:pPr>
              <a:t>‹#›</a:t>
            </a:fld>
            <a:endParaRPr lang="en-US" altLang="en-US">
              <a:solidFill>
                <a:srgbClr val="808080"/>
              </a:solidFill>
              <a:latin typeface="Arial" panose="020B0604020202020204" pitchFamily="34" charset="0"/>
              <a:cs typeface="Arial" panose="020B0604020202020204" pitchFamily="34" charset="0"/>
            </a:endParaRPr>
          </a:p>
        </p:txBody>
      </p:sp>
      <p:sp>
        <p:nvSpPr>
          <p:cNvPr id="1029" name="Rectangle 2"/>
          <p:cNvSpPr>
            <a:spLocks noGrp="1" noChangeArrowheads="1"/>
          </p:cNvSpPr>
          <p:nvPr>
            <p:ph type="title"/>
          </p:nvPr>
        </p:nvSpPr>
        <p:spPr bwMode="auto">
          <a:xfrm>
            <a:off x="2218267" y="76201"/>
            <a:ext cx="8043334"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dirty="0"/>
              <a:t>Click to edit Master title style</a:t>
            </a:r>
          </a:p>
        </p:txBody>
      </p:sp>
      <p:sp>
        <p:nvSpPr>
          <p:cNvPr id="1031" name="Line 17"/>
          <p:cNvSpPr>
            <a:spLocks noChangeShapeType="1"/>
          </p:cNvSpPr>
          <p:nvPr/>
        </p:nvSpPr>
        <p:spPr bwMode="auto">
          <a:xfrm>
            <a:off x="508001" y="1447800"/>
            <a:ext cx="11176000" cy="0"/>
          </a:xfrm>
          <a:prstGeom prst="line">
            <a:avLst/>
          </a:prstGeom>
          <a:noFill/>
          <a:ln w="57150">
            <a:solidFill>
              <a:srgbClr val="0C2D83"/>
            </a:solidFill>
            <a:round/>
            <a:headEnd/>
            <a:tailEnd/>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lang="en-US" sz="1800">
              <a:solidFill>
                <a:srgbClr val="0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29816534"/>
      </p:ext>
    </p:extLst>
  </p:cSld>
  <p:clrMap bg1="lt1" tx1="dk1" bg2="lt2" tx2="dk2" accent1="accent1" accent2="accent2" accent3="accent3" accent4="accent4" accent5="accent5" accent6="accent6" hlink="hlink" folHlink="folHlink"/>
  <p:sldLayoutIdLst>
    <p:sldLayoutId id="2147483994" r:id="rId1"/>
    <p:sldLayoutId id="2147483995" r:id="rId2"/>
    <p:sldLayoutId id="2147483996" r:id="rId3"/>
    <p:sldLayoutId id="2147483997" r:id="rId4"/>
    <p:sldLayoutId id="2147483998" r:id="rId5"/>
    <p:sldLayoutId id="2147483999" r:id="rId6"/>
    <p:sldLayoutId id="2147484000" r:id="rId7"/>
    <p:sldLayoutId id="2147484001" r:id="rId8"/>
    <p:sldLayoutId id="2147484002" r:id="rId9"/>
  </p:sldLayoutIdLst>
  <p:hf hdr="0" ftr="0" dt="0"/>
  <p:txStyles>
    <p:titleStyle>
      <a:lvl1pPr algn="r" rtl="0" eaLnBrk="0" fontAlgn="base" hangingPunct="0">
        <a:spcBef>
          <a:spcPct val="0"/>
        </a:spcBef>
        <a:spcAft>
          <a:spcPct val="0"/>
        </a:spcAft>
        <a:defRPr sz="3200" b="1" i="1">
          <a:solidFill>
            <a:srgbClr val="151C77"/>
          </a:solidFill>
          <a:latin typeface="+mj-lt"/>
          <a:ea typeface="+mj-ea"/>
          <a:cs typeface="+mj-cs"/>
        </a:defRPr>
      </a:lvl1pPr>
      <a:lvl2pPr algn="r" rtl="0" eaLnBrk="0" fontAlgn="base" hangingPunct="0">
        <a:spcBef>
          <a:spcPct val="0"/>
        </a:spcBef>
        <a:spcAft>
          <a:spcPct val="0"/>
        </a:spcAft>
        <a:defRPr sz="3600" b="1" i="1">
          <a:solidFill>
            <a:srgbClr val="151C77"/>
          </a:solidFill>
          <a:latin typeface="Arial" charset="0"/>
        </a:defRPr>
      </a:lvl2pPr>
      <a:lvl3pPr algn="r" rtl="0" eaLnBrk="0" fontAlgn="base" hangingPunct="0">
        <a:spcBef>
          <a:spcPct val="0"/>
        </a:spcBef>
        <a:spcAft>
          <a:spcPct val="0"/>
        </a:spcAft>
        <a:defRPr sz="3600" b="1" i="1">
          <a:solidFill>
            <a:srgbClr val="151C77"/>
          </a:solidFill>
          <a:latin typeface="Arial" charset="0"/>
        </a:defRPr>
      </a:lvl3pPr>
      <a:lvl4pPr algn="r" rtl="0" eaLnBrk="0" fontAlgn="base" hangingPunct="0">
        <a:spcBef>
          <a:spcPct val="0"/>
        </a:spcBef>
        <a:spcAft>
          <a:spcPct val="0"/>
        </a:spcAft>
        <a:defRPr sz="3600" b="1" i="1">
          <a:solidFill>
            <a:srgbClr val="151C77"/>
          </a:solidFill>
          <a:latin typeface="Arial" charset="0"/>
        </a:defRPr>
      </a:lvl4pPr>
      <a:lvl5pPr algn="r" rtl="0" eaLnBrk="0" fontAlgn="base" hangingPunct="0">
        <a:spcBef>
          <a:spcPct val="0"/>
        </a:spcBef>
        <a:spcAft>
          <a:spcPct val="0"/>
        </a:spcAft>
        <a:defRPr sz="3600" b="1" i="1">
          <a:solidFill>
            <a:srgbClr val="151C77"/>
          </a:solidFill>
          <a:latin typeface="Arial" charset="0"/>
        </a:defRPr>
      </a:lvl5pPr>
      <a:lvl6pPr marL="457209" algn="r" rtl="0" eaLnBrk="0" fontAlgn="base" hangingPunct="0">
        <a:spcBef>
          <a:spcPct val="0"/>
        </a:spcBef>
        <a:spcAft>
          <a:spcPct val="0"/>
        </a:spcAft>
        <a:defRPr sz="3600" b="1" i="1">
          <a:solidFill>
            <a:srgbClr val="151C77"/>
          </a:solidFill>
          <a:latin typeface="Arial" charset="0"/>
        </a:defRPr>
      </a:lvl6pPr>
      <a:lvl7pPr marL="914417" algn="r" rtl="0" eaLnBrk="0" fontAlgn="base" hangingPunct="0">
        <a:spcBef>
          <a:spcPct val="0"/>
        </a:spcBef>
        <a:spcAft>
          <a:spcPct val="0"/>
        </a:spcAft>
        <a:defRPr sz="3600" b="1" i="1">
          <a:solidFill>
            <a:srgbClr val="151C77"/>
          </a:solidFill>
          <a:latin typeface="Arial" charset="0"/>
        </a:defRPr>
      </a:lvl7pPr>
      <a:lvl8pPr marL="1371626" algn="r" rtl="0" eaLnBrk="0" fontAlgn="base" hangingPunct="0">
        <a:spcBef>
          <a:spcPct val="0"/>
        </a:spcBef>
        <a:spcAft>
          <a:spcPct val="0"/>
        </a:spcAft>
        <a:defRPr sz="3600" b="1" i="1">
          <a:solidFill>
            <a:srgbClr val="151C77"/>
          </a:solidFill>
          <a:latin typeface="Arial" charset="0"/>
        </a:defRPr>
      </a:lvl8pPr>
      <a:lvl9pPr marL="1828835" algn="r" rtl="0" eaLnBrk="0" fontAlgn="base" hangingPunct="0">
        <a:spcBef>
          <a:spcPct val="0"/>
        </a:spcBef>
        <a:spcAft>
          <a:spcPct val="0"/>
        </a:spcAft>
        <a:defRPr sz="3600" b="1" i="1">
          <a:solidFill>
            <a:srgbClr val="151C77"/>
          </a:solidFill>
          <a:latin typeface="Arial" charset="0"/>
        </a:defRPr>
      </a:lvl9pPr>
    </p:titleStyle>
    <p:bodyStyle>
      <a:lvl1pPr marL="285755" indent="-285755" algn="l" rtl="0" eaLnBrk="0" fontAlgn="base" hangingPunct="0">
        <a:spcBef>
          <a:spcPct val="20000"/>
        </a:spcBef>
        <a:spcAft>
          <a:spcPct val="0"/>
        </a:spcAft>
        <a:buClr>
          <a:srgbClr val="151C77"/>
        </a:buClr>
        <a:buSzPct val="80000"/>
        <a:buFont typeface="Wingdings" panose="05000000000000000000" pitchFamily="2" charset="2"/>
        <a:buChar char="n"/>
        <a:defRPr sz="2400" b="1">
          <a:solidFill>
            <a:schemeClr val="tx1"/>
          </a:solidFill>
          <a:latin typeface="+mn-lt"/>
          <a:ea typeface="+mn-ea"/>
          <a:cs typeface="+mn-cs"/>
        </a:defRPr>
      </a:lvl1pPr>
      <a:lvl2pPr marL="688988" indent="-282581" algn="l" rtl="0" eaLnBrk="0" fontAlgn="base" hangingPunct="0">
        <a:spcBef>
          <a:spcPct val="20000"/>
        </a:spcBef>
        <a:spcAft>
          <a:spcPct val="0"/>
        </a:spcAft>
        <a:buClr>
          <a:srgbClr val="151C77"/>
        </a:buClr>
        <a:buSzPct val="80000"/>
        <a:buFont typeface="Wingdings" panose="05000000000000000000" pitchFamily="2" charset="2"/>
        <a:buChar char="n"/>
        <a:defRPr sz="2200" b="1">
          <a:solidFill>
            <a:schemeClr val="tx1"/>
          </a:solidFill>
          <a:latin typeface="+mn-lt"/>
        </a:defRPr>
      </a:lvl2pPr>
      <a:lvl3pPr marL="1027132" indent="-223843" algn="l" rtl="0" eaLnBrk="0" fontAlgn="base" hangingPunct="0">
        <a:spcBef>
          <a:spcPct val="20000"/>
        </a:spcBef>
        <a:spcAft>
          <a:spcPct val="0"/>
        </a:spcAft>
        <a:buClr>
          <a:srgbClr val="151C77"/>
        </a:buClr>
        <a:buSzPct val="80000"/>
        <a:buFont typeface="Wingdings" panose="05000000000000000000" pitchFamily="2" charset="2"/>
        <a:buChar char="n"/>
        <a:defRPr b="1">
          <a:solidFill>
            <a:schemeClr val="tx1"/>
          </a:solidFill>
          <a:latin typeface="+mn-lt"/>
        </a:defRPr>
      </a:lvl3pPr>
      <a:lvl4pPr marL="1600231" indent="-228604" algn="l" rtl="0" eaLnBrk="0" fontAlgn="base" hangingPunct="0">
        <a:spcBef>
          <a:spcPct val="20000"/>
        </a:spcBef>
        <a:spcAft>
          <a:spcPct val="0"/>
        </a:spcAft>
        <a:buClr>
          <a:srgbClr val="003399"/>
        </a:buClr>
        <a:buSzPct val="80000"/>
        <a:buFont typeface="Wingdings" panose="05000000000000000000" pitchFamily="2" charset="2"/>
        <a:buChar char="n"/>
        <a:defRPr sz="2000">
          <a:solidFill>
            <a:schemeClr val="tx1"/>
          </a:solidFill>
          <a:latin typeface="+mn-lt"/>
        </a:defRPr>
      </a:lvl4pPr>
      <a:lvl5pPr marL="2057439" indent="-228604" algn="l" rtl="0" eaLnBrk="0" fontAlgn="base" hangingPunct="0">
        <a:spcBef>
          <a:spcPct val="20000"/>
        </a:spcBef>
        <a:spcAft>
          <a:spcPct val="0"/>
        </a:spcAft>
        <a:buClr>
          <a:srgbClr val="003399"/>
        </a:buClr>
        <a:buSzPct val="80000"/>
        <a:buFont typeface="Wingdings" panose="05000000000000000000" pitchFamily="2" charset="2"/>
        <a:buChar char="n"/>
        <a:defRPr sz="2000">
          <a:solidFill>
            <a:schemeClr val="tx1"/>
          </a:solidFill>
          <a:latin typeface="+mn-lt"/>
        </a:defRPr>
      </a:lvl5pPr>
      <a:lvl6pPr marL="2514648" indent="-228604" algn="l" rtl="0" eaLnBrk="0" fontAlgn="base" hangingPunct="0">
        <a:spcBef>
          <a:spcPct val="20000"/>
        </a:spcBef>
        <a:spcAft>
          <a:spcPct val="0"/>
        </a:spcAft>
        <a:buClr>
          <a:srgbClr val="003399"/>
        </a:buClr>
        <a:buSzPct val="80000"/>
        <a:buFont typeface="Wingdings" pitchFamily="2" charset="2"/>
        <a:buChar char="n"/>
        <a:defRPr sz="2000">
          <a:solidFill>
            <a:schemeClr val="tx1"/>
          </a:solidFill>
          <a:latin typeface="+mn-lt"/>
        </a:defRPr>
      </a:lvl6pPr>
      <a:lvl7pPr marL="2971857" indent="-228604" algn="l" rtl="0" eaLnBrk="0" fontAlgn="base" hangingPunct="0">
        <a:spcBef>
          <a:spcPct val="20000"/>
        </a:spcBef>
        <a:spcAft>
          <a:spcPct val="0"/>
        </a:spcAft>
        <a:buClr>
          <a:srgbClr val="003399"/>
        </a:buClr>
        <a:buSzPct val="80000"/>
        <a:buFont typeface="Wingdings" pitchFamily="2" charset="2"/>
        <a:buChar char="n"/>
        <a:defRPr sz="2000">
          <a:solidFill>
            <a:schemeClr val="tx1"/>
          </a:solidFill>
          <a:latin typeface="+mn-lt"/>
        </a:defRPr>
      </a:lvl7pPr>
      <a:lvl8pPr marL="3429065" indent="-228604" algn="l" rtl="0" eaLnBrk="0" fontAlgn="base" hangingPunct="0">
        <a:spcBef>
          <a:spcPct val="20000"/>
        </a:spcBef>
        <a:spcAft>
          <a:spcPct val="0"/>
        </a:spcAft>
        <a:buClr>
          <a:srgbClr val="003399"/>
        </a:buClr>
        <a:buSzPct val="80000"/>
        <a:buFont typeface="Wingdings" pitchFamily="2" charset="2"/>
        <a:buChar char="n"/>
        <a:defRPr sz="2000">
          <a:solidFill>
            <a:schemeClr val="tx1"/>
          </a:solidFill>
          <a:latin typeface="+mn-lt"/>
        </a:defRPr>
      </a:lvl8pPr>
      <a:lvl9pPr marL="3886274" indent="-228604" algn="l" rtl="0" eaLnBrk="0" fontAlgn="base" hangingPunct="0">
        <a:spcBef>
          <a:spcPct val="20000"/>
        </a:spcBef>
        <a:spcAft>
          <a:spcPct val="0"/>
        </a:spcAft>
        <a:buClr>
          <a:srgbClr val="003399"/>
        </a:buClr>
        <a:buSzPct val="80000"/>
        <a:buFont typeface="Wingdings" pitchFamily="2" charset="2"/>
        <a:buChar char="n"/>
        <a:defRPr sz="2000">
          <a:solidFill>
            <a:schemeClr val="tx1"/>
          </a:solidFill>
          <a:latin typeface="+mn-lt"/>
        </a:defRPr>
      </a:lvl9pPr>
    </p:bodyStyle>
    <p:otherStyle>
      <a:defPPr>
        <a:defRPr lang="en-US"/>
      </a:defPPr>
      <a:lvl1pPr marL="0" algn="l" defTabSz="914417" rtl="0" eaLnBrk="1" latinLnBrk="0" hangingPunct="1">
        <a:defRPr sz="1800" kern="1200">
          <a:solidFill>
            <a:schemeClr val="tx1"/>
          </a:solidFill>
          <a:latin typeface="+mn-lt"/>
          <a:ea typeface="+mn-ea"/>
          <a:cs typeface="+mn-cs"/>
        </a:defRPr>
      </a:lvl1pPr>
      <a:lvl2pPr marL="457209" algn="l" defTabSz="914417" rtl="0" eaLnBrk="1" latinLnBrk="0" hangingPunct="1">
        <a:defRPr sz="1800" kern="1200">
          <a:solidFill>
            <a:schemeClr val="tx1"/>
          </a:solidFill>
          <a:latin typeface="+mn-lt"/>
          <a:ea typeface="+mn-ea"/>
          <a:cs typeface="+mn-cs"/>
        </a:defRPr>
      </a:lvl2pPr>
      <a:lvl3pPr marL="914417" algn="l" defTabSz="914417" rtl="0" eaLnBrk="1" latinLnBrk="0" hangingPunct="1">
        <a:defRPr sz="1800" kern="1200">
          <a:solidFill>
            <a:schemeClr val="tx1"/>
          </a:solidFill>
          <a:latin typeface="+mn-lt"/>
          <a:ea typeface="+mn-ea"/>
          <a:cs typeface="+mn-cs"/>
        </a:defRPr>
      </a:lvl3pPr>
      <a:lvl4pPr marL="1371626" algn="l" defTabSz="914417" rtl="0" eaLnBrk="1" latinLnBrk="0" hangingPunct="1">
        <a:defRPr sz="1800" kern="1200">
          <a:solidFill>
            <a:schemeClr val="tx1"/>
          </a:solidFill>
          <a:latin typeface="+mn-lt"/>
          <a:ea typeface="+mn-ea"/>
          <a:cs typeface="+mn-cs"/>
        </a:defRPr>
      </a:lvl4pPr>
      <a:lvl5pPr marL="1828835" algn="l" defTabSz="914417" rtl="0" eaLnBrk="1" latinLnBrk="0" hangingPunct="1">
        <a:defRPr sz="1800" kern="1200">
          <a:solidFill>
            <a:schemeClr val="tx1"/>
          </a:solidFill>
          <a:latin typeface="+mn-lt"/>
          <a:ea typeface="+mn-ea"/>
          <a:cs typeface="+mn-cs"/>
        </a:defRPr>
      </a:lvl5pPr>
      <a:lvl6pPr marL="2286044" algn="l" defTabSz="914417" rtl="0" eaLnBrk="1" latinLnBrk="0" hangingPunct="1">
        <a:defRPr sz="1800" kern="1200">
          <a:solidFill>
            <a:schemeClr val="tx1"/>
          </a:solidFill>
          <a:latin typeface="+mn-lt"/>
          <a:ea typeface="+mn-ea"/>
          <a:cs typeface="+mn-cs"/>
        </a:defRPr>
      </a:lvl6pPr>
      <a:lvl7pPr marL="2743252" algn="l" defTabSz="914417" rtl="0" eaLnBrk="1" latinLnBrk="0" hangingPunct="1">
        <a:defRPr sz="1800" kern="1200">
          <a:solidFill>
            <a:schemeClr val="tx1"/>
          </a:solidFill>
          <a:latin typeface="+mn-lt"/>
          <a:ea typeface="+mn-ea"/>
          <a:cs typeface="+mn-cs"/>
        </a:defRPr>
      </a:lvl7pPr>
      <a:lvl8pPr marL="3200461" algn="l" defTabSz="914417" rtl="0" eaLnBrk="1" latinLnBrk="0" hangingPunct="1">
        <a:defRPr sz="1800" kern="1200">
          <a:solidFill>
            <a:schemeClr val="tx1"/>
          </a:solidFill>
          <a:latin typeface="+mn-lt"/>
          <a:ea typeface="+mn-ea"/>
          <a:cs typeface="+mn-cs"/>
        </a:defRPr>
      </a:lvl8pPr>
      <a:lvl9pPr marL="3657669" algn="l" defTabSz="91441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339.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28.xml"/></Relationships>
</file>

<file path=ppt/slides/_rels/slide10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57.xml"/></Relationships>
</file>

<file path=ppt/slides/_rels/slide10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457.xml"/></Relationships>
</file>

<file path=ppt/slides/_rels/slide10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457.xml"/><Relationship Id="rId4" Type="http://schemas.openxmlformats.org/officeDocument/2006/relationships/image" Target="../media/image43.jpeg"/></Relationships>
</file>

<file path=ppt/slides/_rels/slide10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57.xml"/></Relationships>
</file>

<file path=ppt/slides/_rels/slide10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5.xml"/><Relationship Id="rId1" Type="http://schemas.openxmlformats.org/officeDocument/2006/relationships/slideLayout" Target="../slideLayouts/slideLayout312.xml"/></Relationships>
</file>

<file path=ppt/slides/_rels/slide10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457.xml"/></Relationships>
</file>

<file path=ppt/slides/_rels/slide10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6.xml"/><Relationship Id="rId1" Type="http://schemas.openxmlformats.org/officeDocument/2006/relationships/slideLayout" Target="../slideLayouts/slideLayout312.xml"/></Relationships>
</file>

<file path=ppt/slides/_rels/slide10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13.xml"/></Relationships>
</file>

<file path=ppt/slides/_rels/slide109.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31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39.xml"/></Relationships>
</file>

<file path=ppt/slides/_rels/slide11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60.xml"/></Relationships>
</file>

<file path=ppt/slides/_rels/slide111.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notesSlide" Target="../notesSlides/notesSlide47.xml"/><Relationship Id="rId1" Type="http://schemas.openxmlformats.org/officeDocument/2006/relationships/slideLayout" Target="../slideLayouts/slideLayout24.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93.xml"/></Relationships>
</file>

<file path=ppt/slides/_rels/slide113.xml.rels><?xml version="1.0" encoding="UTF-8" standalone="yes"?>
<Relationships xmlns="http://schemas.openxmlformats.org/package/2006/relationships"><Relationship Id="rId3" Type="http://schemas.openxmlformats.org/officeDocument/2006/relationships/hyperlink" Target="http://www.ritsumei.ac.jp/~y-kita/pub/kita-dx99.pdf" TargetMode="External"/><Relationship Id="rId2" Type="http://schemas.openxmlformats.org/officeDocument/2006/relationships/image" Target="../media/image49.png"/><Relationship Id="rId1" Type="http://schemas.openxmlformats.org/officeDocument/2006/relationships/slideLayout" Target="../slideLayouts/slideLayout24.xml"/></Relationships>
</file>

<file path=ppt/slides/_rels/slide11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4.xml"/></Relationships>
</file>

<file path=ppt/slides/_rels/slide11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4.xml"/></Relationships>
</file>

<file path=ppt/slides/_rels/slide11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9.xml"/><Relationship Id="rId1" Type="http://schemas.openxmlformats.org/officeDocument/2006/relationships/slideLayout" Target="../slideLayouts/slideLayout406.xml"/><Relationship Id="rId4" Type="http://schemas.openxmlformats.org/officeDocument/2006/relationships/hyperlink" Target="http://www.tinker.af.mil/shared/media/document/AFD-140606-042.pdf" TargetMode="External"/></Relationships>
</file>

<file path=ppt/slides/_rels/slide11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hyperlink" Target="http://www.irss.ca/development/documents/CODES%20&amp;%20STANDARDS_02-28-08/ASME%20V%201998/ASME%20V%20Art%2030%20Terms.pdf" TargetMode="External"/><Relationship Id="rId1" Type="http://schemas.openxmlformats.org/officeDocument/2006/relationships/slideLayout" Target="../slideLayouts/slideLayout406.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406.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40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9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406.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96.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06.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0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06.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06.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09.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192.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09.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09.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09.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09.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09.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09.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06.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09.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09.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09.xml"/></Relationships>
</file>

<file path=ppt/slides/_rels/slide14.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5.xml"/><Relationship Id="rId1" Type="http://schemas.openxmlformats.org/officeDocument/2006/relationships/slideLayout" Target="../slideLayouts/slideLayout203.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09.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09.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09.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09.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09.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09.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109.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09.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109.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109.xml"/></Relationships>
</file>

<file path=ppt/slides/_rels/slide15.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notesSlide" Target="../notesSlides/notesSlide6.xml"/><Relationship Id="rId1" Type="http://schemas.openxmlformats.org/officeDocument/2006/relationships/slideLayout" Target="../slideLayouts/slideLayout203.xml"/></Relationships>
</file>

<file path=ppt/slides/_rels/slide150.xml.rels><?xml version="1.0" encoding="UTF-8" standalone="yes"?>
<Relationships xmlns="http://schemas.openxmlformats.org/package/2006/relationships"><Relationship Id="rId2" Type="http://schemas.openxmlformats.org/officeDocument/2006/relationships/image" Target="../media/image55.jpg"/><Relationship Id="rId1" Type="http://schemas.openxmlformats.org/officeDocument/2006/relationships/slideLayout" Target="../slideLayouts/slideLayout109.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09.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09.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09.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09.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09.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09.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09.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09.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109.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203.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09.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2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33.xml"/></Relationships>
</file>

<file path=ppt/slides/_rels/slide16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7.xml"/><Relationship Id="rId1" Type="http://schemas.openxmlformats.org/officeDocument/2006/relationships/slideLayout" Target="../slideLayouts/slideLayout133.xml"/></Relationships>
</file>

<file path=ppt/slides/_rels/slide16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33.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86.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86.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56.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15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03.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156.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156.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86.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58.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57.xml"/></Relationships>
</file>

<file path=ppt/slides/_rels/slide17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62.xml"/></Relationships>
</file>

<file path=ppt/slides/_rels/slide17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60.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5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158.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8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03.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86.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86.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86.xml"/></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45.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86.xml"/></Relationships>
</file>

<file path=ppt/slides/_rels/slide18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60.xml"/><Relationship Id="rId1" Type="http://schemas.openxmlformats.org/officeDocument/2006/relationships/slideLayout" Target="../slideLayouts/slideLayout406.xml"/><Relationship Id="rId4" Type="http://schemas.openxmlformats.org/officeDocument/2006/relationships/hyperlink" Target="http://www.tinker.af.mil/shared/media/document/AFD-140606-042.pdf" TargetMode="External"/></Relationships>
</file>

<file path=ppt/slides/_rels/slide18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hyperlink" Target="http://www.irss.ca/development/documents/CODES%20&amp;%20STANDARDS_02-28-08/ASME%20V%201998/ASME%20V%20Art%2030%20Terms.pdf" TargetMode="External"/><Relationship Id="rId1" Type="http://schemas.openxmlformats.org/officeDocument/2006/relationships/slideLayout" Target="../slideLayouts/slideLayout406.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406.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406.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40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92.xml"/></Relationships>
</file>

<file path=ppt/slides/_rels/slide19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86.xml"/></Relationships>
</file>

<file path=ppt/slides/_rels/slide19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86.xml"/></Relationships>
</file>

<file path=ppt/slides/_rels/slide19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61.xml"/><Relationship Id="rId1" Type="http://schemas.openxmlformats.org/officeDocument/2006/relationships/slideLayout" Target="../slideLayouts/slideLayout86.xml"/></Relationships>
</file>

<file path=ppt/slides/_rels/slide193.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86.xml"/></Relationships>
</file>

<file path=ppt/slides/_rels/slide194.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86.xml"/></Relationships>
</file>

<file path=ppt/slides/_rels/slide195.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86.xml"/></Relationships>
</file>

<file path=ppt/slides/_rels/slide196.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86.xml"/></Relationships>
</file>

<file path=ppt/slides/_rels/slide197.xml.rels><?xml version="1.0" encoding="UTF-8" standalone="yes"?>
<Relationships xmlns="http://schemas.openxmlformats.org/package/2006/relationships"><Relationship Id="rId8" Type="http://schemas.openxmlformats.org/officeDocument/2006/relationships/hyperlink" Target="https://www.w3.org/2005/Incubator/ssn/ssnx/ssn#term-featureOfInterest" TargetMode="External"/><Relationship Id="rId13" Type="http://schemas.openxmlformats.org/officeDocument/2006/relationships/hyperlink" Target="https://www.w3.org/2005/Incubator/ssn/ssnx/ssn#term-SensorOutput" TargetMode="External"/><Relationship Id="rId3" Type="http://schemas.openxmlformats.org/officeDocument/2006/relationships/hyperlink" Target="http://www.loa-cnr.it/ontologies/DUL.owl#Situation" TargetMode="External"/><Relationship Id="rId7" Type="http://schemas.openxmlformats.org/officeDocument/2006/relationships/hyperlink" Target="https://www.w3.org/2005/Incubator/ssn/ssnx/ssn#term-Sensing" TargetMode="External"/><Relationship Id="rId12" Type="http://schemas.openxmlformats.org/officeDocument/2006/relationships/hyperlink" Target="https://www.w3.org/2005/Incubator/ssn/ssnx/ssn#term-observationResult" TargetMode="External"/><Relationship Id="rId2" Type="http://schemas.openxmlformats.org/officeDocument/2006/relationships/notesSlide" Target="../notesSlides/notesSlide62.xml"/><Relationship Id="rId1" Type="http://schemas.openxmlformats.org/officeDocument/2006/relationships/slideLayout" Target="../slideLayouts/slideLayout86.xml"/><Relationship Id="rId6" Type="http://schemas.openxmlformats.org/officeDocument/2006/relationships/hyperlink" Target="https://www.w3.org/2005/Incubator/ssn/ssnx/ssn#term-sensingMethodUsed" TargetMode="External"/><Relationship Id="rId11" Type="http://schemas.openxmlformats.org/officeDocument/2006/relationships/hyperlink" Target="https://www.w3.org/2005/Incubator/ssn/ssnx/ssn#term-Stimulus" TargetMode="External"/><Relationship Id="rId5" Type="http://schemas.openxmlformats.org/officeDocument/2006/relationships/hyperlink" Target="https://www.w3.org/2005/Incubator/ssn/ssnx/ssn#term-Property" TargetMode="External"/><Relationship Id="rId15" Type="http://schemas.openxmlformats.org/officeDocument/2006/relationships/hyperlink" Target="https://www.w3.org/2005/Incubator/ssn/ssnx/ssn#term-Sensor" TargetMode="External"/><Relationship Id="rId10" Type="http://schemas.openxmlformats.org/officeDocument/2006/relationships/hyperlink" Target="http://www.loa-cnr.it/ontologies/DUL.owl#includesEvent" TargetMode="External"/><Relationship Id="rId4" Type="http://schemas.openxmlformats.org/officeDocument/2006/relationships/hyperlink" Target="https://www.w3.org/2005/Incubator/ssn/ssnx/ssn#term-observedProperty" TargetMode="External"/><Relationship Id="rId9" Type="http://schemas.openxmlformats.org/officeDocument/2006/relationships/hyperlink" Target="https://www.w3.org/2005/Incubator/ssn/ssnx/ssn#term-FeatureOfInterest" TargetMode="External"/><Relationship Id="rId14" Type="http://schemas.openxmlformats.org/officeDocument/2006/relationships/hyperlink" Target="http://purl.oclc.org/NET/ssnx/ssn#observedBy" TargetMode="External"/></Relationships>
</file>

<file path=ppt/slides/_rels/slide198.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86.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8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07.xml"/></Relationships>
</file>

<file path=ppt/slides/_rels/slide200.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428.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440.xml"/></Relationships>
</file>

<file path=ppt/slides/_rels/slide20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64.xml"/><Relationship Id="rId1" Type="http://schemas.openxmlformats.org/officeDocument/2006/relationships/slideLayout" Target="../slideLayouts/slideLayout441.xml"/></Relationships>
</file>

<file path=ppt/slides/_rels/slide20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65.xml"/><Relationship Id="rId1" Type="http://schemas.openxmlformats.org/officeDocument/2006/relationships/slideLayout" Target="../slideLayouts/slideLayout86.xml"/></Relationships>
</file>

<file path=ppt/slides/_rels/slide20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66.xml"/><Relationship Id="rId1" Type="http://schemas.openxmlformats.org/officeDocument/2006/relationships/slideLayout" Target="../slideLayouts/slideLayout86.xml"/></Relationships>
</file>

<file path=ppt/slides/_rels/slide205.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diagramLayout" Target="../diagrams/layout1.xml"/><Relationship Id="rId7" Type="http://schemas.openxmlformats.org/officeDocument/2006/relationships/diagramData" Target="../diagrams/data2.xml"/><Relationship Id="rId2" Type="http://schemas.openxmlformats.org/officeDocument/2006/relationships/diagramData" Target="../diagrams/data1.xml"/><Relationship Id="rId1" Type="http://schemas.openxmlformats.org/officeDocument/2006/relationships/slideLayout" Target="../slideLayouts/slideLayout86.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86.xml"/></Relationships>
</file>

<file path=ppt/slides/_rels/slide207.xml.rels><?xml version="1.0" encoding="UTF-8" standalone="yes"?>
<Relationships xmlns="http://schemas.openxmlformats.org/package/2006/relationships"><Relationship Id="rId8" Type="http://schemas.openxmlformats.org/officeDocument/2006/relationships/diagramLayout" Target="../diagrams/layout4.xml"/><Relationship Id="rId3" Type="http://schemas.openxmlformats.org/officeDocument/2006/relationships/diagramLayout" Target="../diagrams/layout3.xml"/><Relationship Id="rId7" Type="http://schemas.openxmlformats.org/officeDocument/2006/relationships/diagramData" Target="../diagrams/data4.xml"/><Relationship Id="rId2" Type="http://schemas.openxmlformats.org/officeDocument/2006/relationships/diagramData" Target="../diagrams/data3.xml"/><Relationship Id="rId1" Type="http://schemas.openxmlformats.org/officeDocument/2006/relationships/slideLayout" Target="../slideLayouts/slideLayout86.xml"/><Relationship Id="rId6" Type="http://schemas.microsoft.com/office/2007/relationships/diagramDrawing" Target="../diagrams/drawing3.xml"/><Relationship Id="rId11" Type="http://schemas.microsoft.com/office/2007/relationships/diagramDrawing" Target="../diagrams/drawing4.xml"/><Relationship Id="rId5" Type="http://schemas.openxmlformats.org/officeDocument/2006/relationships/diagramColors" Target="../diagrams/colors3.xml"/><Relationship Id="rId10" Type="http://schemas.openxmlformats.org/officeDocument/2006/relationships/diagramColors" Target="../diagrams/colors4.xml"/><Relationship Id="rId4" Type="http://schemas.openxmlformats.org/officeDocument/2006/relationships/diagramQuickStyle" Target="../diagrams/quickStyle3.xml"/><Relationship Id="rId9" Type="http://schemas.openxmlformats.org/officeDocument/2006/relationships/diagramQuickStyle" Target="../diagrams/quickStyle4.xml"/></Relationships>
</file>

<file path=ppt/slides/_rels/slide208.xml.rels><?xml version="1.0" encoding="UTF-8" standalone="yes"?>
<Relationships xmlns="http://schemas.openxmlformats.org/package/2006/relationships"><Relationship Id="rId8" Type="http://schemas.openxmlformats.org/officeDocument/2006/relationships/diagramLayout" Target="../diagrams/layout6.xml"/><Relationship Id="rId3" Type="http://schemas.openxmlformats.org/officeDocument/2006/relationships/diagramLayout" Target="../diagrams/layout5.xml"/><Relationship Id="rId7" Type="http://schemas.openxmlformats.org/officeDocument/2006/relationships/diagramData" Target="../diagrams/data6.xml"/><Relationship Id="rId2" Type="http://schemas.openxmlformats.org/officeDocument/2006/relationships/diagramData" Target="../diagrams/data5.xml"/><Relationship Id="rId1" Type="http://schemas.openxmlformats.org/officeDocument/2006/relationships/slideLayout" Target="../slideLayouts/slideLayout86.xml"/><Relationship Id="rId6" Type="http://schemas.microsoft.com/office/2007/relationships/diagramDrawing" Target="../diagrams/drawing5.xml"/><Relationship Id="rId11" Type="http://schemas.microsoft.com/office/2007/relationships/diagramDrawing" Target="../diagrams/drawing6.xml"/><Relationship Id="rId5" Type="http://schemas.openxmlformats.org/officeDocument/2006/relationships/diagramColors" Target="../diagrams/colors5.xml"/><Relationship Id="rId10" Type="http://schemas.openxmlformats.org/officeDocument/2006/relationships/diagramColors" Target="../diagrams/colors6.xml"/><Relationship Id="rId4" Type="http://schemas.openxmlformats.org/officeDocument/2006/relationships/diagramQuickStyle" Target="../diagrams/quickStyle5.xml"/><Relationship Id="rId9" Type="http://schemas.openxmlformats.org/officeDocument/2006/relationships/diagramQuickStyle" Target="../diagrams/quickStyle6.xml"/></Relationships>
</file>

<file path=ppt/slides/_rels/slide20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86.xml"/></Relationships>
</file>

<file path=ppt/slides/_rels/slide21.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18.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10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1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18.xml"/></Relationships>
</file>

<file path=ppt/slides/_rels/slide24.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2.xml"/><Relationship Id="rId1" Type="http://schemas.openxmlformats.org/officeDocument/2006/relationships/slideLayout" Target="../slideLayouts/slideLayout21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1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19.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221.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22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33.xml"/></Relationships>
</file>

<file path=ppt/slides/_rels/slide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8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2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23.xml"/></Relationships>
</file>

<file path=ppt/slides/_rels/slide3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2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43.xml"/></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hyperlink" Target="http://journals.plos.org/plosone/article?id=info:doi/10.1371/journal.pone.0089606" TargetMode="External"/><Relationship Id="rId1" Type="http://schemas.openxmlformats.org/officeDocument/2006/relationships/slideLayout" Target="../slideLayouts/slideLayout422.xml"/><Relationship Id="rId4" Type="http://schemas.openxmlformats.org/officeDocument/2006/relationships/image" Target="../media/image29.png"/></Relationships>
</file>

<file path=ppt/slides/_rels/slide3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9.xml"/><Relationship Id="rId1" Type="http://schemas.openxmlformats.org/officeDocument/2006/relationships/slideLayout" Target="../slideLayouts/slideLayout28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12.xml"/></Relationships>
</file>

<file path=ppt/slides/_rels/slide3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57.xml"/></Relationships>
</file>

<file path=ppt/slides/_rels/slide38.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457.xml"/></Relationships>
</file>

<file path=ppt/slides/_rels/slide3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1.xml"/><Relationship Id="rId1" Type="http://schemas.openxmlformats.org/officeDocument/2006/relationships/slideLayout" Target="../slideLayouts/slideLayout312.xml"/></Relationships>
</file>

<file path=ppt/slides/_rels/slide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81.xml"/></Relationships>
</file>

<file path=ppt/slides/_rels/slide4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2.xml"/><Relationship Id="rId1" Type="http://schemas.openxmlformats.org/officeDocument/2006/relationships/slideLayout" Target="../slideLayouts/slideLayout31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15.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15.xml"/></Relationships>
</file>

<file path=ppt/slides/_rels/slide4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0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70.xml"/></Relationships>
</file>

<file path=ppt/slides/_rels/slide4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35.xml"/></Relationships>
</file>

<file path=ppt/slides/_rels/slide4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4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6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70.xml"/></Relationships>
</file>

<file path=ppt/slides/_rels/slide4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70.xml"/></Relationships>
</file>

<file path=ppt/slides/_rels/slide5.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8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5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0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8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4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28.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54.xml"/></Relationships>
</file>

<file path=ppt/slides/_rels/slide6.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81.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54.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68.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28.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28.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28.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28.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28.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28.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2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28.xml"/></Relationships>
</file>

<file path=ppt/slides/_rels/slide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8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28.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28.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28.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28.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28.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28.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28.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28.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2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28.xml"/></Relationships>
</file>

<file path=ppt/slides/_rels/slide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81.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1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1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1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1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1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1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12.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xml"/><Relationship Id="rId1" Type="http://schemas.openxmlformats.org/officeDocument/2006/relationships/slideLayout" Target="../slideLayouts/slideLayout339.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1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68.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1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28.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1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1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1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1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2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2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Building Ontologies</a:t>
            </a:r>
          </a:p>
        </p:txBody>
      </p:sp>
      <p:sp>
        <p:nvSpPr>
          <p:cNvPr id="3" name="Content Placeholder 2"/>
          <p:cNvSpPr>
            <a:spLocks noGrp="1"/>
          </p:cNvSpPr>
          <p:nvPr>
            <p:ph idx="1"/>
          </p:nvPr>
        </p:nvSpPr>
        <p:spPr>
          <a:xfrm>
            <a:off x="838200" y="2643187"/>
            <a:ext cx="10515600" cy="3533775"/>
          </a:xfrm>
        </p:spPr>
        <p:txBody>
          <a:bodyPr/>
          <a:lstStyle/>
          <a:p>
            <a:pPr marL="0" indent="0" algn="ctr">
              <a:buNone/>
            </a:pPr>
            <a:r>
              <a:rPr lang="en-US" dirty="0">
                <a:solidFill>
                  <a:srgbClr val="000000"/>
                </a:solidFill>
                <a:latin typeface="Verdana" panose="020B0604030504040204" pitchFamily="34" charset="0"/>
              </a:rPr>
              <a:t>Barry Smith</a:t>
            </a:r>
          </a:p>
          <a:p>
            <a:pPr marL="0" indent="0" algn="ctr">
              <a:buNone/>
            </a:pPr>
            <a:r>
              <a:rPr lang="en-US" dirty="0">
                <a:solidFill>
                  <a:srgbClr val="000000"/>
                </a:solidFill>
                <a:latin typeface="Verdana" panose="020B0604030504040204" pitchFamily="34" charset="0"/>
              </a:rPr>
              <a:t>EPFL, Lausanne</a:t>
            </a:r>
          </a:p>
          <a:p>
            <a:pPr marL="0" indent="0" algn="ctr">
              <a:buNone/>
            </a:pPr>
            <a:r>
              <a:rPr lang="en-US" dirty="0">
                <a:solidFill>
                  <a:srgbClr val="000000"/>
                </a:solidFill>
                <a:latin typeface="Verdana" panose="020B0604030504040204" pitchFamily="34" charset="0"/>
              </a:rPr>
              <a:t>January 30, 2017</a:t>
            </a:r>
          </a:p>
          <a:p>
            <a:pPr marL="0" indent="0" algn="ctr">
              <a:buNone/>
            </a:pPr>
            <a:endParaRPr lang="en-US" dirty="0">
              <a:solidFill>
                <a:srgbClr val="000000"/>
              </a:solidFill>
              <a:latin typeface="Verdana" panose="020B0604030504040204" pitchFamily="34" charset="0"/>
            </a:endParaRPr>
          </a:p>
        </p:txBody>
      </p:sp>
    </p:spTree>
    <p:extLst>
      <p:ext uri="{BB962C8B-B14F-4D97-AF65-F5344CB8AC3E}">
        <p14:creationId xmlns:p14="http://schemas.microsoft.com/office/powerpoint/2010/main" val="15091855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Title 1"/>
          <p:cNvSpPr>
            <a:spLocks noGrp="1"/>
          </p:cNvSpPr>
          <p:nvPr>
            <p:ph type="title"/>
          </p:nvPr>
        </p:nvSpPr>
        <p:spPr/>
        <p:txBody>
          <a:bodyPr/>
          <a:lstStyle/>
          <a:p>
            <a:endParaRPr lang="en-US" altLang="en-US"/>
          </a:p>
        </p:txBody>
      </p:sp>
      <p:sp>
        <p:nvSpPr>
          <p:cNvPr id="64515" name="Content Placeholder 2"/>
          <p:cNvSpPr>
            <a:spLocks noGrp="1"/>
          </p:cNvSpPr>
          <p:nvPr>
            <p:ph idx="1"/>
          </p:nvPr>
        </p:nvSpPr>
        <p:spPr/>
        <p:txBody>
          <a:bodyPr/>
          <a:lstStyle/>
          <a:p>
            <a:endParaRPr lang="en-US" altLang="en-US"/>
          </a:p>
        </p:txBody>
      </p:sp>
      <p:sp>
        <p:nvSpPr>
          <p:cNvPr id="64516" name="Slide Number Placeholder 3"/>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defRPr sz="3200">
                <a:solidFill>
                  <a:schemeClr val="tx1"/>
                </a:solidFill>
                <a:latin typeface="Arial" panose="020B0604020202020204" pitchFamily="34" charset="0"/>
              </a:defRPr>
            </a:lvl1pPr>
            <a:lvl2pPr marL="742950" indent="-285750">
              <a:spcBef>
                <a:spcPct val="20000"/>
              </a:spcBef>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fontAlgn="base">
              <a:spcBef>
                <a:spcPct val="0"/>
              </a:spcBef>
              <a:spcAft>
                <a:spcPct val="0"/>
              </a:spcAft>
            </a:pPr>
            <a:fld id="{42243507-087E-49C0-8622-5A20235F7B68}" type="slidenum">
              <a:rPr lang="en-US" altLang="en-US" sz="1400">
                <a:solidFill>
                  <a:srgbClr val="000000"/>
                </a:solidFill>
              </a:rPr>
              <a:pPr fontAlgn="base">
                <a:spcBef>
                  <a:spcPct val="0"/>
                </a:spcBef>
                <a:spcAft>
                  <a:spcPct val="0"/>
                </a:spcAft>
              </a:pPr>
              <a:t>10</a:t>
            </a:fld>
            <a:endParaRPr lang="en-US" altLang="en-US" sz="1400">
              <a:solidFill>
                <a:srgbClr val="000000"/>
              </a:solidFill>
            </a:endParaRPr>
          </a:p>
        </p:txBody>
      </p:sp>
      <p:pic>
        <p:nvPicPr>
          <p:cNvPr id="64517" name="Picture 5"/>
          <p:cNvPicPr>
            <a:picLocks noChangeAspect="1"/>
          </p:cNvPicPr>
          <p:nvPr/>
        </p:nvPicPr>
        <p:blipFill>
          <a:blip r:embed="rId3">
            <a:extLst>
              <a:ext uri="{28A0092B-C50C-407E-A947-70E740481C1C}">
                <a14:useLocalDpi xmlns:a14="http://schemas.microsoft.com/office/drawing/2010/main" val="0"/>
              </a:ext>
            </a:extLst>
          </a:blip>
          <a:srcRect l="11667" t="12592" r="13333" b="5185"/>
          <a:stretch>
            <a:fillRect/>
          </a:stretch>
        </p:blipFill>
        <p:spPr bwMode="auto">
          <a:xfrm>
            <a:off x="1508125" y="0"/>
            <a:ext cx="10504488" cy="647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9399690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Number Placeholder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fontAlgn="base">
              <a:spcBef>
                <a:spcPct val="0"/>
              </a:spcBef>
              <a:spcAft>
                <a:spcPct val="0"/>
              </a:spcAft>
              <a:buNone/>
            </a:pPr>
            <a:fld id="{D76A4225-DC40-4558-A3EF-A8BEB69E93F0}" type="slidenum">
              <a:rPr lang="en-US" altLang="en-US" sz="1200">
                <a:solidFill>
                  <a:srgbClr val="898989"/>
                </a:solidFill>
                <a:cs typeface="Arial" panose="020B0604020202020204" pitchFamily="34" charset="0"/>
              </a:rPr>
              <a:pPr fontAlgn="base">
                <a:spcBef>
                  <a:spcPct val="0"/>
                </a:spcBef>
                <a:spcAft>
                  <a:spcPct val="0"/>
                </a:spcAft>
                <a:buNone/>
              </a:pPr>
              <a:t>100</a:t>
            </a:fld>
            <a:endParaRPr lang="en-US" altLang="en-US" sz="1200">
              <a:solidFill>
                <a:srgbClr val="898989"/>
              </a:solidFill>
              <a:cs typeface="Arial" panose="020B0604020202020204" pitchFamily="34" charset="0"/>
            </a:endParaRPr>
          </a:p>
        </p:txBody>
      </p:sp>
      <p:sp>
        <p:nvSpPr>
          <p:cNvPr id="48131" name="Rectangle 2"/>
          <p:cNvSpPr>
            <a:spLocks noGrp="1" noChangeArrowheads="1"/>
          </p:cNvSpPr>
          <p:nvPr>
            <p:ph type="title"/>
          </p:nvPr>
        </p:nvSpPr>
        <p:spPr/>
        <p:txBody>
          <a:bodyPr/>
          <a:lstStyle/>
          <a:p>
            <a:pPr eaLnBrk="1" hangingPunct="1"/>
            <a:r>
              <a:rPr lang="de-DE" altLang="en-US"/>
              <a:t>The Ontology of Real Estate</a:t>
            </a:r>
          </a:p>
        </p:txBody>
      </p:sp>
      <p:sp>
        <p:nvSpPr>
          <p:cNvPr id="48132" name="Rectangle 3"/>
          <p:cNvSpPr>
            <a:spLocks noGrp="1" noChangeArrowheads="1"/>
          </p:cNvSpPr>
          <p:nvPr>
            <p:ph type="body" idx="1"/>
          </p:nvPr>
        </p:nvSpPr>
        <p:spPr/>
        <p:txBody>
          <a:bodyPr/>
          <a:lstStyle/>
          <a:p>
            <a:pPr eaLnBrk="1" hangingPunct="1">
              <a:lnSpc>
                <a:spcPct val="90000"/>
              </a:lnSpc>
            </a:pPr>
            <a:r>
              <a:rPr lang="de-DE" altLang="en-US" sz="4000" dirty="0"/>
              <a:t>The value of a building is dependent on the setting in which it exists</a:t>
            </a:r>
          </a:p>
          <a:p>
            <a:pPr eaLnBrk="1" hangingPunct="1">
              <a:lnSpc>
                <a:spcPct val="90000"/>
              </a:lnSpc>
            </a:pPr>
            <a:r>
              <a:rPr lang="de-DE" altLang="en-US" sz="4000" dirty="0"/>
              <a:t>Can you buy a setting? </a:t>
            </a:r>
          </a:p>
          <a:p>
            <a:pPr eaLnBrk="1" hangingPunct="1">
              <a:lnSpc>
                <a:spcPct val="90000"/>
              </a:lnSpc>
            </a:pPr>
            <a:r>
              <a:rPr lang="de-DE" altLang="en-US" sz="4000" dirty="0"/>
              <a:t>When you buy real estate, you buy a house and you also buy its setting (which was there before the house was built)</a:t>
            </a:r>
          </a:p>
          <a:p>
            <a:pPr eaLnBrk="1" hangingPunct="1">
              <a:lnSpc>
                <a:spcPct val="90000"/>
              </a:lnSpc>
            </a:pPr>
            <a:endParaRPr lang="de-DE" altLang="en-US" dirty="0"/>
          </a:p>
        </p:txBody>
      </p:sp>
      <p:sp>
        <p:nvSpPr>
          <p:cNvPr id="2" name="Rectangle 1"/>
          <p:cNvSpPr/>
          <p:nvPr/>
        </p:nvSpPr>
        <p:spPr>
          <a:xfrm>
            <a:off x="3251004" y="5847062"/>
            <a:ext cx="6337504" cy="461665"/>
          </a:xfrm>
          <a:prstGeom prst="rect">
            <a:avLst/>
          </a:prstGeom>
        </p:spPr>
        <p:txBody>
          <a:bodyPr wrap="none">
            <a:spAutoFit/>
          </a:bodyPr>
          <a:lstStyle/>
          <a:p>
            <a:r>
              <a:rPr lang="en-US" sz="2400" dirty="0"/>
              <a:t>http://ontology.buffalo.edu/smith/articles/lz.htm</a:t>
            </a:r>
          </a:p>
        </p:txBody>
      </p:sp>
    </p:spTree>
    <p:extLst>
      <p:ext uri="{BB962C8B-B14F-4D97-AF65-F5344CB8AC3E}">
        <p14:creationId xmlns:p14="http://schemas.microsoft.com/office/powerpoint/2010/main" val="185719695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Foundations of a CAD Ontology</a:t>
            </a:r>
          </a:p>
        </p:txBody>
      </p:sp>
      <p:pic>
        <p:nvPicPr>
          <p:cNvPr id="5" name="Picture 4"/>
          <p:cNvPicPr>
            <a:picLocks noChangeAspect="1"/>
          </p:cNvPicPr>
          <p:nvPr/>
        </p:nvPicPr>
        <p:blipFill rotWithShape="1">
          <a:blip r:embed="rId2"/>
          <a:srcRect l="18331" r="25288" b="40749"/>
          <a:stretch/>
        </p:blipFill>
        <p:spPr>
          <a:xfrm>
            <a:off x="1871133" y="1253482"/>
            <a:ext cx="8449733" cy="4994918"/>
          </a:xfrm>
          <a:prstGeom prst="rect">
            <a:avLst/>
          </a:prstGeom>
        </p:spPr>
      </p:pic>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0245D9C-4A0C-43C0-A4CA-21368D3EF0E6}" type="slidenum">
              <a:rPr kumimoji="0" lang="en-US" sz="900" b="0" i="0" u="none" strike="noStrike" kern="1200" cap="none" spc="0" normalizeH="0" baseline="0" noProof="0" smtClean="0">
                <a:ln>
                  <a:noFill/>
                </a:ln>
                <a:solidFill>
                  <a:srgbClr val="000000"/>
                </a:solidFill>
                <a:effectLst/>
                <a:uLnTx/>
                <a:uFillTx/>
                <a:latin typeface="Calibri"/>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101</a:t>
            </a:fld>
            <a:endParaRPr kumimoji="0" lang="en-US" sz="900" b="0" i="0" u="none" strike="noStrike" kern="1200" cap="none" spc="0" normalizeH="0" baseline="0" noProof="0">
              <a:ln>
                <a:noFill/>
              </a:ln>
              <a:solidFill>
                <a:srgbClr val="000000"/>
              </a:solidFill>
              <a:effectLst/>
              <a:uLnTx/>
              <a:uFillTx/>
              <a:latin typeface="Calibri"/>
              <a:ea typeface="+mn-ea"/>
              <a:cs typeface="Arial" pitchFamily="34" charset="0"/>
            </a:endParaRPr>
          </a:p>
        </p:txBody>
      </p:sp>
    </p:spTree>
    <p:extLst>
      <p:ext uri="{BB962C8B-B14F-4D97-AF65-F5344CB8AC3E}">
        <p14:creationId xmlns:p14="http://schemas.microsoft.com/office/powerpoint/2010/main" val="398190265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6" name="Picture 5"/>
          <p:cNvPicPr>
            <a:picLocks noChangeAspect="1"/>
          </p:cNvPicPr>
          <p:nvPr/>
        </p:nvPicPr>
        <p:blipFill rotWithShape="1">
          <a:blip r:embed="rId2"/>
          <a:srcRect l="35265" t="23704" r="32336" b="13086"/>
          <a:stretch/>
        </p:blipFill>
        <p:spPr>
          <a:xfrm>
            <a:off x="-108481" y="-205049"/>
            <a:ext cx="4089694" cy="7063049"/>
          </a:xfrm>
          <a:prstGeom prst="rect">
            <a:avLst/>
          </a:prstGeom>
        </p:spPr>
      </p:pic>
      <p:sp>
        <p:nvSpPr>
          <p:cNvPr id="3" name="Text Placeholder 2"/>
          <p:cNvSpPr>
            <a:spLocks noGrp="1"/>
          </p:cNvSpPr>
          <p:nvPr>
            <p:ph type="body" sz="half" idx="1"/>
          </p:nvPr>
        </p:nvSpPr>
        <p:spPr/>
        <p:txBody>
          <a:bodyPr/>
          <a:lstStyle/>
          <a:p>
            <a:endParaRPr lang="en-US"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0245D9C-4A0C-43C0-A4CA-21368D3EF0E6}" type="slidenum">
              <a:rPr kumimoji="0" lang="en-US" sz="900" b="0" i="0" u="none" strike="noStrike" kern="1200" cap="none" spc="0" normalizeH="0" baseline="0" noProof="0" smtClean="0">
                <a:ln>
                  <a:noFill/>
                </a:ln>
                <a:solidFill>
                  <a:srgbClr val="000000"/>
                </a:solidFill>
                <a:effectLst/>
                <a:uLnTx/>
                <a:uFillTx/>
                <a:latin typeface="Calibri"/>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102</a:t>
            </a:fld>
            <a:endParaRPr kumimoji="0" lang="en-US" sz="900" b="0" i="0" u="none" strike="noStrike" kern="1200" cap="none" spc="0" normalizeH="0" baseline="0" noProof="0">
              <a:ln>
                <a:noFill/>
              </a:ln>
              <a:solidFill>
                <a:srgbClr val="000000"/>
              </a:solidFill>
              <a:effectLst/>
              <a:uLnTx/>
              <a:uFillTx/>
              <a:latin typeface="Calibri"/>
              <a:ea typeface="+mn-ea"/>
              <a:cs typeface="Arial" pitchFamily="34" charset="0"/>
            </a:endParaRPr>
          </a:p>
        </p:txBody>
      </p:sp>
      <p:pic>
        <p:nvPicPr>
          <p:cNvPr id="5" name="Picture 4"/>
          <p:cNvPicPr>
            <a:picLocks noChangeAspect="1"/>
          </p:cNvPicPr>
          <p:nvPr/>
        </p:nvPicPr>
        <p:blipFill>
          <a:blip r:embed="rId3"/>
          <a:stretch>
            <a:fillRect/>
          </a:stretch>
        </p:blipFill>
        <p:spPr>
          <a:xfrm>
            <a:off x="6617494" y="1"/>
            <a:ext cx="6366933" cy="7008550"/>
          </a:xfrm>
          <a:prstGeom prst="rect">
            <a:avLst/>
          </a:prstGeom>
        </p:spPr>
      </p:pic>
    </p:spTree>
    <p:extLst>
      <p:ext uri="{BB962C8B-B14F-4D97-AF65-F5344CB8AC3E}">
        <p14:creationId xmlns:p14="http://schemas.microsoft.com/office/powerpoint/2010/main" val="245459256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6" name="Picture 5"/>
          <p:cNvPicPr>
            <a:picLocks noChangeAspect="1"/>
          </p:cNvPicPr>
          <p:nvPr/>
        </p:nvPicPr>
        <p:blipFill rotWithShape="1">
          <a:blip r:embed="rId2"/>
          <a:srcRect l="35265" t="23704" r="32336" b="13086"/>
          <a:stretch/>
        </p:blipFill>
        <p:spPr>
          <a:xfrm>
            <a:off x="-108481" y="-205049"/>
            <a:ext cx="4089694" cy="7063049"/>
          </a:xfrm>
          <a:prstGeom prst="rect">
            <a:avLst/>
          </a:prstGeom>
        </p:spPr>
      </p:pic>
      <p:sp>
        <p:nvSpPr>
          <p:cNvPr id="3" name="Text Placeholder 2"/>
          <p:cNvSpPr>
            <a:spLocks noGrp="1"/>
          </p:cNvSpPr>
          <p:nvPr>
            <p:ph type="body" sz="half" idx="1"/>
          </p:nvPr>
        </p:nvSpPr>
        <p:spPr/>
        <p:txBody>
          <a:bodyPr/>
          <a:lstStyle/>
          <a:p>
            <a:endParaRPr lang="en-US"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0245D9C-4A0C-43C0-A4CA-21368D3EF0E6}" type="slidenum">
              <a:rPr kumimoji="0" lang="en-US" sz="900" b="0" i="0" u="none" strike="noStrike" kern="1200" cap="none" spc="0" normalizeH="0" baseline="0" noProof="0" smtClean="0">
                <a:ln>
                  <a:noFill/>
                </a:ln>
                <a:solidFill>
                  <a:srgbClr val="000000"/>
                </a:solidFill>
                <a:effectLst/>
                <a:uLnTx/>
                <a:uFillTx/>
                <a:latin typeface="Calibri"/>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103</a:t>
            </a:fld>
            <a:endParaRPr kumimoji="0" lang="en-US" sz="900" b="0" i="0" u="none" strike="noStrike" kern="1200" cap="none" spc="0" normalizeH="0" baseline="0" noProof="0">
              <a:ln>
                <a:noFill/>
              </a:ln>
              <a:solidFill>
                <a:srgbClr val="000000"/>
              </a:solidFill>
              <a:effectLst/>
              <a:uLnTx/>
              <a:uFillTx/>
              <a:latin typeface="Calibri"/>
              <a:ea typeface="+mn-ea"/>
              <a:cs typeface="Arial" pitchFamily="34" charset="0"/>
            </a:endParaRPr>
          </a:p>
        </p:txBody>
      </p:sp>
      <p:pic>
        <p:nvPicPr>
          <p:cNvPr id="5" name="Picture 4"/>
          <p:cNvPicPr>
            <a:picLocks noChangeAspect="1"/>
          </p:cNvPicPr>
          <p:nvPr/>
        </p:nvPicPr>
        <p:blipFill>
          <a:blip r:embed="rId3"/>
          <a:stretch>
            <a:fillRect/>
          </a:stretch>
        </p:blipFill>
        <p:spPr>
          <a:xfrm>
            <a:off x="6617494" y="1"/>
            <a:ext cx="6366933" cy="7008550"/>
          </a:xfrm>
          <a:prstGeom prst="rect">
            <a:avLst/>
          </a:prstGeom>
        </p:spPr>
      </p:pic>
      <p:pic>
        <p:nvPicPr>
          <p:cNvPr id="2050" name="Picture 2" descr="Image result for CAD Aircraft cable"/>
          <p:cNvPicPr>
            <a:picLocks noChangeAspect="1" noChangeArrowheads="1"/>
          </p:cNvPicPr>
          <p:nvPr/>
        </p:nvPicPr>
        <p:blipFill rotWithShape="1">
          <a:blip r:embed="rId4">
            <a:extLst>
              <a:ext uri="{28A0092B-C50C-407E-A947-70E740481C1C}">
                <a14:useLocalDpi xmlns:a14="http://schemas.microsoft.com/office/drawing/2010/main" val="0"/>
              </a:ext>
            </a:extLst>
          </a:blip>
          <a:srcRect r="68630"/>
          <a:stretch/>
        </p:blipFill>
        <p:spPr bwMode="auto">
          <a:xfrm rot="5400000">
            <a:off x="3998230" y="439189"/>
            <a:ext cx="1920476" cy="61221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992900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srcRect l="18331" r="25288" b="40749"/>
          <a:stretch/>
        </p:blipFill>
        <p:spPr>
          <a:xfrm>
            <a:off x="1011065" y="745067"/>
            <a:ext cx="10266535" cy="6068890"/>
          </a:xfrm>
          <a:prstGeom prst="rect">
            <a:avLst/>
          </a:prstGeom>
        </p:spPr>
      </p:pic>
      <p:sp>
        <p:nvSpPr>
          <p:cNvPr id="2" name="Title 1"/>
          <p:cNvSpPr>
            <a:spLocks noGrp="1"/>
          </p:cNvSpPr>
          <p:nvPr>
            <p:ph type="title"/>
          </p:nvPr>
        </p:nvSpPr>
        <p:spPr/>
        <p:txBody>
          <a:bodyPr/>
          <a:lstStyle/>
          <a:p>
            <a:r>
              <a:rPr lang="en-US" dirty="0"/>
              <a:t>Foundations of a CAD Ontology</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0245D9C-4A0C-43C0-A4CA-21368D3EF0E6}" type="slidenum">
              <a:rPr kumimoji="0" lang="en-US" sz="900" b="0" i="0" u="none" strike="noStrike" kern="1200" cap="none" spc="0" normalizeH="0" baseline="0" noProof="0" smtClean="0">
                <a:ln>
                  <a:noFill/>
                </a:ln>
                <a:solidFill>
                  <a:srgbClr val="000000"/>
                </a:solidFill>
                <a:effectLst/>
                <a:uLnTx/>
                <a:uFillTx/>
                <a:latin typeface="Calibri"/>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104</a:t>
            </a:fld>
            <a:endParaRPr kumimoji="0" lang="en-US" sz="900" b="0" i="0" u="none" strike="noStrike" kern="1200" cap="none" spc="0" normalizeH="0" baseline="0" noProof="0">
              <a:ln>
                <a:noFill/>
              </a:ln>
              <a:solidFill>
                <a:srgbClr val="000000"/>
              </a:solidFill>
              <a:effectLst/>
              <a:uLnTx/>
              <a:uFillTx/>
              <a:latin typeface="Calibri"/>
              <a:ea typeface="+mn-ea"/>
              <a:cs typeface="Arial" pitchFamily="34" charset="0"/>
            </a:endParaRPr>
          </a:p>
        </p:txBody>
      </p:sp>
    </p:spTree>
    <p:extLst>
      <p:ext uri="{BB962C8B-B14F-4D97-AF65-F5344CB8AC3E}">
        <p14:creationId xmlns:p14="http://schemas.microsoft.com/office/powerpoint/2010/main" val="31905418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srcRect l="943" t="3981" r="33586" b="22323"/>
          <a:stretch/>
        </p:blipFill>
        <p:spPr>
          <a:xfrm>
            <a:off x="2629958" y="248073"/>
            <a:ext cx="6146800" cy="3810000"/>
          </a:xfrm>
          <a:prstGeom prst="rect">
            <a:avLst/>
          </a:prstGeom>
        </p:spPr>
      </p:pic>
      <p:sp>
        <p:nvSpPr>
          <p:cNvPr id="75781" name="Rectangle 5"/>
          <p:cNvSpPr>
            <a:spLocks noChangeArrowheads="1"/>
          </p:cNvSpPr>
          <p:nvPr/>
        </p:nvSpPr>
        <p:spPr bwMode="auto">
          <a:xfrm>
            <a:off x="3730625" y="5146463"/>
            <a:ext cx="2133600" cy="9906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400" b="0" i="0" u="none" strike="noStrike" kern="1200" cap="none" spc="0" normalizeH="0" baseline="0" noProof="0" dirty="0">
                <a:ln>
                  <a:noFill/>
                </a:ln>
                <a:solidFill>
                  <a:srgbClr val="000000"/>
                </a:solidFill>
                <a:effectLst/>
                <a:uLnTx/>
                <a:uFillTx/>
                <a:latin typeface="Tahoma" pitchFamily="34" charset="0"/>
                <a:ea typeface="+mn-ea"/>
                <a:cs typeface="Times New Roman" pitchFamily="18" charset="0"/>
              </a:rPr>
              <a:t>Hole</a:t>
            </a:r>
          </a:p>
        </p:txBody>
      </p:sp>
      <p:sp>
        <p:nvSpPr>
          <p:cNvPr id="75782" name="Rectangle 6"/>
          <p:cNvSpPr>
            <a:spLocks noChangeArrowheads="1"/>
          </p:cNvSpPr>
          <p:nvPr/>
        </p:nvSpPr>
        <p:spPr bwMode="auto">
          <a:xfrm>
            <a:off x="6854825" y="5146463"/>
            <a:ext cx="1752600" cy="9906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400" b="0" i="0" u="none" strike="noStrike" kern="1200" cap="none" spc="0" normalizeH="0" baseline="0" noProof="0" dirty="0">
                <a:ln>
                  <a:noFill/>
                </a:ln>
                <a:solidFill>
                  <a:srgbClr val="000000"/>
                </a:solidFill>
                <a:effectLst/>
                <a:uLnTx/>
                <a:uFillTx/>
                <a:latin typeface="Tahoma" pitchFamily="34" charset="0"/>
                <a:ea typeface="+mn-ea"/>
                <a:cs typeface="Times New Roman" pitchFamily="18" charset="0"/>
              </a:rPr>
              <a:t>Setting</a:t>
            </a:r>
          </a:p>
        </p:txBody>
      </p:sp>
      <p:cxnSp>
        <p:nvCxnSpPr>
          <p:cNvPr id="75783" name="AutoShape 7"/>
          <p:cNvCxnSpPr>
            <a:cxnSpLocks noChangeShapeType="1"/>
            <a:endCxn id="75781" idx="0"/>
          </p:cNvCxnSpPr>
          <p:nvPr/>
        </p:nvCxnSpPr>
        <p:spPr bwMode="auto">
          <a:xfrm flipH="1">
            <a:off x="4797425" y="4018703"/>
            <a:ext cx="1371600" cy="112776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5784" name="AutoShape 8"/>
          <p:cNvCxnSpPr>
            <a:cxnSpLocks noChangeShapeType="1"/>
            <a:endCxn id="75782" idx="0"/>
          </p:cNvCxnSpPr>
          <p:nvPr/>
        </p:nvCxnSpPr>
        <p:spPr bwMode="auto">
          <a:xfrm>
            <a:off x="6169025" y="4018703"/>
            <a:ext cx="1562100" cy="112776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1409273016"/>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Airbus A380 disaster of 2004</a:t>
            </a:r>
          </a:p>
        </p:txBody>
      </p:sp>
      <p:sp>
        <p:nvSpPr>
          <p:cNvPr id="3" name="Text Placeholder 2"/>
          <p:cNvSpPr>
            <a:spLocks noGrp="1"/>
          </p:cNvSpPr>
          <p:nvPr>
            <p:ph type="body" sz="half" idx="1"/>
          </p:nvPr>
        </p:nvSpPr>
        <p:spPr/>
        <p:txBody>
          <a:bodyPr/>
          <a:lstStyle/>
          <a:p>
            <a:endParaRPr lang="en-US"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0245D9C-4A0C-43C0-A4CA-21368D3EF0E6}" type="slidenum">
              <a:rPr kumimoji="0" lang="en-US" sz="900" b="0" i="0" u="none" strike="noStrike" kern="1200" cap="none" spc="0" normalizeH="0" baseline="0" noProof="0" smtClean="0">
                <a:ln>
                  <a:noFill/>
                </a:ln>
                <a:solidFill>
                  <a:srgbClr val="000000"/>
                </a:solidFill>
                <a:effectLst/>
                <a:uLnTx/>
                <a:uFillTx/>
                <a:latin typeface="Calibri"/>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106</a:t>
            </a:fld>
            <a:endParaRPr kumimoji="0" lang="en-US" sz="900" b="0" i="0" u="none" strike="noStrike" kern="1200" cap="none" spc="0" normalizeH="0" baseline="0" noProof="0">
              <a:ln>
                <a:noFill/>
              </a:ln>
              <a:solidFill>
                <a:srgbClr val="000000"/>
              </a:solidFill>
              <a:effectLst/>
              <a:uLnTx/>
              <a:uFillTx/>
              <a:latin typeface="Calibri"/>
              <a:ea typeface="+mn-ea"/>
              <a:cs typeface="Arial" pitchFamily="34" charset="0"/>
            </a:endParaRPr>
          </a:p>
        </p:txBody>
      </p:sp>
      <p:pic>
        <p:nvPicPr>
          <p:cNvPr id="5" name="Picture 4"/>
          <p:cNvPicPr>
            <a:picLocks noChangeAspect="1"/>
          </p:cNvPicPr>
          <p:nvPr/>
        </p:nvPicPr>
        <p:blipFill rotWithShape="1">
          <a:blip r:embed="rId2"/>
          <a:srcRect l="2758" t="17014" r="27354" b="10019"/>
          <a:stretch/>
        </p:blipFill>
        <p:spPr>
          <a:xfrm>
            <a:off x="220133" y="47099"/>
            <a:ext cx="11362267" cy="6669641"/>
          </a:xfrm>
          <a:prstGeom prst="rect">
            <a:avLst/>
          </a:prstGeom>
        </p:spPr>
      </p:pic>
    </p:spTree>
    <p:extLst>
      <p:ext uri="{BB962C8B-B14F-4D97-AF65-F5344CB8AC3E}">
        <p14:creationId xmlns:p14="http://schemas.microsoft.com/office/powerpoint/2010/main" val="90476244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srcRect l="943" t="3981" r="33586" b="22323"/>
          <a:stretch/>
        </p:blipFill>
        <p:spPr>
          <a:xfrm>
            <a:off x="2629958" y="248073"/>
            <a:ext cx="6146800" cy="3810000"/>
          </a:xfrm>
          <a:prstGeom prst="rect">
            <a:avLst/>
          </a:prstGeom>
        </p:spPr>
      </p:pic>
      <p:sp>
        <p:nvSpPr>
          <p:cNvPr id="75781" name="Rectangle 5"/>
          <p:cNvSpPr>
            <a:spLocks noChangeArrowheads="1"/>
          </p:cNvSpPr>
          <p:nvPr/>
        </p:nvSpPr>
        <p:spPr bwMode="auto">
          <a:xfrm>
            <a:off x="3730625" y="5146463"/>
            <a:ext cx="2133600" cy="9906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400" b="0" i="0" u="none" strike="noStrike" kern="1200" cap="none" spc="0" normalizeH="0" baseline="0" noProof="0" dirty="0">
                <a:ln>
                  <a:noFill/>
                </a:ln>
                <a:solidFill>
                  <a:srgbClr val="000000"/>
                </a:solidFill>
                <a:effectLst/>
                <a:uLnTx/>
                <a:uFillTx/>
                <a:latin typeface="Tahoma" pitchFamily="34" charset="0"/>
                <a:ea typeface="+mn-ea"/>
                <a:cs typeface="Times New Roman" pitchFamily="18" charset="0"/>
              </a:rPr>
              <a:t>Hole</a:t>
            </a:r>
          </a:p>
        </p:txBody>
      </p:sp>
      <p:sp>
        <p:nvSpPr>
          <p:cNvPr id="75782" name="Rectangle 6"/>
          <p:cNvSpPr>
            <a:spLocks noChangeArrowheads="1"/>
          </p:cNvSpPr>
          <p:nvPr/>
        </p:nvSpPr>
        <p:spPr bwMode="auto">
          <a:xfrm>
            <a:off x="6854825" y="5146463"/>
            <a:ext cx="1752600" cy="9906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400" b="0" i="0" u="none" strike="noStrike" kern="1200" cap="none" spc="0" normalizeH="0" baseline="0" noProof="0" dirty="0">
                <a:ln>
                  <a:noFill/>
                </a:ln>
                <a:solidFill>
                  <a:srgbClr val="000000"/>
                </a:solidFill>
                <a:effectLst/>
                <a:uLnTx/>
                <a:uFillTx/>
                <a:latin typeface="Tahoma" pitchFamily="34" charset="0"/>
                <a:ea typeface="+mn-ea"/>
                <a:cs typeface="Times New Roman" pitchFamily="18" charset="0"/>
              </a:rPr>
              <a:t>Setting</a:t>
            </a:r>
          </a:p>
        </p:txBody>
      </p:sp>
      <p:cxnSp>
        <p:nvCxnSpPr>
          <p:cNvPr id="75783" name="AutoShape 7"/>
          <p:cNvCxnSpPr>
            <a:cxnSpLocks noChangeShapeType="1"/>
            <a:endCxn id="75781" idx="0"/>
          </p:cNvCxnSpPr>
          <p:nvPr/>
        </p:nvCxnSpPr>
        <p:spPr bwMode="auto">
          <a:xfrm flipH="1">
            <a:off x="4797425" y="4018703"/>
            <a:ext cx="1371600" cy="112776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5784" name="AutoShape 8"/>
          <p:cNvCxnSpPr>
            <a:cxnSpLocks noChangeShapeType="1"/>
            <a:endCxn id="75782" idx="0"/>
          </p:cNvCxnSpPr>
          <p:nvPr/>
        </p:nvCxnSpPr>
        <p:spPr bwMode="auto">
          <a:xfrm>
            <a:off x="6169025" y="4018703"/>
            <a:ext cx="1562100" cy="112776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518262669"/>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sz="half" idx="1"/>
          </p:nvPr>
        </p:nvSpPr>
        <p:spPr/>
        <p:txBody>
          <a:bodyPr/>
          <a:lstStyle/>
          <a:p>
            <a:endParaRPr lang="en-US"/>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8B7AF89-3000-4B8D-A5D7-D85EF35536F0}" type="slidenum">
              <a:rPr kumimoji="0" lang="en-US" sz="14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108</a:t>
            </a:fld>
            <a:endParaRPr kumimoji="0" lang="en-US" sz="1400" b="0" i="0" u="none" strike="noStrike" kern="1200" cap="none" spc="0" normalizeH="0" baseline="0" noProof="0">
              <a:ln>
                <a:noFill/>
              </a:ln>
              <a:solidFill>
                <a:srgbClr val="000000"/>
              </a:solidFill>
              <a:effectLst/>
              <a:uLnTx/>
              <a:uFillTx/>
              <a:latin typeface="Arial" charset="0"/>
              <a:ea typeface="+mn-ea"/>
              <a:cs typeface="+mn-cs"/>
            </a:endParaRPr>
          </a:p>
        </p:txBody>
      </p:sp>
      <p:pic>
        <p:nvPicPr>
          <p:cNvPr id="5" name="Picture 4"/>
          <p:cNvPicPr>
            <a:picLocks noChangeAspect="1"/>
          </p:cNvPicPr>
          <p:nvPr/>
        </p:nvPicPr>
        <p:blipFill>
          <a:blip r:embed="rId2"/>
          <a:stretch>
            <a:fillRect/>
          </a:stretch>
        </p:blipFill>
        <p:spPr>
          <a:xfrm>
            <a:off x="1213657" y="174105"/>
            <a:ext cx="9908771" cy="6605848"/>
          </a:xfrm>
          <a:prstGeom prst="rect">
            <a:avLst/>
          </a:prstGeom>
        </p:spPr>
      </p:pic>
    </p:spTree>
    <p:extLst>
      <p:ext uri="{BB962C8B-B14F-4D97-AF65-F5344CB8AC3E}">
        <p14:creationId xmlns:p14="http://schemas.microsoft.com/office/powerpoint/2010/main" val="369417790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sz="half" idx="1"/>
          </p:nvPr>
        </p:nvSpPr>
        <p:spPr/>
        <p:txBody>
          <a:bodyPr/>
          <a:lstStyle/>
          <a:p>
            <a:endParaRPr lang="en-US"/>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8B7AF89-3000-4B8D-A5D7-D85EF35536F0}" type="slidenum">
              <a:rPr kumimoji="0" lang="en-US" sz="14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109</a:t>
            </a:fld>
            <a:endParaRPr kumimoji="0" lang="en-US" sz="1400" b="0" i="0" u="none" strike="noStrike" kern="1200" cap="none" spc="0" normalizeH="0" baseline="0" noProof="0">
              <a:ln>
                <a:noFill/>
              </a:ln>
              <a:solidFill>
                <a:srgbClr val="000000"/>
              </a:solidFill>
              <a:effectLst/>
              <a:uLnTx/>
              <a:uFillTx/>
              <a:latin typeface="Arial" charset="0"/>
              <a:ea typeface="+mn-ea"/>
              <a:cs typeface="+mn-cs"/>
            </a:endParaRPr>
          </a:p>
        </p:txBody>
      </p:sp>
      <p:pic>
        <p:nvPicPr>
          <p:cNvPr id="3074" name="Picture 2" descr="Image result for foundations of a house ho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97553" y="216019"/>
            <a:ext cx="8872047" cy="66419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60830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Title 1"/>
          <p:cNvSpPr>
            <a:spLocks noGrp="1"/>
          </p:cNvSpPr>
          <p:nvPr>
            <p:ph type="title"/>
          </p:nvPr>
        </p:nvSpPr>
        <p:spPr>
          <a:xfrm>
            <a:off x="1981200" y="631825"/>
            <a:ext cx="8229600" cy="1143000"/>
          </a:xfrm>
        </p:spPr>
        <p:txBody>
          <a:bodyPr/>
          <a:lstStyle/>
          <a:p>
            <a:r>
              <a:rPr lang="en-US" altLang="en-US"/>
              <a:t>How Siri Works – Interview with Tom Gruber, CTO of SIRI</a:t>
            </a:r>
            <a:br>
              <a:rPr lang="en-US" altLang="en-US"/>
            </a:br>
            <a:r>
              <a:rPr lang="en-US" altLang="en-US" sz="3200">
                <a:solidFill>
                  <a:srgbClr val="454545"/>
                </a:solidFill>
                <a:latin typeface="Myriad Pro"/>
              </a:rPr>
              <a:t>January 26th, 2010</a:t>
            </a:r>
            <a:r>
              <a:rPr lang="en-US" altLang="en-US" sz="500">
                <a:solidFill>
                  <a:schemeClr val="tx1"/>
                </a:solidFill>
              </a:rPr>
              <a:t> </a:t>
            </a:r>
            <a:br>
              <a:rPr lang="en-US" altLang="en-US" sz="9600">
                <a:solidFill>
                  <a:schemeClr val="tx1"/>
                </a:solidFill>
              </a:rPr>
            </a:br>
            <a:endParaRPr lang="en-US" altLang="en-US"/>
          </a:p>
        </p:txBody>
      </p:sp>
      <p:sp>
        <p:nvSpPr>
          <p:cNvPr id="65539" name="Content Placeholder 2"/>
          <p:cNvSpPr>
            <a:spLocks noGrp="1"/>
          </p:cNvSpPr>
          <p:nvPr>
            <p:ph idx="1"/>
          </p:nvPr>
        </p:nvSpPr>
        <p:spPr>
          <a:xfrm>
            <a:off x="1524000" y="2057400"/>
            <a:ext cx="9144000" cy="4090988"/>
          </a:xfrm>
        </p:spPr>
        <p:txBody>
          <a:bodyPr/>
          <a:lstStyle/>
          <a:p>
            <a:r>
              <a:rPr lang="en-US" altLang="en-US" sz="2800" b="1">
                <a:solidFill>
                  <a:srgbClr val="575757"/>
                </a:solidFill>
                <a:latin typeface="inherit"/>
              </a:rPr>
              <a:t>Nova Spivack</a:t>
            </a:r>
            <a:r>
              <a:rPr lang="en-US" altLang="en-US" sz="2800">
                <a:solidFill>
                  <a:srgbClr val="575757"/>
                </a:solidFill>
                <a:latin typeface="Myriad Pro"/>
              </a:rPr>
              <a:t>: Siri seems smart, at least about the kinds of tasks it was designed for. How is the knowledge represented in Siri – is it an ontology or something else?</a:t>
            </a:r>
          </a:p>
          <a:p>
            <a:r>
              <a:rPr lang="en-US" altLang="en-US" sz="2800" b="1">
                <a:solidFill>
                  <a:srgbClr val="575757"/>
                </a:solidFill>
                <a:latin typeface="inherit"/>
              </a:rPr>
              <a:t>Tom Gruber</a:t>
            </a:r>
            <a:r>
              <a:rPr lang="en-US" altLang="en-US" sz="2800">
                <a:solidFill>
                  <a:srgbClr val="575757"/>
                </a:solidFill>
                <a:latin typeface="Myriad Pro"/>
              </a:rPr>
              <a:t>: Siri’s knowledge is represented in a unified modeling system that combines ontologies, inference networks, pattern matching agents, dictionaries, and dialog models. … Siri can look at what it knows and think about similarities and generalizations at a semantic level.</a:t>
            </a:r>
          </a:p>
          <a:p>
            <a:endParaRPr lang="en-US" altLang="en-US"/>
          </a:p>
        </p:txBody>
      </p:sp>
      <p:sp>
        <p:nvSpPr>
          <p:cNvPr id="65540" name="Slide Number Placeholder 3"/>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defRPr sz="3200">
                <a:solidFill>
                  <a:schemeClr val="tx1"/>
                </a:solidFill>
                <a:latin typeface="Arial" panose="020B0604020202020204" pitchFamily="34" charset="0"/>
              </a:defRPr>
            </a:lvl1pPr>
            <a:lvl2pPr marL="742950" indent="-285750">
              <a:spcBef>
                <a:spcPct val="20000"/>
              </a:spcBef>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fontAlgn="base">
              <a:spcBef>
                <a:spcPct val="0"/>
              </a:spcBef>
              <a:spcAft>
                <a:spcPct val="0"/>
              </a:spcAft>
            </a:pPr>
            <a:fld id="{D7799629-8DAA-4840-945F-7F02A8F3E6ED}" type="slidenum">
              <a:rPr lang="en-US" altLang="en-US" sz="1400">
                <a:solidFill>
                  <a:srgbClr val="000000"/>
                </a:solidFill>
              </a:rPr>
              <a:pPr fontAlgn="base">
                <a:spcBef>
                  <a:spcPct val="0"/>
                </a:spcBef>
                <a:spcAft>
                  <a:spcPct val="0"/>
                </a:spcAft>
              </a:pPr>
              <a:t>11</a:t>
            </a:fld>
            <a:endParaRPr lang="en-US" altLang="en-US" sz="1400">
              <a:solidFill>
                <a:srgbClr val="000000"/>
              </a:solidFill>
            </a:endParaRPr>
          </a:p>
        </p:txBody>
      </p:sp>
      <p:sp>
        <p:nvSpPr>
          <p:cNvPr id="65541" name="Rectangle 1"/>
          <p:cNvSpPr>
            <a:spLocks noChangeArrowheads="1"/>
          </p:cNvSpPr>
          <p:nvPr/>
        </p:nvSpPr>
        <p:spPr bwMode="auto">
          <a:xfrm>
            <a:off x="1524001" y="74077"/>
            <a:ext cx="65" cy="309049"/>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31740" rIns="0" bIns="63480" anchor="ctr">
            <a:spAutoFit/>
          </a:bodyPr>
          <a:lstStyle>
            <a:lvl1pPr>
              <a:spcBef>
                <a:spcPct val="20000"/>
              </a:spcBef>
              <a:defRPr sz="3200">
                <a:solidFill>
                  <a:schemeClr val="tx1"/>
                </a:solidFill>
                <a:latin typeface="Arial" panose="020B0604020202020204" pitchFamily="34" charset="0"/>
              </a:defRPr>
            </a:lvl1pPr>
            <a:lvl2pPr marL="742950" indent="-285750">
              <a:spcBef>
                <a:spcPct val="20000"/>
              </a:spcBef>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0" fontAlgn="base" hangingPunct="0">
              <a:spcBef>
                <a:spcPct val="0"/>
              </a:spcBef>
              <a:spcAft>
                <a:spcPct val="0"/>
              </a:spcAft>
            </a:pPr>
            <a:endParaRPr lang="en-US" altLang="en-US" sz="1800">
              <a:solidFill>
                <a:srgbClr val="000000"/>
              </a:solidFill>
            </a:endParaRPr>
          </a:p>
        </p:txBody>
      </p:sp>
    </p:spTree>
    <p:extLst>
      <p:ext uri="{BB962C8B-B14F-4D97-AF65-F5344CB8AC3E}">
        <p14:creationId xmlns:p14="http://schemas.microsoft.com/office/powerpoint/2010/main" val="224227378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bwMode="auto">
          <a:xfrm>
            <a:off x="1981200" y="350875"/>
            <a:ext cx="8643730" cy="1696586"/>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110000"/>
              </a:lnSpc>
              <a:spcBef>
                <a:spcPct val="0"/>
              </a:spcBef>
              <a:spcAft>
                <a:spcPts val="0"/>
              </a:spcAft>
              <a:buClrTx/>
              <a:buSzTx/>
              <a:buFontTx/>
              <a:buNone/>
              <a:tabLst/>
              <a:defRPr/>
            </a:pPr>
            <a:r>
              <a:rPr kumimoji="0" lang="en-US" altLang="en-US" sz="4400" b="0" i="0" u="none" strike="noStrike" kern="1200" cap="none" spc="0" normalizeH="0" baseline="0" noProof="0" dirty="0">
                <a:ln>
                  <a:noFill/>
                </a:ln>
                <a:solidFill>
                  <a:prstClr val="black"/>
                </a:solidFill>
                <a:effectLst/>
                <a:uLnTx/>
                <a:uFillTx/>
                <a:latin typeface="Calibri Light" panose="020F0302020204030204"/>
                <a:ea typeface="+mj-ea"/>
                <a:cs typeface="+mj-cs"/>
              </a:rPr>
              <a:t>Digital Thread/Digital Twin initiative</a:t>
            </a:r>
            <a:endParaRPr kumimoji="0" lang="en-US" altLang="en-US" sz="3200" b="0" i="0" u="none" strike="noStrike" kern="1200" cap="none" spc="0" normalizeH="0" baseline="0" noProof="0" dirty="0">
              <a:ln>
                <a:noFill/>
              </a:ln>
              <a:solidFill>
                <a:prstClr val="black"/>
              </a:solidFill>
              <a:effectLst/>
              <a:uLnTx/>
              <a:uFillTx/>
              <a:latin typeface="Calibri Light" panose="020F0302020204030204"/>
              <a:ea typeface="+mj-ea"/>
              <a:cs typeface="+mj-cs"/>
            </a:endParaRPr>
          </a:p>
        </p:txBody>
      </p:sp>
      <p:pic>
        <p:nvPicPr>
          <p:cNvPr id="6" name="Content Placeholder 5"/>
          <p:cNvPicPr>
            <a:picLocks noGrp="1" noChangeAspect="1"/>
          </p:cNvPicPr>
          <p:nvPr>
            <p:ph idx="1"/>
          </p:nvPr>
        </p:nvPicPr>
        <p:blipFill rotWithShape="1">
          <a:blip r:embed="rId2"/>
          <a:srcRect l="13339" t="38788" r="10400" b="42455"/>
          <a:stretch/>
        </p:blipFill>
        <p:spPr>
          <a:xfrm>
            <a:off x="777580" y="1786171"/>
            <a:ext cx="10662580" cy="1475189"/>
          </a:xfrm>
          <a:prstGeom prst="rect">
            <a:avLst/>
          </a:prstGeom>
        </p:spPr>
      </p:pic>
      <p:sp>
        <p:nvSpPr>
          <p:cNvPr id="7" name="Content Placeholder 2"/>
          <p:cNvSpPr txBox="1">
            <a:spLocks/>
          </p:cNvSpPr>
          <p:nvPr/>
        </p:nvSpPr>
        <p:spPr>
          <a:xfrm>
            <a:off x="1981199" y="3389243"/>
            <a:ext cx="8136835" cy="3041678"/>
          </a:xfrm>
          <a:prstGeom prst="rect">
            <a:avLst/>
          </a:prstGeom>
        </p:spPr>
        <p:txBody>
          <a:bodyPr vert="horz" lIns="91440" tIns="45720" rIns="91440" bIns="45720" rtlCol="0">
            <a:normAutofit fontScale="92500" lnSpcReduction="10000"/>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2700" marR="18796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tab pos="355600" algn="l"/>
              </a:tabLst>
              <a:defRPr/>
            </a:pP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rPr>
              <a:t>Goal: To address the stovepipe problems resulting from the fact that </a:t>
            </a:r>
            <a:r>
              <a:rPr kumimoji="0" lang="en-US" sz="3600" b="0" i="0" u="none" strike="noStrike" kern="1200" cap="none" spc="0" normalizeH="0" baseline="0" noProof="0" dirty="0" err="1">
                <a:ln>
                  <a:noFill/>
                </a:ln>
                <a:solidFill>
                  <a:prstClr val="black"/>
                </a:solidFill>
                <a:effectLst/>
                <a:uLnTx/>
                <a:uFillTx/>
                <a:latin typeface="Calibri" panose="020F0502020204030204"/>
                <a:ea typeface="+mn-ea"/>
                <a:cs typeface="+mn-cs"/>
              </a:rPr>
              <a:t>airforce</a:t>
            </a: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rPr>
              <a:t> bases import data, models, and information from a huge variety of different sources, all of which use their own local terminologies and data models</a:t>
            </a:r>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A479244-9368-4204-B672-139DCB9E2EE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8294010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Line 2"/>
          <p:cNvSpPr>
            <a:spLocks noChangeShapeType="1"/>
          </p:cNvSpPr>
          <p:nvPr/>
        </p:nvSpPr>
        <p:spPr bwMode="auto">
          <a:xfrm>
            <a:off x="4481513" y="2562225"/>
            <a:ext cx="0" cy="0"/>
          </a:xfrm>
          <a:prstGeom prst="line">
            <a:avLst/>
          </a:prstGeom>
          <a:noFill/>
          <a:ln w="12700" cap="rnd">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Arial" pitchFamily="34" charset="0"/>
              <a:ea typeface="+mn-ea"/>
              <a:cs typeface="Arial" pitchFamily="34" charset="0"/>
            </a:endParaRPr>
          </a:p>
        </p:txBody>
      </p:sp>
      <p:sp>
        <p:nvSpPr>
          <p:cNvPr id="188419" name="Line 3"/>
          <p:cNvSpPr>
            <a:spLocks noChangeShapeType="1"/>
          </p:cNvSpPr>
          <p:nvPr/>
        </p:nvSpPr>
        <p:spPr bwMode="auto">
          <a:xfrm>
            <a:off x="4481513" y="2562225"/>
            <a:ext cx="0" cy="0"/>
          </a:xfrm>
          <a:prstGeom prst="line">
            <a:avLst/>
          </a:prstGeom>
          <a:noFill/>
          <a:ln w="12700" cap="rnd">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Arial" pitchFamily="34" charset="0"/>
              <a:ea typeface="+mn-ea"/>
              <a:cs typeface="Arial" pitchFamily="34" charset="0"/>
            </a:endParaRPr>
          </a:p>
        </p:txBody>
      </p:sp>
      <p:graphicFrame>
        <p:nvGraphicFramePr>
          <p:cNvPr id="472109" name="Group 45"/>
          <p:cNvGraphicFramePr>
            <a:graphicFrameLocks noGrp="1"/>
          </p:cNvGraphicFramePr>
          <p:nvPr>
            <p:extLst/>
          </p:nvPr>
        </p:nvGraphicFramePr>
        <p:xfrm>
          <a:off x="2895600" y="1085851"/>
          <a:ext cx="6400800" cy="4170760"/>
        </p:xfrm>
        <a:graphic>
          <a:graphicData uri="http://schemas.openxmlformats.org/drawingml/2006/table">
            <a:tbl>
              <a:tblPr/>
              <a:tblGrid>
                <a:gridCol w="1431131">
                  <a:extLst>
                    <a:ext uri="{9D8B030D-6E8A-4147-A177-3AD203B41FA5}">
                      <a16:colId xmlns:a16="http://schemas.microsoft.com/office/drawing/2014/main" val="20000"/>
                    </a:ext>
                  </a:extLst>
                </a:gridCol>
                <a:gridCol w="912019">
                  <a:extLst>
                    <a:ext uri="{9D8B030D-6E8A-4147-A177-3AD203B41FA5}">
                      <a16:colId xmlns:a16="http://schemas.microsoft.com/office/drawing/2014/main" val="20001"/>
                    </a:ext>
                  </a:extLst>
                </a:gridCol>
                <a:gridCol w="857250">
                  <a:extLst>
                    <a:ext uri="{9D8B030D-6E8A-4147-A177-3AD203B41FA5}">
                      <a16:colId xmlns:a16="http://schemas.microsoft.com/office/drawing/2014/main" val="20002"/>
                    </a:ext>
                  </a:extLst>
                </a:gridCol>
                <a:gridCol w="971550">
                  <a:extLst>
                    <a:ext uri="{9D8B030D-6E8A-4147-A177-3AD203B41FA5}">
                      <a16:colId xmlns:a16="http://schemas.microsoft.com/office/drawing/2014/main" val="20003"/>
                    </a:ext>
                  </a:extLst>
                </a:gridCol>
                <a:gridCol w="975122">
                  <a:extLst>
                    <a:ext uri="{9D8B030D-6E8A-4147-A177-3AD203B41FA5}">
                      <a16:colId xmlns:a16="http://schemas.microsoft.com/office/drawing/2014/main" val="20004"/>
                    </a:ext>
                  </a:extLst>
                </a:gridCol>
                <a:gridCol w="1253728">
                  <a:extLst>
                    <a:ext uri="{9D8B030D-6E8A-4147-A177-3AD203B41FA5}">
                      <a16:colId xmlns:a16="http://schemas.microsoft.com/office/drawing/2014/main" val="20005"/>
                    </a:ext>
                  </a:extLst>
                </a:gridCol>
              </a:tblGrid>
              <a:tr h="545306">
                <a:tc rowSpan="2">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dirty="0">
                          <a:ln>
                            <a:noFill/>
                          </a:ln>
                          <a:solidFill>
                            <a:schemeClr val="tx1"/>
                          </a:solidFill>
                          <a:effectLst/>
                          <a:latin typeface="Palatino Linotype" pitchFamily="18" charset="0"/>
                          <a:cs typeface="Arial" charset="0"/>
                        </a:rPr>
                        <a:t>                     </a:t>
                      </a:r>
                      <a:r>
                        <a:rPr kumimoji="0" lang="en-US" sz="1200" b="0" i="0" u="none" strike="noStrike" cap="none" normalizeH="0" baseline="0" dirty="0">
                          <a:ln>
                            <a:noFill/>
                          </a:ln>
                          <a:solidFill>
                            <a:schemeClr val="tx1"/>
                          </a:solidFill>
                          <a:effectLst/>
                          <a:latin typeface="Palatino Linotype" pitchFamily="18" charset="0"/>
                          <a:cs typeface="Arial" charset="0"/>
                        </a:rPr>
                        <a:t>RELATION</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Palatino Linotype" pitchFamily="18" charset="0"/>
                          <a:cs typeface="Arial" charset="0"/>
                        </a:rPr>
                        <a:t>                TO TIME </a:t>
                      </a: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800" b="0"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800" b="0"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dirty="0">
                          <a:ln>
                            <a:noFill/>
                          </a:ln>
                          <a:solidFill>
                            <a:schemeClr val="tx1"/>
                          </a:solidFill>
                          <a:effectLst/>
                          <a:latin typeface="Palatino Linotype" pitchFamily="18" charset="0"/>
                          <a:cs typeface="Arial" charset="0"/>
                        </a:rPr>
                        <a:t> </a:t>
                      </a:r>
                      <a:endParaRPr kumimoji="0" lang="en-US" sz="1200" b="1" i="0" u="none" strike="noStrike" cap="none" normalizeH="0" baseline="0" dirty="0">
                        <a:ln>
                          <a:noFill/>
                        </a:ln>
                        <a:solidFill>
                          <a:schemeClr val="tx1"/>
                        </a:solidFill>
                        <a:effectLst/>
                        <a:latin typeface="Palatino Linotype" pitchFamily="18"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Palatino Linotype" pitchFamily="18" charset="0"/>
                          <a:cs typeface="Arial" charset="0"/>
                        </a:rPr>
                        <a:t> MULTI-SCALE</a:t>
                      </a:r>
                      <a:endParaRPr kumimoji="0" lang="en-US" sz="1200" b="1" i="0" u="none" strike="noStrike" cap="none" normalizeH="0" baseline="0" dirty="0">
                        <a:ln>
                          <a:noFill/>
                        </a:ln>
                        <a:solidFill>
                          <a:schemeClr val="tx1"/>
                        </a:solidFill>
                        <a:effectLst/>
                        <a:latin typeface="Palatino Linotype" pitchFamily="18" charset="0"/>
                        <a:cs typeface="Arial" charset="0"/>
                      </a:endParaRPr>
                    </a:p>
                  </a:txBody>
                  <a:tcPr marL="0" marR="0" marT="34290" marB="34290" anchor="ctr" horzOverflow="overflow">
                    <a:lnL w="28575"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28575"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gridSpan="4">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Palatino Linotype" pitchFamily="18" charset="0"/>
                          <a:cs typeface="Arial" charset="0"/>
                        </a:rPr>
                        <a:t>CONTINUANT</a:t>
                      </a:r>
                      <a:endParaRPr kumimoji="0" lang="en-US" sz="1200" b="1" i="0" u="none" strike="noStrike" cap="none" normalizeH="0" baseline="0">
                        <a:ln>
                          <a:noFill/>
                        </a:ln>
                        <a:solidFill>
                          <a:schemeClr val="tx1"/>
                        </a:solidFill>
                        <a:effectLst/>
                        <a:latin typeface="Palatino Linotype" pitchFamily="18" charset="0"/>
                        <a:cs typeface="Arial" charset="0"/>
                      </a:endParaRPr>
                    </a:p>
                  </a:txBody>
                  <a:tcPr marL="0" marR="0" marT="34290" marB="3429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28575"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Palatino Linotype" pitchFamily="18" charset="0"/>
                          <a:cs typeface="Arial" charset="0"/>
                        </a:rPr>
                        <a:t>OCCURRENT</a:t>
                      </a:r>
                      <a:endParaRPr kumimoji="0" lang="en-US" sz="1200" b="1" i="0" u="none" strike="noStrike" cap="none" normalizeH="0" baseline="0">
                        <a:ln>
                          <a:noFill/>
                        </a:ln>
                        <a:solidFill>
                          <a:schemeClr val="tx1"/>
                        </a:solidFill>
                        <a:effectLst/>
                        <a:latin typeface="Palatino Linotype" pitchFamily="18" charset="0"/>
                        <a:cs typeface="Arial" charset="0"/>
                      </a:endParaRPr>
                    </a:p>
                  </a:txBody>
                  <a:tcPr marL="0" marR="0" marT="34290" marB="34290" anchor="ctr" horzOverflow="overflow">
                    <a:lnL w="12700" cap="flat" cmpd="sng" algn="ctr">
                      <a:solidFill>
                        <a:srgbClr val="CC3300"/>
                      </a:solidFill>
                      <a:prstDash val="solid"/>
                      <a:round/>
                      <a:headEnd type="none" w="med" len="med"/>
                      <a:tailEnd type="none" w="med" len="med"/>
                    </a:lnL>
                    <a:lnR w="28575" cap="flat" cmpd="sng" algn="ctr">
                      <a:solidFill>
                        <a:srgbClr val="CC3300"/>
                      </a:solidFill>
                      <a:prstDash val="solid"/>
                      <a:round/>
                      <a:headEnd type="none" w="med" len="med"/>
                      <a:tailEnd type="none" w="med" len="med"/>
                    </a:lnR>
                    <a:lnT w="28575"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634604">
                <a:tc vMerge="1">
                  <a:txBody>
                    <a:bodyPr/>
                    <a:lstStyle/>
                    <a:p>
                      <a:endParaRPr lang="en-US"/>
                    </a:p>
                  </a:txBody>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Palatino Linotype" pitchFamily="18" charset="0"/>
                          <a:cs typeface="Arial" charset="0"/>
                        </a:rPr>
                        <a:t>INDEPENDENT</a:t>
                      </a:r>
                      <a:endParaRPr kumimoji="0" lang="en-US" sz="1200" b="1" i="0" u="none" strike="noStrike" cap="none" normalizeH="0" baseline="0">
                        <a:ln>
                          <a:noFill/>
                        </a:ln>
                        <a:solidFill>
                          <a:schemeClr val="tx1"/>
                        </a:solidFill>
                        <a:effectLst/>
                        <a:latin typeface="Palatino Linotype" pitchFamily="18" charset="0"/>
                        <a:cs typeface="Arial" charset="0"/>
                      </a:endParaRPr>
                    </a:p>
                  </a:txBody>
                  <a:tcPr marL="0" marR="0" marT="34290" marB="3429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hMerge="1">
                  <a:txBody>
                    <a:bodyPr/>
                    <a:lstStyle/>
                    <a:p>
                      <a:endParaRPr lang="en-US"/>
                    </a:p>
                  </a:txBody>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Palatino Linotype" pitchFamily="18" charset="0"/>
                          <a:cs typeface="Arial" charset="0"/>
                        </a:rPr>
                        <a:t>DEPENDENT</a:t>
                      </a:r>
                      <a:endParaRPr kumimoji="0" lang="en-US" sz="1200" b="1" i="0" u="none" strike="noStrike" cap="none" normalizeH="0" baseline="0">
                        <a:ln>
                          <a:noFill/>
                        </a:ln>
                        <a:solidFill>
                          <a:schemeClr val="tx1"/>
                        </a:solidFill>
                        <a:effectLst/>
                        <a:latin typeface="Palatino Linotype" pitchFamily="18" charset="0"/>
                        <a:cs typeface="Arial" charset="0"/>
                      </a:endParaRPr>
                    </a:p>
                  </a:txBody>
                  <a:tcPr marL="0" marR="0" marT="34290" marB="3429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hMerge="1">
                  <a:txBody>
                    <a:bodyPr/>
                    <a:lstStyle/>
                    <a:p>
                      <a:endParaRPr lang="en-US"/>
                    </a:p>
                  </a:txBody>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100" b="0" i="0" u="none" strike="noStrike" cap="none" normalizeH="0" baseline="0">
                        <a:ln>
                          <a:noFill/>
                        </a:ln>
                        <a:solidFill>
                          <a:schemeClr val="tx1"/>
                        </a:solidFill>
                        <a:effectLst/>
                        <a:latin typeface="Palatino Linotype" pitchFamily="18" charset="0"/>
                      </a:endParaRPr>
                    </a:p>
                  </a:txBody>
                  <a:tcPr marL="0" marR="0" marT="34290" marB="34290" anchor="ctr" horzOverflow="overflow">
                    <a:lnL w="12700" cap="flat" cmpd="sng" algn="ctr">
                      <a:solidFill>
                        <a:srgbClr val="CC3300"/>
                      </a:solidFill>
                      <a:prstDash val="solid"/>
                      <a:round/>
                      <a:headEnd type="none" w="med" len="med"/>
                      <a:tailEnd type="none" w="med" len="med"/>
                    </a:lnL>
                    <a:lnR w="28575"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48839">
                <a:tc row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Palatino Linotype" pitchFamily="18" charset="0"/>
                          <a:cs typeface="Arial" charset="0"/>
                        </a:rPr>
                        <a:t>AIRCRAFT</a:t>
                      </a:r>
                      <a:endParaRPr kumimoji="0" lang="en-US" sz="1200" b="1" i="0" u="none" strike="noStrike" cap="none" normalizeH="0" baseline="0">
                        <a:ln>
                          <a:noFill/>
                        </a:ln>
                        <a:solidFill>
                          <a:schemeClr val="tx1"/>
                        </a:solidFill>
                        <a:effectLst/>
                        <a:latin typeface="Palatino Linotype" pitchFamily="18" charset="0"/>
                        <a:cs typeface="Arial" charset="0"/>
                      </a:endParaRPr>
                    </a:p>
                  </a:txBody>
                  <a:tcPr marL="0" marR="0" marT="34290" marB="34290" anchor="ctr" horzOverflow="overflow">
                    <a:lnL w="28575"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chemeClr val="tx1"/>
                          </a:solidFill>
                          <a:effectLst/>
                          <a:latin typeface="Palatino Linotype" pitchFamily="18" charset="0"/>
                          <a:cs typeface="Times New Roman" pitchFamily="18" charset="0"/>
                        </a:rPr>
                        <a:t>Fleet Ontology</a:t>
                      </a:r>
                    </a:p>
                  </a:txBody>
                  <a:tcPr marL="0" marR="0" marT="34290" marB="3429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hMerge="1">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200" b="1" i="0" u="none" strike="noStrike" cap="none" normalizeH="0" baseline="0" dirty="0">
                        <a:ln>
                          <a:noFill/>
                        </a:ln>
                        <a:solidFill>
                          <a:schemeClr val="tx1"/>
                        </a:solidFill>
                        <a:effectLst/>
                        <a:latin typeface="Palatino Linotype" pitchFamily="18" charset="0"/>
                        <a:cs typeface="Arial" charset="0"/>
                      </a:endParaRPr>
                    </a:p>
                  </a:txBody>
                  <a:tcPr marL="0" marR="0" marT="34290" marB="3429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rowSpan="2"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chemeClr val="tx1"/>
                          </a:solidFill>
                          <a:effectLst/>
                          <a:latin typeface="Palatino Linotype" pitchFamily="18" charset="0"/>
                          <a:cs typeface="Times New Roman" pitchFamily="18" charset="0"/>
                        </a:rPr>
                        <a:t>Design Specification Attribute</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chemeClr val="tx1"/>
                          </a:solidFill>
                          <a:effectLst/>
                          <a:latin typeface="Palatino Linotype" pitchFamily="18" charset="0"/>
                          <a:cs typeface="Times New Roman" pitchFamily="18" charset="0"/>
                        </a:rPr>
                        <a:t>Ontology</a:t>
                      </a:r>
                    </a:p>
                  </a:txBody>
                  <a:tcPr marL="0" marR="0" marT="34290" marB="3429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solidFill>
                      <a:srgbClr val="CCECFF"/>
                    </a:solidFill>
                  </a:tcPr>
                </a:tc>
                <a:tc rowSpan="2" hMerge="1">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latin typeface="Palatino Linotype" pitchFamily="18" charset="0"/>
                        <a:cs typeface="Times New Roman" pitchFamily="18" charset="0"/>
                      </a:endParaRPr>
                    </a:p>
                  </a:txBody>
                  <a:tcPr marL="0" marR="0" marT="34290" marB="3429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rowSpan="3">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chemeClr val="tx1"/>
                          </a:solidFill>
                          <a:effectLst/>
                          <a:latin typeface="Palatino Linotype" pitchFamily="18" charset="0"/>
                          <a:cs typeface="Times New Roman" pitchFamily="18" charset="0"/>
                        </a:rPr>
                        <a:t>Air Operations Ontology</a:t>
                      </a:r>
                      <a:endParaRPr kumimoji="0" lang="en-US" sz="1200" b="1" i="0" u="none" strike="noStrike" cap="none" normalizeH="0" baseline="0">
                        <a:ln>
                          <a:noFill/>
                        </a:ln>
                        <a:solidFill>
                          <a:schemeClr val="tx1"/>
                        </a:solidFill>
                        <a:effectLst/>
                        <a:latin typeface="Palatino Linotype" pitchFamily="18" charset="0"/>
                        <a:cs typeface="Arial" charset="0"/>
                      </a:endParaRPr>
                    </a:p>
                  </a:txBody>
                  <a:tcPr marL="0" marR="0" marT="34290" marB="34290" anchor="ctr" horzOverflow="overflow">
                    <a:lnL w="12700" cap="flat" cmpd="sng" algn="ctr">
                      <a:solidFill>
                        <a:srgbClr val="CC3300"/>
                      </a:solidFill>
                      <a:prstDash val="solid"/>
                      <a:round/>
                      <a:headEnd type="none" w="med" len="med"/>
                      <a:tailEnd type="none" w="med" len="med"/>
                    </a:lnL>
                    <a:lnR w="28575"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solidFill>
                      <a:srgbClr val="FFFF00"/>
                    </a:solidFill>
                  </a:tcPr>
                </a:tc>
                <a:extLst>
                  <a:ext uri="{0D108BD9-81ED-4DB2-BD59-A6C34878D82A}">
                    <a16:rowId xmlns:a16="http://schemas.microsoft.com/office/drawing/2014/main" val="10002"/>
                  </a:ext>
                </a:extLst>
              </a:tr>
              <a:tr h="302179">
                <a:tc vMerge="1">
                  <a:txBody>
                    <a:bodyPr/>
                    <a:lstStyle/>
                    <a:p>
                      <a:endParaRPr lang="en-US"/>
                    </a:p>
                  </a:txBody>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chemeClr val="tx1"/>
                          </a:solidFill>
                          <a:effectLst/>
                          <a:latin typeface="Palatino Linotype" pitchFamily="18" charset="0"/>
                          <a:cs typeface="Times New Roman" pitchFamily="18" charset="0"/>
                        </a:rPr>
                        <a:t>Aircraft Ontology</a:t>
                      </a:r>
                    </a:p>
                  </a:txBody>
                  <a:tcPr marL="0" marR="0" marT="34290" marB="3429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hMerge="1">
                  <a:txBody>
                    <a:bodyPr/>
                    <a:lstStyle/>
                    <a:p>
                      <a:endParaRPr lang="en-US"/>
                    </a:p>
                  </a:txBody>
                  <a:tcPr/>
                </a:tc>
                <a:tc gridSpan="2" vMerge="1">
                  <a:txBody>
                    <a:bodyPr/>
                    <a:lstStyle/>
                    <a:p>
                      <a:endParaRPr lang="en-US"/>
                    </a:p>
                  </a:txBody>
                  <a:tcPr/>
                </a:tc>
                <a:tc hMerge="1" vMerge="1">
                  <a:txBody>
                    <a:bodyPr/>
                    <a:lstStyle/>
                    <a:p>
                      <a:endParaRPr lang="en-US"/>
                    </a:p>
                  </a:txBody>
                  <a:tcPr/>
                </a:tc>
                <a:tc vMerge="1">
                  <a:txBody>
                    <a:bodyPr/>
                    <a:lstStyle/>
                    <a:p>
                      <a:endParaRPr lang="en-US"/>
                    </a:p>
                  </a:txBody>
                  <a:tcPr/>
                </a:tc>
                <a:extLst>
                  <a:ext uri="{0D108BD9-81ED-4DB2-BD59-A6C34878D82A}">
                    <a16:rowId xmlns:a16="http://schemas.microsoft.com/office/drawing/2014/main" val="1041830328"/>
                  </a:ext>
                </a:extLst>
              </a:tr>
              <a:tr h="115570">
                <a:tc rowSpan="4">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Palatino Linotype" pitchFamily="18" charset="0"/>
                          <a:cs typeface="Arial" charset="0"/>
                        </a:rPr>
                        <a:t>AIRCRAFT COMPONENT</a:t>
                      </a:r>
                      <a:endParaRPr kumimoji="0" lang="en-US" sz="1200" b="1" i="0" u="none" strike="noStrike" cap="none" normalizeH="0" baseline="0">
                        <a:ln>
                          <a:noFill/>
                        </a:ln>
                        <a:solidFill>
                          <a:schemeClr val="tx1"/>
                        </a:solidFill>
                        <a:effectLst/>
                        <a:latin typeface="Palatino Linotype" pitchFamily="18" charset="0"/>
                        <a:cs typeface="Arial" charset="0"/>
                      </a:endParaRPr>
                    </a:p>
                  </a:txBody>
                  <a:tcPr marL="0" marR="0" marT="34290" marB="34290" anchor="ctr" horzOverflow="overflow">
                    <a:lnL w="28575"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rowSpan="2"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1" i="0" u="none" strike="noStrike" cap="none" normalizeH="0" baseline="0" dirty="0">
                          <a:ln>
                            <a:noFill/>
                          </a:ln>
                          <a:solidFill>
                            <a:schemeClr val="tx1"/>
                          </a:solidFill>
                          <a:effectLst/>
                          <a:latin typeface="Palatino Linotype" pitchFamily="18" charset="0"/>
                          <a:cs typeface="Times New Roman" pitchFamily="18" charset="0"/>
                        </a:rPr>
                        <a:t>Aircraft Subsystem Ontologies:</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err="1">
                          <a:ln>
                            <a:noFill/>
                          </a:ln>
                          <a:solidFill>
                            <a:schemeClr val="tx1"/>
                          </a:solidFill>
                          <a:effectLst/>
                          <a:latin typeface="Palatino Linotype" pitchFamily="18" charset="0"/>
                          <a:cs typeface="Times New Roman" pitchFamily="18" charset="0"/>
                        </a:rPr>
                        <a:t>Airfame</a:t>
                      </a:r>
                      <a:r>
                        <a:rPr kumimoji="0" lang="en-US" sz="1200" b="0" i="0" u="none" strike="noStrike" cap="none" normalizeH="0" baseline="0" dirty="0">
                          <a:ln>
                            <a:noFill/>
                          </a:ln>
                          <a:solidFill>
                            <a:schemeClr val="tx1"/>
                          </a:solidFill>
                          <a:effectLst/>
                          <a:latin typeface="Palatino Linotype" pitchFamily="18" charset="0"/>
                          <a:cs typeface="Times New Roman" pitchFamily="18" charset="0"/>
                        </a:rPr>
                        <a:t>, Propulsion, Energy Storage …</a:t>
                      </a:r>
                    </a:p>
                  </a:txBody>
                  <a:tcPr marL="0" marR="0" marT="34290" marB="3429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rowSpan="2" hMerge="1">
                  <a:txBody>
                    <a:bodyPr/>
                    <a:lstStyle/>
                    <a:p>
                      <a:endParaRPr lang="en-US"/>
                    </a:p>
                  </a:txBody>
                  <a:tcPr/>
                </a:tc>
                <a:tc row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chemeClr val="tx1"/>
                          </a:solidFill>
                          <a:effectLst/>
                          <a:latin typeface="Palatino Linotype" pitchFamily="18" charset="0"/>
                          <a:cs typeface="Arial" charset="0"/>
                        </a:rPr>
                        <a:t>System Function Ontology</a:t>
                      </a:r>
                    </a:p>
                  </a:txBody>
                  <a:tcPr marL="0" marR="0" marT="34290" marB="3429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solidFill>
                      <a:srgbClr val="CCECFF"/>
                    </a:solidFill>
                  </a:tcPr>
                </a:tc>
                <a:tc row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Palatino Linotype" pitchFamily="18" charset="0"/>
                        </a:rPr>
                        <a:t>Realized Attribute</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Palatino Linotype" pitchFamily="18" charset="0"/>
                        </a:rPr>
                        <a:t>Ontology</a:t>
                      </a:r>
                    </a:p>
                  </a:txBody>
                  <a:tcPr marL="0" marR="0" marT="34290" marB="3429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solidFill>
                      <a:srgbClr val="CCECFF"/>
                    </a:solidFill>
                  </a:tcPr>
                </a:tc>
                <a:tc vMerge="1">
                  <a:txBody>
                    <a:bodyPr/>
                    <a:lstStyle/>
                    <a:p>
                      <a:endParaRPr lang="en-US"/>
                    </a:p>
                  </a:txBody>
                  <a:tcPr/>
                </a:tc>
                <a:extLst>
                  <a:ext uri="{0D108BD9-81ED-4DB2-BD59-A6C34878D82A}">
                    <a16:rowId xmlns:a16="http://schemas.microsoft.com/office/drawing/2014/main" val="258696334"/>
                  </a:ext>
                </a:extLst>
              </a:tr>
              <a:tr h="684530">
                <a:tc vMerge="1">
                  <a:txBody>
                    <a:bodyPr/>
                    <a:lstStyle/>
                    <a:p>
                      <a:endParaRPr lang="en-US"/>
                    </a:p>
                  </a:txBody>
                  <a:tcPr/>
                </a:tc>
                <a:tc gridSpan="2" vMerge="1">
                  <a:txBody>
                    <a:bodyPr/>
                    <a:lstStyle/>
                    <a:p>
                      <a:endParaRPr lang="en-US"/>
                    </a:p>
                  </a:txBody>
                  <a:tcPr/>
                </a:tc>
                <a:tc hMerge="1" vMerge="1">
                  <a:txBody>
                    <a:bodyPr/>
                    <a:lstStyle/>
                    <a:p>
                      <a:endParaRPr lang="en-US"/>
                    </a:p>
                  </a:txBody>
                  <a:tcPr/>
                </a:tc>
                <a:tc vMerge="1">
                  <a:txBody>
                    <a:bodyPr/>
                    <a:lstStyle/>
                    <a:p>
                      <a:endParaRPr lang="en-US"/>
                    </a:p>
                  </a:txBody>
                  <a:tcPr/>
                </a:tc>
                <a:tc vMerge="1">
                  <a:txBody>
                    <a:bodyPr/>
                    <a:lstStyle/>
                    <a:p>
                      <a:endParaRPr lang="en-US"/>
                    </a:p>
                  </a:txBody>
                  <a:tcPr/>
                </a:tc>
                <a:tc rowSpan="2">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1" i="0" u="none" strike="noStrike" cap="none" normalizeH="0" baseline="0">
                          <a:ln>
                            <a:noFill/>
                          </a:ln>
                          <a:solidFill>
                            <a:schemeClr val="tx1"/>
                          </a:solidFill>
                          <a:effectLst/>
                          <a:latin typeface="Palatino Linotype" pitchFamily="18" charset="0"/>
                          <a:cs typeface="Arial" charset="0"/>
                        </a:rPr>
                        <a:t>Air Sustainment Ontology</a:t>
                      </a:r>
                    </a:p>
                  </a:txBody>
                  <a:tcPr marL="0" marR="0" marT="34290" marB="34290" anchor="ctr" horzOverflow="overflow">
                    <a:lnL w="12700" cap="flat" cmpd="sng" algn="ctr">
                      <a:solidFill>
                        <a:srgbClr val="CC3300"/>
                      </a:solidFill>
                      <a:prstDash val="solid"/>
                      <a:round/>
                      <a:headEnd type="none" w="med" len="med"/>
                      <a:tailEnd type="none" w="med" len="med"/>
                    </a:lnL>
                    <a:lnR w="28575"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solidFill>
                      <a:srgbClr val="FFFF00"/>
                    </a:solidFill>
                  </a:tcPr>
                </a:tc>
                <a:extLst>
                  <a:ext uri="{0D108BD9-81ED-4DB2-BD59-A6C34878D82A}">
                    <a16:rowId xmlns:a16="http://schemas.microsoft.com/office/drawing/2014/main" val="365649956"/>
                  </a:ext>
                </a:extLst>
              </a:tr>
              <a:tr h="0">
                <a:tc vMerge="1">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200" b="1" i="0" u="none" strike="noStrike" cap="none" normalizeH="0" baseline="0">
                        <a:ln>
                          <a:noFill/>
                        </a:ln>
                        <a:solidFill>
                          <a:schemeClr val="tx1"/>
                        </a:solidFill>
                        <a:effectLst/>
                        <a:latin typeface="Palatino Linotype" pitchFamily="18" charset="0"/>
                        <a:cs typeface="Arial" charset="0"/>
                      </a:endParaRPr>
                    </a:p>
                  </a:txBody>
                  <a:tcPr marL="0" marR="0" marT="34290" marB="34290" anchor="ctr" horzOverflow="overflow">
                    <a:lnL w="28575"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row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chemeClr val="tx1"/>
                          </a:solidFill>
                          <a:effectLst/>
                          <a:latin typeface="Palatino Linotype" pitchFamily="18" charset="0"/>
                          <a:cs typeface="Arial" charset="0"/>
                        </a:rPr>
                        <a:t>Aircraft Component</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chemeClr val="tx1"/>
                          </a:solidFill>
                          <a:effectLst/>
                          <a:latin typeface="Palatino Linotype" pitchFamily="18" charset="0"/>
                          <a:cs typeface="Arial" charset="0"/>
                        </a:rPr>
                        <a:t>Ontology</a:t>
                      </a:r>
                    </a:p>
                  </a:txBody>
                  <a:tcPr marL="0" marR="0" marT="34290" marB="3429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row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chemeClr val="tx1"/>
                          </a:solidFill>
                          <a:effectLst/>
                          <a:latin typeface="Palatino Linotype" pitchFamily="18" charset="0"/>
                          <a:cs typeface="Times New Roman" pitchFamily="18" charset="0"/>
                        </a:rPr>
                        <a:t>Sensor Ontology</a:t>
                      </a:r>
                      <a:endParaRPr kumimoji="0" lang="en-US" sz="1200" b="1" i="0" u="none" strike="noStrike" cap="none" normalizeH="0" baseline="0" dirty="0">
                        <a:ln>
                          <a:noFill/>
                        </a:ln>
                        <a:solidFill>
                          <a:schemeClr val="tx1"/>
                        </a:solidFill>
                        <a:effectLst/>
                        <a:latin typeface="Palatino Linotype" pitchFamily="18" charset="0"/>
                        <a:cs typeface="Arial" charset="0"/>
                      </a:endParaRPr>
                    </a:p>
                  </a:txBody>
                  <a:tcPr marL="0" marR="0" marT="34290" marB="3429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row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chemeClr val="tx1"/>
                          </a:solidFill>
                          <a:effectLst/>
                          <a:latin typeface="Palatino Linotype" pitchFamily="18" charset="0"/>
                          <a:cs typeface="Times New Roman" pitchFamily="18" charset="0"/>
                        </a:rPr>
                        <a:t>Structural Mechanics</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chemeClr val="tx1"/>
                          </a:solidFill>
                          <a:effectLst/>
                          <a:latin typeface="Palatino Linotype" pitchFamily="18" charset="0"/>
                          <a:cs typeface="Times New Roman" pitchFamily="18" charset="0"/>
                        </a:rPr>
                        <a:t>Ontology</a:t>
                      </a:r>
                      <a:endParaRPr kumimoji="0" lang="en-US" sz="1200" b="1" i="0" u="none" strike="noStrike" cap="none" normalizeH="0" baseline="0">
                        <a:ln>
                          <a:noFill/>
                        </a:ln>
                        <a:solidFill>
                          <a:schemeClr val="tx1"/>
                        </a:solidFill>
                        <a:effectLst/>
                        <a:latin typeface="Palatino Linotype" pitchFamily="18" charset="0"/>
                        <a:cs typeface="Arial" charset="0"/>
                      </a:endParaRPr>
                    </a:p>
                  </a:txBody>
                  <a:tcPr marL="0" marR="0" marT="34290" marB="3429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solidFill>
                      <a:srgbClr val="CCECFF"/>
                    </a:solidFill>
                  </a:tcPr>
                </a:tc>
                <a:tc row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a:ln>
                            <a:noFill/>
                          </a:ln>
                          <a:solidFill>
                            <a:schemeClr val="tx1"/>
                          </a:solidFill>
                          <a:effectLst/>
                          <a:latin typeface="Palatino Linotype" pitchFamily="18" charset="0"/>
                        </a:rPr>
                        <a:t>Fault</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a:ln>
                            <a:noFill/>
                          </a:ln>
                          <a:solidFill>
                            <a:schemeClr val="tx1"/>
                          </a:solidFill>
                          <a:effectLst/>
                          <a:latin typeface="Palatino Linotype" pitchFamily="18" charset="0"/>
                        </a:rPr>
                        <a:t>Ontology</a:t>
                      </a:r>
                    </a:p>
                  </a:txBody>
                  <a:tcPr marL="0" marR="0" marT="34290" marB="3429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solidFill>
                      <a:srgbClr val="CCECFF"/>
                    </a:solidFill>
                  </a:tcPr>
                </a:tc>
                <a:tc vMerge="1">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200" b="1" i="0" u="none" strike="noStrike" cap="none" normalizeH="0" baseline="0">
                        <a:ln>
                          <a:noFill/>
                        </a:ln>
                        <a:solidFill>
                          <a:schemeClr val="tx1"/>
                        </a:solidFill>
                        <a:effectLst/>
                        <a:latin typeface="Palatino Linotype" pitchFamily="18" charset="0"/>
                        <a:cs typeface="Arial" charset="0"/>
                      </a:endParaRPr>
                    </a:p>
                  </a:txBody>
                  <a:tcPr marL="0" marR="0" marT="34290" marB="34290" anchor="ctr" horzOverflow="overflow">
                    <a:lnL w="12700" cap="flat" cmpd="sng" algn="ctr">
                      <a:solidFill>
                        <a:srgbClr val="CC3300"/>
                      </a:solidFill>
                      <a:prstDash val="solid"/>
                      <a:round/>
                      <a:headEnd type="none" w="med" len="med"/>
                      <a:tailEnd type="none" w="med" len="med"/>
                    </a:lnL>
                    <a:lnR w="28575"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solidFill>
                      <a:srgbClr val="FFFF00"/>
                    </a:solidFill>
                  </a:tcPr>
                </a:tc>
                <a:extLst>
                  <a:ext uri="{0D108BD9-81ED-4DB2-BD59-A6C34878D82A}">
                    <a16:rowId xmlns:a16="http://schemas.microsoft.com/office/drawing/2014/main" val="10003"/>
                  </a:ext>
                </a:extLst>
              </a:tr>
              <a:tr h="732790">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chemeClr val="tx1"/>
                          </a:solidFill>
                          <a:effectLst/>
                          <a:latin typeface="Palatino Linotype" pitchFamily="18" charset="0"/>
                          <a:cs typeface="Arial" charset="0"/>
                        </a:rPr>
                        <a:t>Test Ontology</a:t>
                      </a:r>
                    </a:p>
                  </a:txBody>
                  <a:tcPr marL="0" marR="0" marT="34290" marB="34290" anchor="ctr" horzOverflow="overflow">
                    <a:lnL w="12700" cap="flat" cmpd="sng" algn="ctr">
                      <a:solidFill>
                        <a:srgbClr val="CC3300"/>
                      </a:solidFill>
                      <a:prstDash val="solid"/>
                      <a:round/>
                      <a:headEnd type="none" w="med" len="med"/>
                      <a:tailEnd type="none" w="med" len="med"/>
                    </a:lnL>
                    <a:lnR w="28575"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solidFill>
                      <a:srgbClr val="FFFF00"/>
                    </a:solidFill>
                  </a:tcPr>
                </a:tc>
                <a:extLst>
                  <a:ext uri="{0D108BD9-81ED-4DB2-BD59-A6C34878D82A}">
                    <a16:rowId xmlns:a16="http://schemas.microsoft.com/office/drawing/2014/main" val="1483316528"/>
                  </a:ext>
                </a:extLst>
              </a:tr>
              <a:tr h="78105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Palatino Linotype" pitchFamily="18" charset="0"/>
                          <a:cs typeface="Arial" charset="0"/>
                        </a:rPr>
                        <a:t>MOLECULE</a:t>
                      </a:r>
                      <a:endParaRPr kumimoji="0" lang="en-US" sz="1200" b="1" i="0" u="none" strike="noStrike" cap="none" normalizeH="0" baseline="0">
                        <a:ln>
                          <a:noFill/>
                        </a:ln>
                        <a:solidFill>
                          <a:schemeClr val="tx1"/>
                        </a:solidFill>
                        <a:effectLst/>
                        <a:latin typeface="Palatino Linotype" pitchFamily="18" charset="0"/>
                        <a:cs typeface="Arial" charset="0"/>
                      </a:endParaRPr>
                    </a:p>
                  </a:txBody>
                  <a:tcPr marL="0" marR="0" marT="34290" marB="34290" anchor="ctr" horzOverflow="overflow">
                    <a:lnL w="28575"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a:noFill/>
                    </a:lnTlToBr>
                    <a:lnBlToTr>
                      <a:noFill/>
                    </a:lnBlToTr>
                    <a:noFill/>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chemeClr val="tx1"/>
                          </a:solidFill>
                          <a:effectLst/>
                          <a:latin typeface="Palatino Linotype" pitchFamily="18" charset="0"/>
                          <a:cs typeface="Times New Roman" pitchFamily="18" charset="0"/>
                        </a:rPr>
                        <a:t>Materials Ontology</a:t>
                      </a:r>
                      <a:endParaRPr kumimoji="0" lang="en-US" sz="1200" b="1" i="0" u="none" strike="noStrike" cap="none" normalizeH="0" baseline="0">
                        <a:ln>
                          <a:noFill/>
                        </a:ln>
                        <a:solidFill>
                          <a:schemeClr val="tx1"/>
                        </a:solidFill>
                        <a:effectLst/>
                        <a:latin typeface="Palatino Linotype" pitchFamily="18" charset="0"/>
                        <a:cs typeface="Arial" charset="0"/>
                      </a:endParaRPr>
                    </a:p>
                  </a:txBody>
                  <a:tcPr marL="0" marR="0" marT="34290" marB="3429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a:noFill/>
                    </a:lnTlToBr>
                    <a:lnBlToTr>
                      <a:noFill/>
                    </a:lnBlToTr>
                    <a:solidFill>
                      <a:srgbClr val="CCECFF"/>
                    </a:solidFill>
                  </a:tcPr>
                </a:tc>
                <a:tc hMerge="1">
                  <a:txBody>
                    <a:bodyPr/>
                    <a:lstStyle/>
                    <a:p>
                      <a:endParaRPr lang="en-US"/>
                    </a:p>
                  </a:txBody>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chemeClr val="tx1"/>
                          </a:solidFill>
                          <a:effectLst/>
                          <a:latin typeface="Palatino Linotype" pitchFamily="18" charset="0"/>
                          <a:cs typeface="Times New Roman" pitchFamily="18" charset="0"/>
                        </a:rPr>
                        <a:t>Materials Attribute Ontology</a:t>
                      </a:r>
                      <a:endParaRPr kumimoji="0" lang="en-US" sz="1200" b="1" i="0" u="none" strike="noStrike" cap="none" normalizeH="0" baseline="0">
                        <a:ln>
                          <a:noFill/>
                        </a:ln>
                        <a:solidFill>
                          <a:schemeClr val="tx1"/>
                        </a:solidFill>
                        <a:effectLst/>
                        <a:latin typeface="Palatino Linotype" pitchFamily="18" charset="0"/>
                        <a:cs typeface="Arial" charset="0"/>
                      </a:endParaRPr>
                    </a:p>
                  </a:txBody>
                  <a:tcPr marL="0" marR="0" marT="34290" marB="3429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a:noFill/>
                    </a:lnTlToBr>
                    <a:lnBlToTr>
                      <a:noFill/>
                    </a:lnBlToTr>
                    <a:solidFill>
                      <a:srgbClr val="CCECFF"/>
                    </a:solidFill>
                  </a:tcPr>
                </a:tc>
                <a:tc hMerge="1">
                  <a:txBody>
                    <a:bodyPr/>
                    <a:lstStyle/>
                    <a:p>
                      <a:endParaRPr lang="en-US"/>
                    </a:p>
                  </a:txBody>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a:ln>
                            <a:noFill/>
                          </a:ln>
                          <a:solidFill>
                            <a:schemeClr val="tx1"/>
                          </a:solidFill>
                          <a:effectLst/>
                          <a:latin typeface="Palatino Linotype" pitchFamily="18" charset="0"/>
                          <a:cs typeface="Times New Roman" pitchFamily="18" charset="0"/>
                        </a:rPr>
                        <a:t>Materials</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a:ln>
                            <a:noFill/>
                          </a:ln>
                          <a:solidFill>
                            <a:schemeClr val="tx1"/>
                          </a:solidFill>
                          <a:effectLst/>
                          <a:latin typeface="Palatino Linotype" pitchFamily="18" charset="0"/>
                          <a:cs typeface="Times New Roman" pitchFamily="18" charset="0"/>
                        </a:rPr>
                        <a:t>Process</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a:ln>
                            <a:noFill/>
                          </a:ln>
                          <a:solidFill>
                            <a:schemeClr val="tx1"/>
                          </a:solidFill>
                          <a:effectLst/>
                          <a:latin typeface="Palatino Linotype" pitchFamily="18" charset="0"/>
                          <a:cs typeface="Times New Roman" pitchFamily="18" charset="0"/>
                        </a:rPr>
                        <a:t>Ontology</a:t>
                      </a:r>
                      <a:endParaRPr kumimoji="0" lang="en-US" sz="1200" b="1" i="0" u="none" strike="noStrike" cap="none" normalizeH="0" baseline="0" dirty="0">
                        <a:ln>
                          <a:noFill/>
                        </a:ln>
                        <a:solidFill>
                          <a:schemeClr val="tx1"/>
                        </a:solidFill>
                        <a:effectLst/>
                        <a:latin typeface="Palatino Linotype" pitchFamily="18" charset="0"/>
                        <a:cs typeface="Arial" charset="0"/>
                      </a:endParaRPr>
                    </a:p>
                  </a:txBody>
                  <a:tcPr marL="0" marR="0" marT="34290" marB="34290" anchor="ctr" horzOverflow="overflow">
                    <a:lnL w="12700" cap="flat" cmpd="sng" algn="ctr">
                      <a:solidFill>
                        <a:srgbClr val="CC3300"/>
                      </a:solidFill>
                      <a:prstDash val="solid"/>
                      <a:round/>
                      <a:headEnd type="none" w="med" len="med"/>
                      <a:tailEnd type="none" w="med" len="med"/>
                    </a:lnL>
                    <a:lnR w="28575"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a:noFill/>
                    </a:lnTlToBr>
                    <a:lnBlToTr>
                      <a:noFill/>
                    </a:lnBlToTr>
                    <a:solidFill>
                      <a:srgbClr val="CCECFF"/>
                    </a:solidFill>
                  </a:tcPr>
                </a:tc>
                <a:extLst>
                  <a:ext uri="{0D108BD9-81ED-4DB2-BD59-A6C34878D82A}">
                    <a16:rowId xmlns:a16="http://schemas.microsoft.com/office/drawing/2014/main" val="10004"/>
                  </a:ext>
                </a:extLst>
              </a:tr>
            </a:tbl>
          </a:graphicData>
        </a:graphic>
      </p:graphicFrame>
      <p:sp>
        <p:nvSpPr>
          <p:cNvPr id="188454" name="Line 40"/>
          <p:cNvSpPr>
            <a:spLocks noChangeShapeType="1"/>
          </p:cNvSpPr>
          <p:nvPr/>
        </p:nvSpPr>
        <p:spPr bwMode="auto">
          <a:xfrm>
            <a:off x="2905125" y="1104900"/>
            <a:ext cx="1428750" cy="1143000"/>
          </a:xfrm>
          <a:prstGeom prst="line">
            <a:avLst/>
          </a:prstGeom>
          <a:noFill/>
          <a:ln w="12700">
            <a:solidFill>
              <a:srgbClr val="CC33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Arial" pitchFamily="34" charset="0"/>
              <a:ea typeface="+mn-ea"/>
              <a:cs typeface="Arial" pitchFamily="34" charset="0"/>
            </a:endParaRPr>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375F43-1317-4352-8E80-2F8772A40828}"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111</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20034" t="14067" r="19360" b="20090"/>
          <a:stretch/>
        </p:blipFill>
        <p:spPr>
          <a:xfrm>
            <a:off x="1503000" y="71496"/>
            <a:ext cx="10079400" cy="6159632"/>
          </a:xfrm>
          <a:prstGeom prst="rect">
            <a:avLst/>
          </a:prstGeom>
        </p:spPr>
      </p:pic>
      <p:sp>
        <p:nvSpPr>
          <p:cNvPr id="188455" name="Text Box 41"/>
          <p:cNvSpPr txBox="1">
            <a:spLocks noChangeArrowheads="1"/>
          </p:cNvSpPr>
          <p:nvPr/>
        </p:nvSpPr>
        <p:spPr bwMode="auto">
          <a:xfrm>
            <a:off x="3369733" y="6039455"/>
            <a:ext cx="6858000" cy="80724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marL="0" marR="0" lvl="0" indent="0" algn="ctr" defTabSz="914400" rtl="0" eaLnBrk="1" fontAlgn="base" latinLnBrk="0" hangingPunct="1">
              <a:lnSpc>
                <a:spcPct val="90000"/>
              </a:lnSpc>
              <a:spcBef>
                <a:spcPct val="20000"/>
              </a:spcBef>
              <a:spcAft>
                <a:spcPct val="0"/>
              </a:spcAft>
              <a:buClrTx/>
              <a:buSzTx/>
              <a:buFont typeface="Arial" pitchFamily="34" charset="0"/>
              <a:buNone/>
              <a:tabLst/>
              <a:defRPr/>
            </a:pPr>
            <a:r>
              <a:rPr kumimoji="0" lang="en-US" altLang="en-US" sz="2400" b="0" i="0" u="none" strike="noStrike" kern="1200" cap="none" spc="0" normalizeH="0" baseline="0" noProof="0" dirty="0">
                <a:ln>
                  <a:noFill/>
                </a:ln>
                <a:solidFill>
                  <a:srgbClr val="000000"/>
                </a:solidFill>
                <a:effectLst/>
                <a:uLnTx/>
                <a:uFillTx/>
                <a:latin typeface="Arial" pitchFamily="34" charset="0"/>
                <a:ea typeface="+mn-ea"/>
                <a:cs typeface="Arial" pitchFamily="34" charset="0"/>
              </a:rPr>
              <a:t>Draft of a set of ontology modules for air force logistics </a:t>
            </a:r>
            <a:endParaRPr kumimoji="0" lang="en-US" altLang="en-US" sz="1800" b="0" i="0" u="none" strike="noStrike" kern="1200" cap="none" spc="0" normalizeH="0" baseline="0" noProof="0" dirty="0">
              <a:ln>
                <a:noFill/>
              </a:ln>
              <a:solidFill>
                <a:srgbClr val="000000"/>
              </a:solidFill>
              <a:effectLst/>
              <a:uLnTx/>
              <a:uFillTx/>
              <a:latin typeface="Arial" pitchFamily="34" charset="0"/>
              <a:ea typeface="+mn-ea"/>
              <a:cs typeface="Arial" pitchFamily="34" charset="0"/>
            </a:endParaRPr>
          </a:p>
        </p:txBody>
      </p:sp>
    </p:spTree>
    <p:extLst>
      <p:ext uri="{BB962C8B-B14F-4D97-AF65-F5344CB8AC3E}">
        <p14:creationId xmlns:p14="http://schemas.microsoft.com/office/powerpoint/2010/main" val="1051260053"/>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7586" name="Line 2"/>
          <p:cNvSpPr>
            <a:spLocks noChangeShapeType="1"/>
          </p:cNvSpPr>
          <p:nvPr/>
        </p:nvSpPr>
        <p:spPr bwMode="auto">
          <a:xfrm>
            <a:off x="4176713" y="1918757"/>
            <a:ext cx="0" cy="0"/>
          </a:xfrm>
          <a:prstGeom prst="line">
            <a:avLst/>
          </a:prstGeom>
          <a:noFill/>
          <a:ln w="12700" cap="rnd">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Arial" charset="0"/>
              <a:ea typeface="+mn-ea"/>
              <a:cs typeface="+mn-cs"/>
            </a:endParaRPr>
          </a:p>
        </p:txBody>
      </p:sp>
      <p:sp>
        <p:nvSpPr>
          <p:cNvPr id="67587" name="Line 3"/>
          <p:cNvSpPr>
            <a:spLocks noChangeShapeType="1"/>
          </p:cNvSpPr>
          <p:nvPr/>
        </p:nvSpPr>
        <p:spPr bwMode="auto">
          <a:xfrm>
            <a:off x="4176713" y="1918757"/>
            <a:ext cx="0" cy="0"/>
          </a:xfrm>
          <a:prstGeom prst="line">
            <a:avLst/>
          </a:prstGeom>
          <a:noFill/>
          <a:ln w="12700" cap="rnd">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Arial" charset="0"/>
              <a:ea typeface="+mn-ea"/>
              <a:cs typeface="+mn-cs"/>
            </a:endParaRPr>
          </a:p>
        </p:txBody>
      </p:sp>
      <p:sp>
        <p:nvSpPr>
          <p:cNvPr id="67615" name="Text Box 41"/>
          <p:cNvSpPr txBox="1">
            <a:spLocks noChangeArrowheads="1"/>
          </p:cNvSpPr>
          <p:nvPr/>
        </p:nvSpPr>
        <p:spPr bwMode="auto">
          <a:xfrm>
            <a:off x="2667000" y="5427134"/>
            <a:ext cx="6686550" cy="2857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ctr" defTabSz="914400" rtl="0" eaLnBrk="1" fontAlgn="base" latinLnBrk="0" hangingPunct="1">
              <a:lnSpc>
                <a:spcPct val="90000"/>
              </a:lnSpc>
              <a:spcBef>
                <a:spcPct val="20000"/>
              </a:spcBef>
              <a:spcAft>
                <a:spcPct val="0"/>
              </a:spcAft>
              <a:buClrTx/>
              <a:buSzTx/>
              <a:buFontTx/>
              <a:buNone/>
              <a:tabLst/>
              <a:defRPr/>
            </a:pPr>
            <a:r>
              <a:rPr kumimoji="0" lang="en-US" sz="2250" b="0" i="0" u="none" strike="noStrike" kern="1200" cap="none" spc="0" normalizeH="0" baseline="0" noProof="0" dirty="0">
                <a:ln>
                  <a:noFill/>
                </a:ln>
                <a:solidFill>
                  <a:srgbClr val="000000"/>
                </a:solidFill>
                <a:effectLst/>
                <a:uLnTx/>
                <a:uFillTx/>
                <a:latin typeface="Calibri" pitchFamily="34" charset="0"/>
                <a:ea typeface="+mn-ea"/>
                <a:cs typeface="Arial" charset="0"/>
              </a:rPr>
              <a:t>             </a:t>
            </a:r>
            <a:r>
              <a:rPr kumimoji="0" lang="en-US" altLang="en-US" sz="2400" b="0" i="0" u="none" strike="noStrike" kern="1200" cap="none" spc="0" normalizeH="0" baseline="0" noProof="0" dirty="0">
                <a:ln>
                  <a:noFill/>
                </a:ln>
                <a:solidFill>
                  <a:srgbClr val="000000"/>
                </a:solidFill>
                <a:effectLst/>
                <a:uLnTx/>
                <a:uFillTx/>
                <a:latin typeface="Arial" pitchFamily="34" charset="0"/>
                <a:ea typeface="+mn-ea"/>
                <a:cs typeface="Arial" pitchFamily="34" charset="0"/>
              </a:rPr>
              <a:t>All ontologies descend from BFO + CCO</a:t>
            </a:r>
          </a:p>
        </p:txBody>
      </p:sp>
      <p:sp>
        <p:nvSpPr>
          <p:cNvPr id="67617" name="TextBox 10"/>
          <p:cNvSpPr txBox="1">
            <a:spLocks noChangeArrowheads="1"/>
          </p:cNvSpPr>
          <p:nvPr/>
        </p:nvSpPr>
        <p:spPr bwMode="auto">
          <a:xfrm>
            <a:off x="2560442" y="716099"/>
            <a:ext cx="1200150" cy="32778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r" defTabSz="6858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Calibri" pitchFamily="34" charset="0"/>
                <a:ea typeface="+mn-ea"/>
                <a:cs typeface="Arial" charset="0"/>
              </a:rPr>
              <a:t>top level</a:t>
            </a:r>
          </a:p>
          <a:p>
            <a:pPr marL="0" marR="0" lvl="0" indent="0" algn="r" defTabSz="685800"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Calibri" pitchFamily="34" charset="0"/>
              <a:ea typeface="+mn-ea"/>
              <a:cs typeface="Arial" charset="0"/>
            </a:endParaRPr>
          </a:p>
          <a:p>
            <a:pPr marL="0" marR="0" lvl="0" indent="0" algn="r" defTabSz="685800"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Calibri" pitchFamily="34" charset="0"/>
              <a:ea typeface="+mn-ea"/>
              <a:cs typeface="Arial" charset="0"/>
            </a:endParaRPr>
          </a:p>
          <a:p>
            <a:pPr marL="0" marR="0" lvl="0" indent="0" algn="r" defTabSz="685800" rtl="0" eaLnBrk="1" fontAlgn="base" latinLnBrk="0" hangingPunct="1">
              <a:lnSpc>
                <a:spcPct val="100000"/>
              </a:lnSpc>
              <a:spcBef>
                <a:spcPct val="0"/>
              </a:spcBef>
              <a:spcAft>
                <a:spcPct val="0"/>
              </a:spcAft>
              <a:buClrTx/>
              <a:buSzTx/>
              <a:buFontTx/>
              <a:buNone/>
              <a:tabLst/>
              <a:defRPr/>
            </a:pPr>
            <a:endParaRPr kumimoji="0" lang="en-US" sz="900" b="1" i="0" u="none" strike="noStrike" kern="1200" cap="none" spc="0" normalizeH="0" baseline="0" noProof="0">
              <a:ln>
                <a:noFill/>
              </a:ln>
              <a:solidFill>
                <a:srgbClr val="000000"/>
              </a:solidFill>
              <a:effectLst/>
              <a:uLnTx/>
              <a:uFillTx/>
              <a:latin typeface="Calibri" pitchFamily="34" charset="0"/>
              <a:ea typeface="+mn-ea"/>
              <a:cs typeface="Arial" charset="0"/>
            </a:endParaRPr>
          </a:p>
          <a:p>
            <a:pPr marL="0" marR="0" lvl="0" indent="0" algn="r" defTabSz="6858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Calibri" pitchFamily="34" charset="0"/>
                <a:ea typeface="+mn-ea"/>
                <a:cs typeface="Arial" charset="0"/>
              </a:rPr>
              <a:t>mid-level</a:t>
            </a:r>
          </a:p>
          <a:p>
            <a:pPr marL="0" marR="0" lvl="0" indent="0" algn="r" defTabSz="685800"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Calibri" pitchFamily="34" charset="0"/>
              <a:ea typeface="+mn-ea"/>
              <a:cs typeface="Arial" charset="0"/>
            </a:endParaRPr>
          </a:p>
          <a:p>
            <a:pPr marL="0" marR="0" lvl="0" indent="0" algn="r" defTabSz="685800"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Calibri" pitchFamily="34" charset="0"/>
              <a:ea typeface="+mn-ea"/>
              <a:cs typeface="Arial" charset="0"/>
            </a:endParaRPr>
          </a:p>
          <a:p>
            <a:pPr marL="0" marR="0" lvl="0" indent="0" algn="r" defTabSz="685800"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Calibri" pitchFamily="34" charset="0"/>
              <a:ea typeface="+mn-ea"/>
              <a:cs typeface="Arial" charset="0"/>
            </a:endParaRPr>
          </a:p>
          <a:p>
            <a:pPr marL="0" marR="0" lvl="0" indent="0" algn="r" defTabSz="685800"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Calibri" pitchFamily="34" charset="0"/>
              <a:ea typeface="+mn-ea"/>
              <a:cs typeface="Arial" charset="0"/>
            </a:endParaRPr>
          </a:p>
          <a:p>
            <a:pPr marL="0" marR="0" lvl="0" indent="0" algn="r" defTabSz="685800"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Calibri" pitchFamily="34" charset="0"/>
              <a:ea typeface="+mn-ea"/>
              <a:cs typeface="Arial" charset="0"/>
            </a:endParaRPr>
          </a:p>
          <a:p>
            <a:pPr marL="0" marR="0" lvl="0" indent="0" algn="r" defTabSz="6858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Calibri" pitchFamily="34" charset="0"/>
                <a:ea typeface="+mn-ea"/>
                <a:cs typeface="Arial" charset="0"/>
              </a:rPr>
              <a:t>domain level</a:t>
            </a:r>
          </a:p>
        </p:txBody>
      </p:sp>
      <p:graphicFrame>
        <p:nvGraphicFramePr>
          <p:cNvPr id="12" name="Group 45"/>
          <p:cNvGraphicFramePr>
            <a:graphicFrameLocks noGrp="1"/>
          </p:cNvGraphicFramePr>
          <p:nvPr>
            <p:extLst>
              <p:ext uri="{D42A27DB-BD31-4B8C-83A1-F6EECF244321}">
                <p14:modId xmlns:p14="http://schemas.microsoft.com/office/powerpoint/2010/main" val="2527662252"/>
              </p:ext>
            </p:extLst>
          </p:nvPr>
        </p:nvGraphicFramePr>
        <p:xfrm>
          <a:off x="3760592" y="1185333"/>
          <a:ext cx="5173858" cy="948928"/>
        </p:xfrm>
        <a:graphic>
          <a:graphicData uri="http://schemas.openxmlformats.org/drawingml/2006/table">
            <a:tbl>
              <a:tblPr/>
              <a:tblGrid>
                <a:gridCol w="5173858">
                  <a:extLst>
                    <a:ext uri="{9D8B030D-6E8A-4147-A177-3AD203B41FA5}">
                      <a16:colId xmlns:a16="http://schemas.microsoft.com/office/drawing/2014/main" val="20000"/>
                    </a:ext>
                  </a:extLst>
                </a:gridCol>
              </a:tblGrid>
              <a:tr h="948928">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kern="1200" cap="none" spc="0" normalizeH="0" baseline="0" dirty="0">
                          <a:ln>
                            <a:noFill/>
                          </a:ln>
                          <a:solidFill>
                            <a:prstClr val="black"/>
                          </a:solidFill>
                          <a:effectLst/>
                          <a:uLnTx/>
                          <a:uFillTx/>
                          <a:latin typeface="Arial" charset="0"/>
                          <a:ea typeface="+mn-ea"/>
                          <a:cs typeface="Arial" charset="0"/>
                        </a:rPr>
                        <a:t>Common Core Ontologies (CCO)</a:t>
                      </a:r>
                    </a:p>
                  </a:txBody>
                  <a:tcPr marL="0" marR="0" marT="0" marB="34298" anchor="ctr" horzOverflow="overflow">
                    <a:lnL w="12700" cap="flat" cmpd="sng" algn="ctr">
                      <a:solidFill>
                        <a:srgbClr val="CC3300"/>
                      </a:solidFill>
                      <a:prstDash val="solid"/>
                      <a:round/>
                      <a:headEnd type="none" w="med" len="med"/>
                      <a:tailEnd type="none" w="med" len="med"/>
                    </a:lnL>
                    <a:lnR w="28575"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15" name="Trapezoid 14"/>
          <p:cNvSpPr/>
          <p:nvPr/>
        </p:nvSpPr>
        <p:spPr bwMode="auto">
          <a:xfrm>
            <a:off x="3800476" y="728131"/>
            <a:ext cx="5133974" cy="457200"/>
          </a:xfrm>
          <a:prstGeom prst="trapezoid">
            <a:avLst>
              <a:gd name="adj" fmla="val 103997"/>
            </a:avLst>
          </a:prstGeom>
          <a:solidFill>
            <a:srgbClr val="92D050"/>
          </a:solidFill>
          <a:ln w="19685" cap="flat" cmpd="sng" algn="ctr">
            <a:solidFill>
              <a:srgbClr val="C00000"/>
            </a:solidFill>
            <a:prstDash val="solid"/>
            <a:round/>
            <a:headEnd type="none" w="med" len="med"/>
            <a:tailEnd type="none" w="med" len="med"/>
          </a:ln>
          <a:effectLst/>
        </p:spPr>
        <p:txBody>
          <a:bodyP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charset="0"/>
                <a:ea typeface="+mn-ea"/>
                <a:cs typeface="Arial" charset="0"/>
              </a:rPr>
              <a:t>Basic Formal Ontology (BFO)</a:t>
            </a:r>
          </a:p>
        </p:txBody>
      </p:sp>
      <p:sp>
        <p:nvSpPr>
          <p:cNvPr id="10" name="Line 2"/>
          <p:cNvSpPr>
            <a:spLocks noChangeShapeType="1"/>
          </p:cNvSpPr>
          <p:nvPr/>
        </p:nvSpPr>
        <p:spPr bwMode="auto">
          <a:xfrm>
            <a:off x="4176713" y="1918757"/>
            <a:ext cx="0" cy="0"/>
          </a:xfrm>
          <a:prstGeom prst="line">
            <a:avLst/>
          </a:prstGeom>
          <a:noFill/>
          <a:ln w="12700" cap="rnd">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Arial" pitchFamily="34" charset="0"/>
              <a:ea typeface="+mn-ea"/>
              <a:cs typeface="Arial" pitchFamily="34" charset="0"/>
            </a:endParaRPr>
          </a:p>
        </p:txBody>
      </p:sp>
      <p:sp>
        <p:nvSpPr>
          <p:cNvPr id="11" name="Line 3"/>
          <p:cNvSpPr>
            <a:spLocks noChangeShapeType="1"/>
          </p:cNvSpPr>
          <p:nvPr/>
        </p:nvSpPr>
        <p:spPr bwMode="auto">
          <a:xfrm>
            <a:off x="4176713" y="1918757"/>
            <a:ext cx="0" cy="0"/>
          </a:xfrm>
          <a:prstGeom prst="line">
            <a:avLst/>
          </a:prstGeom>
          <a:noFill/>
          <a:ln w="12700" cap="rnd">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Arial" pitchFamily="34" charset="0"/>
              <a:ea typeface="+mn-ea"/>
              <a:cs typeface="Arial" pitchFamily="34" charset="0"/>
            </a:endParaRPr>
          </a:p>
        </p:txBody>
      </p:sp>
      <p:graphicFrame>
        <p:nvGraphicFramePr>
          <p:cNvPr id="13" name="Group 45"/>
          <p:cNvGraphicFramePr>
            <a:graphicFrameLocks noGrp="1"/>
          </p:cNvGraphicFramePr>
          <p:nvPr>
            <p:extLst>
              <p:ext uri="{D42A27DB-BD31-4B8C-83A1-F6EECF244321}">
                <p14:modId xmlns:p14="http://schemas.microsoft.com/office/powerpoint/2010/main" val="2167411120"/>
              </p:ext>
            </p:extLst>
          </p:nvPr>
        </p:nvGraphicFramePr>
        <p:xfrm>
          <a:off x="3770711" y="2134261"/>
          <a:ext cx="5163740" cy="2831571"/>
        </p:xfrm>
        <a:graphic>
          <a:graphicData uri="http://schemas.openxmlformats.org/drawingml/2006/table">
            <a:tbl>
              <a:tblPr/>
              <a:tblGrid>
                <a:gridCol w="1024528">
                  <a:extLst>
                    <a:ext uri="{9D8B030D-6E8A-4147-A177-3AD203B41FA5}">
                      <a16:colId xmlns:a16="http://schemas.microsoft.com/office/drawing/2014/main" val="20001"/>
                    </a:ext>
                  </a:extLst>
                </a:gridCol>
                <a:gridCol w="874481">
                  <a:extLst>
                    <a:ext uri="{9D8B030D-6E8A-4147-A177-3AD203B41FA5}">
                      <a16:colId xmlns:a16="http://schemas.microsoft.com/office/drawing/2014/main" val="20002"/>
                    </a:ext>
                  </a:extLst>
                </a:gridCol>
                <a:gridCol w="991079">
                  <a:extLst>
                    <a:ext uri="{9D8B030D-6E8A-4147-A177-3AD203B41FA5}">
                      <a16:colId xmlns:a16="http://schemas.microsoft.com/office/drawing/2014/main" val="20003"/>
                    </a:ext>
                  </a:extLst>
                </a:gridCol>
                <a:gridCol w="994723">
                  <a:extLst>
                    <a:ext uri="{9D8B030D-6E8A-4147-A177-3AD203B41FA5}">
                      <a16:colId xmlns:a16="http://schemas.microsoft.com/office/drawing/2014/main" val="20004"/>
                    </a:ext>
                  </a:extLst>
                </a:gridCol>
                <a:gridCol w="1278929">
                  <a:extLst>
                    <a:ext uri="{9D8B030D-6E8A-4147-A177-3AD203B41FA5}">
                      <a16:colId xmlns:a16="http://schemas.microsoft.com/office/drawing/2014/main" val="20005"/>
                    </a:ext>
                  </a:extLst>
                </a:gridCol>
              </a:tblGrid>
              <a:tr h="254334">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a:ln>
                            <a:noFill/>
                          </a:ln>
                          <a:solidFill>
                            <a:schemeClr val="tx1"/>
                          </a:solidFill>
                          <a:effectLst/>
                          <a:latin typeface="Palatino Linotype" pitchFamily="18" charset="0"/>
                          <a:cs typeface="Times New Roman" pitchFamily="18" charset="0"/>
                        </a:rPr>
                        <a:t>Fleet Ontology</a:t>
                      </a:r>
                    </a:p>
                  </a:txBody>
                  <a:tcPr marL="0" marR="0" marT="34290" marB="3429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hMerge="1">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200" b="1" i="0" u="none" strike="noStrike" cap="none" normalizeH="0" baseline="0" dirty="0">
                        <a:ln>
                          <a:noFill/>
                        </a:ln>
                        <a:solidFill>
                          <a:schemeClr val="tx1"/>
                        </a:solidFill>
                        <a:effectLst/>
                        <a:latin typeface="Palatino Linotype" pitchFamily="18" charset="0"/>
                        <a:cs typeface="Arial" charset="0"/>
                      </a:endParaRPr>
                    </a:p>
                  </a:txBody>
                  <a:tcPr marL="0" marR="0" marT="34290" marB="3429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rowSpan="2"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chemeClr val="tx1"/>
                          </a:solidFill>
                          <a:effectLst/>
                          <a:latin typeface="Palatino Linotype" pitchFamily="18" charset="0"/>
                          <a:cs typeface="Times New Roman" pitchFamily="18" charset="0"/>
                        </a:rPr>
                        <a:t>Design Specification Attribute</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chemeClr val="tx1"/>
                          </a:solidFill>
                          <a:effectLst/>
                          <a:latin typeface="Palatino Linotype" pitchFamily="18" charset="0"/>
                          <a:cs typeface="Times New Roman" pitchFamily="18" charset="0"/>
                        </a:rPr>
                        <a:t>Ontology</a:t>
                      </a:r>
                    </a:p>
                  </a:txBody>
                  <a:tcPr marL="0" marR="0" marT="34290" marB="3429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solidFill>
                      <a:srgbClr val="CCECFF"/>
                    </a:solidFill>
                  </a:tcPr>
                </a:tc>
                <a:tc rowSpan="2" hMerge="1">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latin typeface="Palatino Linotype" pitchFamily="18" charset="0"/>
                        <a:cs typeface="Times New Roman" pitchFamily="18" charset="0"/>
                      </a:endParaRPr>
                    </a:p>
                  </a:txBody>
                  <a:tcPr marL="0" marR="0" marT="34290" marB="3429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rowSpan="3">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chemeClr val="tx1"/>
                          </a:solidFill>
                          <a:effectLst/>
                          <a:latin typeface="Palatino Linotype" pitchFamily="18" charset="0"/>
                          <a:cs typeface="Times New Roman" pitchFamily="18" charset="0"/>
                        </a:rPr>
                        <a:t>Air Operations / Mission Ontology</a:t>
                      </a:r>
                      <a:endParaRPr kumimoji="0" lang="en-US" sz="1200" b="1" i="0" u="none" strike="noStrike" cap="none" normalizeH="0" baseline="0">
                        <a:ln>
                          <a:noFill/>
                        </a:ln>
                        <a:solidFill>
                          <a:schemeClr val="tx1"/>
                        </a:solidFill>
                        <a:effectLst/>
                        <a:latin typeface="Palatino Linotype" pitchFamily="18" charset="0"/>
                        <a:cs typeface="Arial" charset="0"/>
                      </a:endParaRPr>
                    </a:p>
                  </a:txBody>
                  <a:tcPr marL="0" marR="0" marT="34290" marB="34290" anchor="ctr" horzOverflow="overflow">
                    <a:lnL w="12700" cap="flat" cmpd="sng" algn="ctr">
                      <a:solidFill>
                        <a:srgbClr val="CC3300"/>
                      </a:solidFill>
                      <a:prstDash val="solid"/>
                      <a:round/>
                      <a:headEnd type="none" w="med" len="med"/>
                      <a:tailEnd type="none" w="med" len="med"/>
                    </a:lnL>
                    <a:lnR w="28575"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solidFill>
                      <a:srgbClr val="FFFF00"/>
                    </a:solidFill>
                  </a:tcPr>
                </a:tc>
                <a:extLst>
                  <a:ext uri="{0D108BD9-81ED-4DB2-BD59-A6C34878D82A}">
                    <a16:rowId xmlns:a16="http://schemas.microsoft.com/office/drawing/2014/main" val="10002"/>
                  </a:ext>
                </a:extLst>
              </a:tr>
              <a:tr h="369940">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chemeClr val="tx1"/>
                          </a:solidFill>
                          <a:effectLst/>
                          <a:latin typeface="Palatino Linotype" pitchFamily="18" charset="0"/>
                          <a:cs typeface="Times New Roman" pitchFamily="18" charset="0"/>
                        </a:rPr>
                        <a:t>Aircraft Ontology</a:t>
                      </a:r>
                    </a:p>
                  </a:txBody>
                  <a:tcPr marL="0" marR="0" marT="34290" marB="3429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hMerge="1">
                  <a:txBody>
                    <a:bodyPr/>
                    <a:lstStyle/>
                    <a:p>
                      <a:endParaRPr lang="en-US"/>
                    </a:p>
                  </a:txBody>
                  <a:tcPr/>
                </a:tc>
                <a:tc gridSpan="2" vMerge="1">
                  <a:txBody>
                    <a:bodyPr/>
                    <a:lstStyle/>
                    <a:p>
                      <a:endParaRPr lang="en-US"/>
                    </a:p>
                  </a:txBody>
                  <a:tcPr/>
                </a:tc>
                <a:tc hMerge="1" vMerge="1">
                  <a:txBody>
                    <a:bodyPr/>
                    <a:lstStyle/>
                    <a:p>
                      <a:endParaRPr lang="en-US"/>
                    </a:p>
                  </a:txBody>
                  <a:tcPr/>
                </a:tc>
                <a:tc vMerge="1">
                  <a:txBody>
                    <a:bodyPr/>
                    <a:lstStyle/>
                    <a:p>
                      <a:endParaRPr lang="en-US"/>
                    </a:p>
                  </a:txBody>
                  <a:tcPr/>
                </a:tc>
                <a:extLst>
                  <a:ext uri="{0D108BD9-81ED-4DB2-BD59-A6C34878D82A}">
                    <a16:rowId xmlns:a16="http://schemas.microsoft.com/office/drawing/2014/main" val="1041830328"/>
                  </a:ext>
                </a:extLst>
              </a:tr>
              <a:tr h="0">
                <a:tc rowSpan="2"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1" i="0" u="none" strike="noStrike" cap="none" normalizeH="0" baseline="0">
                          <a:ln>
                            <a:noFill/>
                          </a:ln>
                          <a:solidFill>
                            <a:schemeClr val="tx1"/>
                          </a:solidFill>
                          <a:effectLst/>
                          <a:latin typeface="Palatino Linotype" pitchFamily="18" charset="0"/>
                          <a:cs typeface="Times New Roman" pitchFamily="18" charset="0"/>
                        </a:rPr>
                        <a:t>Aircraft Subsystem Ontologies:</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Palatino Linotype" pitchFamily="18" charset="0"/>
                          <a:cs typeface="Times New Roman" pitchFamily="18" charset="0"/>
                        </a:rPr>
                        <a:t>Airfame, Propulsion, Energy Storage …</a:t>
                      </a:r>
                    </a:p>
                  </a:txBody>
                  <a:tcPr marL="0" marR="0" marT="34290" marB="3429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rowSpan="2" hMerge="1">
                  <a:txBody>
                    <a:bodyPr/>
                    <a:lstStyle/>
                    <a:p>
                      <a:endParaRPr lang="en-US"/>
                    </a:p>
                  </a:txBody>
                  <a:tcPr/>
                </a:tc>
                <a:tc row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a:ln>
                            <a:noFill/>
                          </a:ln>
                          <a:solidFill>
                            <a:schemeClr val="tx1"/>
                          </a:solidFill>
                          <a:effectLst/>
                          <a:latin typeface="Palatino Linotype" pitchFamily="18" charset="0"/>
                          <a:cs typeface="Arial" charset="0"/>
                        </a:rPr>
                        <a:t>System Function Ontology</a:t>
                      </a:r>
                    </a:p>
                  </a:txBody>
                  <a:tcPr marL="0" marR="0" marT="34290" marB="3429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solidFill>
                      <a:srgbClr val="CCECFF"/>
                    </a:solidFill>
                  </a:tcPr>
                </a:tc>
                <a:tc row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Palatino Linotype" pitchFamily="18" charset="0"/>
                        </a:rPr>
                        <a:t>Realized Attribute</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Palatino Linotype" pitchFamily="18" charset="0"/>
                        </a:rPr>
                        <a:t>Ontology</a:t>
                      </a:r>
                    </a:p>
                  </a:txBody>
                  <a:tcPr marL="0" marR="0" marT="34290" marB="3429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solidFill>
                      <a:srgbClr val="CCECFF"/>
                    </a:solidFill>
                  </a:tcPr>
                </a:tc>
                <a:tc vMerge="1">
                  <a:txBody>
                    <a:bodyPr/>
                    <a:lstStyle/>
                    <a:p>
                      <a:endParaRPr lang="en-US"/>
                    </a:p>
                  </a:txBody>
                  <a:tcPr/>
                </a:tc>
                <a:extLst>
                  <a:ext uri="{0D108BD9-81ED-4DB2-BD59-A6C34878D82A}">
                    <a16:rowId xmlns:a16="http://schemas.microsoft.com/office/drawing/2014/main" val="258696334"/>
                  </a:ext>
                </a:extLst>
              </a:tr>
              <a:tr h="712187">
                <a:tc gridSpan="2" vMerge="1">
                  <a:txBody>
                    <a:bodyPr/>
                    <a:lstStyle/>
                    <a:p>
                      <a:endParaRPr lang="en-US"/>
                    </a:p>
                  </a:txBody>
                  <a:tcPr/>
                </a:tc>
                <a:tc hMerge="1"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chemeClr val="tx1"/>
                          </a:solidFill>
                          <a:effectLst/>
                          <a:latin typeface="Palatino Linotype" pitchFamily="18" charset="0"/>
                          <a:cs typeface="Arial" charset="0"/>
                        </a:rPr>
                        <a:t>Air Sustainment Ontology</a:t>
                      </a:r>
                    </a:p>
                  </a:txBody>
                  <a:tcPr marL="0" marR="0" marT="34290" marB="34290" anchor="ctr" horzOverflow="overflow">
                    <a:lnL w="12700" cap="flat" cmpd="sng" algn="ctr">
                      <a:solidFill>
                        <a:srgbClr val="CC3300"/>
                      </a:solidFill>
                      <a:prstDash val="solid"/>
                      <a:round/>
                      <a:headEnd type="none" w="med" len="med"/>
                      <a:tailEnd type="none" w="med" len="med"/>
                    </a:lnL>
                    <a:lnR w="28575"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solidFill>
                      <a:srgbClr val="FFFF00"/>
                    </a:solidFill>
                  </a:tcPr>
                </a:tc>
                <a:extLst>
                  <a:ext uri="{0D108BD9-81ED-4DB2-BD59-A6C34878D82A}">
                    <a16:rowId xmlns:a16="http://schemas.microsoft.com/office/drawing/2014/main" val="2622606809"/>
                  </a:ext>
                </a:extLst>
              </a:tr>
              <a:tr h="536287">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chemeClr val="tx1"/>
                          </a:solidFill>
                          <a:effectLst/>
                          <a:latin typeface="Palatino Linotype" pitchFamily="18" charset="0"/>
                          <a:cs typeface="Arial" charset="0"/>
                        </a:rPr>
                        <a:t>Aircraft Component</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chemeClr val="tx1"/>
                          </a:solidFill>
                          <a:effectLst/>
                          <a:latin typeface="Palatino Linotype" pitchFamily="18" charset="0"/>
                          <a:cs typeface="Arial" charset="0"/>
                        </a:rPr>
                        <a:t>Ontology</a:t>
                      </a:r>
                    </a:p>
                  </a:txBody>
                  <a:tcPr marL="0" marR="0" marT="34290" marB="3429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chemeClr val="tx1"/>
                          </a:solidFill>
                          <a:effectLst/>
                          <a:latin typeface="Palatino Linotype" pitchFamily="18" charset="0"/>
                          <a:cs typeface="Times New Roman" pitchFamily="18" charset="0"/>
                        </a:rPr>
                        <a:t>Sensor Ontology</a:t>
                      </a:r>
                      <a:endParaRPr kumimoji="0" lang="en-US" sz="1200" b="1" i="0" u="none" strike="noStrike" cap="none" normalizeH="0" baseline="0" dirty="0">
                        <a:ln>
                          <a:noFill/>
                        </a:ln>
                        <a:solidFill>
                          <a:schemeClr val="tx1"/>
                        </a:solidFill>
                        <a:effectLst/>
                        <a:latin typeface="Palatino Linotype" pitchFamily="18" charset="0"/>
                        <a:cs typeface="Arial" charset="0"/>
                      </a:endParaRPr>
                    </a:p>
                  </a:txBody>
                  <a:tcPr marL="0" marR="0" marT="34290" marB="3429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chemeClr val="tx1"/>
                          </a:solidFill>
                          <a:effectLst/>
                          <a:latin typeface="Palatino Linotype" pitchFamily="18" charset="0"/>
                          <a:cs typeface="Times New Roman" pitchFamily="18" charset="0"/>
                        </a:rPr>
                        <a:t>Structural Mechanics</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chemeClr val="tx1"/>
                          </a:solidFill>
                          <a:effectLst/>
                          <a:latin typeface="Palatino Linotype" pitchFamily="18" charset="0"/>
                          <a:cs typeface="Times New Roman" pitchFamily="18" charset="0"/>
                        </a:rPr>
                        <a:t>Ontology</a:t>
                      </a:r>
                      <a:endParaRPr kumimoji="0" lang="en-US" sz="1200" b="1" i="0" u="none" strike="noStrike" cap="none" normalizeH="0" baseline="0">
                        <a:ln>
                          <a:noFill/>
                        </a:ln>
                        <a:solidFill>
                          <a:schemeClr val="tx1"/>
                        </a:solidFill>
                        <a:effectLst/>
                        <a:latin typeface="Palatino Linotype" pitchFamily="18" charset="0"/>
                        <a:cs typeface="Arial" charset="0"/>
                      </a:endParaRPr>
                    </a:p>
                  </a:txBody>
                  <a:tcPr marL="0" marR="0" marT="34290" marB="3429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Palatino Linotype" pitchFamily="18" charset="0"/>
                        </a:rPr>
                        <a:t>Fault</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Palatino Linotype" pitchFamily="18" charset="0"/>
                        </a:rPr>
                        <a:t>Ontology</a:t>
                      </a:r>
                    </a:p>
                  </a:txBody>
                  <a:tcPr marL="0" marR="0" marT="34290" marB="3429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solidFill>
                      <a:srgbClr val="CCECF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chemeClr val="tx1"/>
                          </a:solidFill>
                          <a:effectLst/>
                          <a:latin typeface="Palatino Linotype" pitchFamily="18" charset="0"/>
                          <a:cs typeface="Arial" charset="0"/>
                        </a:rPr>
                        <a:t>Test Ontology</a:t>
                      </a:r>
                    </a:p>
                  </a:txBody>
                  <a:tcPr marL="0" marR="0" marT="34290" marB="34290" anchor="ctr" horzOverflow="overflow">
                    <a:lnL w="12700" cap="flat" cmpd="sng" algn="ctr">
                      <a:solidFill>
                        <a:srgbClr val="CC3300"/>
                      </a:solidFill>
                      <a:prstDash val="solid"/>
                      <a:round/>
                      <a:headEnd type="none" w="med" len="med"/>
                      <a:tailEnd type="none" w="med" len="med"/>
                    </a:lnL>
                    <a:lnR w="28575"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solidFill>
                      <a:srgbClr val="FFFF00"/>
                    </a:solidFill>
                  </a:tcPr>
                </a:tc>
                <a:extLst>
                  <a:ext uri="{0D108BD9-81ED-4DB2-BD59-A6C34878D82A}">
                    <a16:rowId xmlns:a16="http://schemas.microsoft.com/office/drawing/2014/main" val="10003"/>
                  </a:ext>
                </a:extLst>
              </a:tr>
              <a:tr h="789977">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chemeClr val="tx1"/>
                          </a:solidFill>
                          <a:effectLst/>
                          <a:latin typeface="Palatino Linotype" pitchFamily="18" charset="0"/>
                          <a:cs typeface="Times New Roman" pitchFamily="18" charset="0"/>
                        </a:rPr>
                        <a:t>Materials Ontology</a:t>
                      </a:r>
                      <a:endParaRPr kumimoji="0" lang="en-US" sz="1200" b="1" i="0" u="none" strike="noStrike" cap="none" normalizeH="0" baseline="0">
                        <a:ln>
                          <a:noFill/>
                        </a:ln>
                        <a:solidFill>
                          <a:schemeClr val="tx1"/>
                        </a:solidFill>
                        <a:effectLst/>
                        <a:latin typeface="Palatino Linotype" pitchFamily="18" charset="0"/>
                        <a:cs typeface="Arial" charset="0"/>
                      </a:endParaRPr>
                    </a:p>
                  </a:txBody>
                  <a:tcPr marL="0" marR="0" marT="34290" marB="3429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a:noFill/>
                    </a:lnTlToBr>
                    <a:lnBlToTr>
                      <a:noFill/>
                    </a:lnBlToTr>
                    <a:solidFill>
                      <a:srgbClr val="CCECFF"/>
                    </a:solidFill>
                  </a:tcPr>
                </a:tc>
                <a:tc hMerge="1">
                  <a:txBody>
                    <a:bodyPr/>
                    <a:lstStyle/>
                    <a:p>
                      <a:endParaRPr lang="en-US"/>
                    </a:p>
                  </a:txBody>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chemeClr val="tx1"/>
                          </a:solidFill>
                          <a:effectLst/>
                          <a:latin typeface="Palatino Linotype" pitchFamily="18" charset="0"/>
                          <a:cs typeface="Times New Roman" pitchFamily="18" charset="0"/>
                        </a:rPr>
                        <a:t>Materials Attribute Ontology</a:t>
                      </a:r>
                      <a:endParaRPr kumimoji="0" lang="en-US" sz="1200" b="1" i="0" u="none" strike="noStrike" cap="none" normalizeH="0" baseline="0">
                        <a:ln>
                          <a:noFill/>
                        </a:ln>
                        <a:solidFill>
                          <a:schemeClr val="tx1"/>
                        </a:solidFill>
                        <a:effectLst/>
                        <a:latin typeface="Palatino Linotype" pitchFamily="18" charset="0"/>
                        <a:cs typeface="Arial" charset="0"/>
                      </a:endParaRPr>
                    </a:p>
                  </a:txBody>
                  <a:tcPr marL="0" marR="0" marT="34290" marB="3429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a:noFill/>
                    </a:lnTlToBr>
                    <a:lnBlToTr>
                      <a:noFill/>
                    </a:lnBlToTr>
                    <a:solidFill>
                      <a:srgbClr val="CCECFF"/>
                    </a:solidFill>
                  </a:tcPr>
                </a:tc>
                <a:tc hMerge="1">
                  <a:txBody>
                    <a:bodyPr/>
                    <a:lstStyle/>
                    <a:p>
                      <a:endParaRPr lang="en-US"/>
                    </a:p>
                  </a:txBody>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a:ln>
                            <a:noFill/>
                          </a:ln>
                          <a:solidFill>
                            <a:schemeClr val="tx1"/>
                          </a:solidFill>
                          <a:effectLst/>
                          <a:latin typeface="Palatino Linotype" pitchFamily="18" charset="0"/>
                          <a:cs typeface="Times New Roman" pitchFamily="18" charset="0"/>
                        </a:rPr>
                        <a:t>Materials</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a:ln>
                            <a:noFill/>
                          </a:ln>
                          <a:solidFill>
                            <a:schemeClr val="tx1"/>
                          </a:solidFill>
                          <a:effectLst/>
                          <a:latin typeface="Palatino Linotype" pitchFamily="18" charset="0"/>
                          <a:cs typeface="Times New Roman" pitchFamily="18" charset="0"/>
                        </a:rPr>
                        <a:t>Process</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a:ln>
                            <a:noFill/>
                          </a:ln>
                          <a:solidFill>
                            <a:schemeClr val="tx1"/>
                          </a:solidFill>
                          <a:effectLst/>
                          <a:latin typeface="Palatino Linotype" pitchFamily="18" charset="0"/>
                          <a:cs typeface="Times New Roman" pitchFamily="18" charset="0"/>
                        </a:rPr>
                        <a:t>Ontology</a:t>
                      </a:r>
                      <a:endParaRPr kumimoji="0" lang="en-US" sz="1200" b="1" i="0" u="none" strike="noStrike" cap="none" normalizeH="0" baseline="0" dirty="0">
                        <a:ln>
                          <a:noFill/>
                        </a:ln>
                        <a:solidFill>
                          <a:schemeClr val="tx1"/>
                        </a:solidFill>
                        <a:effectLst/>
                        <a:latin typeface="Palatino Linotype" pitchFamily="18" charset="0"/>
                        <a:cs typeface="Arial" charset="0"/>
                      </a:endParaRPr>
                    </a:p>
                  </a:txBody>
                  <a:tcPr marL="0" marR="0" marT="34290" marB="34290" anchor="ctr" horzOverflow="overflow">
                    <a:lnL w="12700" cap="flat" cmpd="sng" algn="ctr">
                      <a:solidFill>
                        <a:srgbClr val="CC3300"/>
                      </a:solidFill>
                      <a:prstDash val="solid"/>
                      <a:round/>
                      <a:headEnd type="none" w="med" len="med"/>
                      <a:tailEnd type="none" w="med" len="med"/>
                    </a:lnL>
                    <a:lnR w="28575"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a:noFill/>
                    </a:lnTlToBr>
                    <a:lnBlToTr>
                      <a:noFill/>
                    </a:lnBlToTr>
                    <a:solidFill>
                      <a:srgbClr val="CCECFF"/>
                    </a:solidFill>
                  </a:tcPr>
                </a:tc>
                <a:extLst>
                  <a:ext uri="{0D108BD9-81ED-4DB2-BD59-A6C34878D82A}">
                    <a16:rowId xmlns:a16="http://schemas.microsoft.com/office/drawing/2014/main" val="10004"/>
                  </a:ext>
                </a:extLst>
              </a:tr>
            </a:tbl>
          </a:graphicData>
        </a:graphic>
      </p:graphicFrame>
      <p:sp>
        <p:nvSpPr>
          <p:cNvPr id="3" name="Slide Number Placeholder 2"/>
          <p:cNvSpPr>
            <a:spLocks noGrp="1"/>
          </p:cNvSpPr>
          <p:nvPr>
            <p:ph type="sldNum" sz="quarter" idx="12"/>
          </p:nvPr>
        </p:nvSpPr>
        <p:spPr/>
        <p:txBody>
          <a:bodyPr/>
          <a:lstStyle/>
          <a:p>
            <a:pPr marL="0" marR="0" lvl="0" indent="0" algn="r" defTabSz="914400" rtl="0" eaLnBrk="0" fontAlgn="auto" latinLnBrk="0" hangingPunct="0">
              <a:lnSpc>
                <a:spcPct val="100000"/>
              </a:lnSpc>
              <a:spcBef>
                <a:spcPts val="0"/>
              </a:spcBef>
              <a:spcAft>
                <a:spcPts val="0"/>
              </a:spcAft>
              <a:buClrTx/>
              <a:buSzTx/>
              <a:buFontTx/>
              <a:buNone/>
              <a:tabLst/>
              <a:defRPr/>
            </a:pPr>
            <a:fld id="{13863B42-158A-4174-B95F-65B68403E03F}" type="slidenum">
              <a:rPr kumimoji="0" lang="en-US" sz="900" b="0" i="0" u="none" strike="noStrike" kern="1200" cap="none" spc="0" normalizeH="0" baseline="0" noProof="0" smtClean="0">
                <a:ln>
                  <a:noFill/>
                </a:ln>
                <a:solidFill>
                  <a:prstClr val="black">
                    <a:tint val="75000"/>
                  </a:prstClr>
                </a:solidFill>
                <a:effectLst/>
                <a:uLnTx/>
                <a:uFillTx/>
                <a:latin typeface="Arial" charset="0"/>
                <a:ea typeface="+mn-ea"/>
                <a:cs typeface="Arial" charset="0"/>
              </a:rPr>
              <a:pPr marL="0" marR="0" lvl="0" indent="0" algn="r" defTabSz="914400" rtl="0" eaLnBrk="0" fontAlgn="auto" latinLnBrk="0" hangingPunct="0">
                <a:lnSpc>
                  <a:spcPct val="100000"/>
                </a:lnSpc>
                <a:spcBef>
                  <a:spcPts val="0"/>
                </a:spcBef>
                <a:spcAft>
                  <a:spcPts val="0"/>
                </a:spcAft>
                <a:buClrTx/>
                <a:buSzTx/>
                <a:buFontTx/>
                <a:buNone/>
                <a:tabLst/>
                <a:defRPr/>
              </a:pPr>
              <a:t>112</a:t>
            </a:fld>
            <a:r>
              <a:rPr kumimoji="0" lang="en-US" sz="900" b="0" i="0" u="none" strike="noStrike" kern="1200" cap="none" spc="0" normalizeH="0" baseline="0" noProof="0">
                <a:ln>
                  <a:noFill/>
                </a:ln>
                <a:solidFill>
                  <a:prstClr val="black">
                    <a:tint val="75000"/>
                  </a:prstClr>
                </a:solidFill>
                <a:effectLst/>
                <a:uLnTx/>
                <a:uFillTx/>
                <a:latin typeface="Arial" charset="0"/>
                <a:ea typeface="+mn-ea"/>
                <a:cs typeface="Arial" charset="0"/>
              </a:rPr>
              <a:t>/24 </a:t>
            </a:r>
          </a:p>
        </p:txBody>
      </p:sp>
    </p:spTree>
    <p:extLst>
      <p:ext uri="{BB962C8B-B14F-4D97-AF65-F5344CB8AC3E}">
        <p14:creationId xmlns:p14="http://schemas.microsoft.com/office/powerpoint/2010/main" val="52836691"/>
      </p:ext>
    </p:ext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Picture 4"/>
          <p:cNvPicPr>
            <a:picLocks noChangeAspect="1"/>
          </p:cNvPicPr>
          <p:nvPr/>
        </p:nvPicPr>
        <p:blipFill rotWithShape="1">
          <a:blip r:embed="rId2"/>
          <a:srcRect l="8750" t="23334" r="13333" b="6251"/>
          <a:stretch/>
        </p:blipFill>
        <p:spPr>
          <a:xfrm>
            <a:off x="762000" y="83856"/>
            <a:ext cx="10701867" cy="5440116"/>
          </a:xfrm>
          <a:prstGeom prst="rect">
            <a:avLst/>
          </a:prstGeom>
        </p:spPr>
      </p:pic>
      <p:sp>
        <p:nvSpPr>
          <p:cNvPr id="14" name="Rectangle 45"/>
          <p:cNvSpPr>
            <a:spLocks noGrp="1" noChangeArrowheads="1"/>
          </p:cNvSpPr>
          <p:nvPr>
            <p:ph idx="1"/>
          </p:nvPr>
        </p:nvSpPr>
        <p:spPr bwMode="auto">
          <a:xfrm>
            <a:off x="1981200" y="5841352"/>
            <a:ext cx="8229600" cy="52322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spAutoFit/>
          </a:bodyPr>
          <a:lstStyle/>
          <a:p>
            <a:pPr marL="0" indent="0" eaLnBrk="0" fontAlgn="base" hangingPunct="0">
              <a:spcBef>
                <a:spcPct val="0"/>
              </a:spcBef>
              <a:spcAft>
                <a:spcPct val="0"/>
              </a:spcAft>
              <a:buClrTx/>
              <a:buNone/>
            </a:pPr>
            <a:r>
              <a:rPr lang="en-US" altLang="en-US" sz="2800" dirty="0">
                <a:solidFill>
                  <a:srgbClr val="1155CC"/>
                </a:solidFill>
                <a:latin typeface="Arial" panose="020B0604020202020204" pitchFamily="34" charset="0"/>
                <a:cs typeface="Arial" panose="020B0604020202020204" pitchFamily="34" charset="0"/>
                <a:hlinkClick r:id="rId3"/>
              </a:rPr>
              <a:t>http://www.ritsumei.ac.jp/~y-kita/pub/kita-dx99.pdf</a:t>
            </a:r>
            <a:r>
              <a:rPr lang="en-US" altLang="en-US" sz="1100" dirty="0"/>
              <a:t> </a:t>
            </a:r>
            <a:endParaRPr lang="en-US" altLang="en-US" sz="4000" dirty="0">
              <a:latin typeface="Arial" panose="020B0604020202020204" pitchFamily="34" charset="0"/>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375F43-1317-4352-8E80-2F8772A40828}"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113</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14001580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1" y="274638"/>
            <a:ext cx="1676400" cy="1143000"/>
          </a:xfrm>
        </p:spPr>
        <p:txBody>
          <a:bodyPr>
            <a:normAutofit fontScale="90000"/>
          </a:bodyPr>
          <a:lstStyle/>
          <a:p>
            <a:pPr algn="l"/>
            <a:r>
              <a:rPr lang="en-US" dirty="0"/>
              <a:t>Types of fault</a:t>
            </a:r>
          </a:p>
        </p:txBody>
      </p:sp>
      <p:sp>
        <p:nvSpPr>
          <p:cNvPr id="3" name="Content Placeholder 2"/>
          <p:cNvSpPr>
            <a:spLocks noGrp="1"/>
          </p:cNvSpPr>
          <p:nvPr>
            <p:ph idx="1"/>
          </p:nvPr>
        </p:nvSpPr>
        <p:spPr>
          <a:xfrm>
            <a:off x="1981201" y="3613667"/>
            <a:ext cx="2514600" cy="2894249"/>
          </a:xfrm>
        </p:spPr>
        <p:txBody>
          <a:bodyPr>
            <a:noAutofit/>
          </a:bodyPr>
          <a:lstStyle/>
          <a:p>
            <a:pPr marL="0" indent="0">
              <a:buNone/>
            </a:pPr>
            <a:r>
              <a:rPr lang="en-US" sz="2000"/>
              <a:t>Y. Kitamura and R. Mizoguchi, “An Ontological Analysis of Fault Process and Category of Faults”, Tenth International Workshop on Principles of Diagnosis (DX-1999), 118-128. </a:t>
            </a:r>
          </a:p>
          <a:p>
            <a:pPr marL="0" indent="0">
              <a:buNone/>
            </a:pPr>
            <a:endParaRPr lang="en-US" sz="2000"/>
          </a:p>
        </p:txBody>
      </p:sp>
      <p:sp>
        <p:nvSpPr>
          <p:cNvPr id="5" name="Rectangle 4"/>
          <p:cNvSpPr/>
          <p:nvPr/>
        </p:nvSpPr>
        <p:spPr>
          <a:xfrm>
            <a:off x="5705509" y="3244334"/>
            <a:ext cx="780983"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model</a:t>
            </a:r>
          </a:p>
        </p:txBody>
      </p:sp>
      <p:pic>
        <p:nvPicPr>
          <p:cNvPr id="7" name="Picture 6"/>
          <p:cNvPicPr>
            <a:picLocks noChangeAspect="1"/>
          </p:cNvPicPr>
          <p:nvPr/>
        </p:nvPicPr>
        <p:blipFill rotWithShape="1">
          <a:blip r:embed="rId2"/>
          <a:srcRect l="49584" t="15926" r="17916" b="12173"/>
          <a:stretch/>
        </p:blipFill>
        <p:spPr>
          <a:xfrm>
            <a:off x="4267200" y="0"/>
            <a:ext cx="5510893" cy="6858000"/>
          </a:xfrm>
          <a:prstGeom prst="rect">
            <a:avLst/>
          </a:prstGeom>
        </p:spPr>
      </p:pic>
      <p:sp>
        <p:nvSpPr>
          <p:cNvPr id="8" name="Slide Number Placeholder 7"/>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375F43-1317-4352-8E80-2F8772A40828}"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84856431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rotWithShape="1">
          <a:blip r:embed="rId2"/>
          <a:srcRect l="6666" t="22593" r="9167" b="12222"/>
          <a:stretch/>
        </p:blipFill>
        <p:spPr>
          <a:xfrm>
            <a:off x="1524000" y="1"/>
            <a:ext cx="9144000" cy="4065217"/>
          </a:xfrm>
          <a:prstGeom prst="rect">
            <a:avLst/>
          </a:prstGeom>
        </p:spPr>
      </p:pic>
      <p:pic>
        <p:nvPicPr>
          <p:cNvPr id="6" name="Picture 5"/>
          <p:cNvPicPr>
            <a:picLocks noChangeAspect="1"/>
          </p:cNvPicPr>
          <p:nvPr/>
        </p:nvPicPr>
        <p:blipFill rotWithShape="1">
          <a:blip r:embed="rId3"/>
          <a:srcRect l="8333" t="20370" r="5417" b="17407"/>
          <a:stretch/>
        </p:blipFill>
        <p:spPr>
          <a:xfrm>
            <a:off x="1963615" y="3448095"/>
            <a:ext cx="8268956" cy="3355519"/>
          </a:xfrm>
          <a:prstGeom prst="rect">
            <a:avLst/>
          </a:prstGeom>
        </p:spPr>
      </p:pic>
      <p:sp>
        <p:nvSpPr>
          <p:cNvPr id="8" name="Slide Number Placeholder 7"/>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375F43-1317-4352-8E80-2F8772A40828}"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115</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80735296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rotWithShape="1">
          <a:blip r:embed="rId3"/>
          <a:srcRect l="31250" t="15926" r="32500" b="35186"/>
          <a:stretch/>
        </p:blipFill>
        <p:spPr>
          <a:xfrm>
            <a:off x="1562100" y="-76200"/>
            <a:ext cx="9105900" cy="6907924"/>
          </a:xfrm>
          <a:prstGeom prst="rect">
            <a:avLst/>
          </a:prstGeom>
        </p:spPr>
      </p:pic>
      <p:sp>
        <p:nvSpPr>
          <p:cNvPr id="6" name="Rectangle 5"/>
          <p:cNvSpPr/>
          <p:nvPr/>
        </p:nvSpPr>
        <p:spPr>
          <a:xfrm>
            <a:off x="2542674" y="6388768"/>
            <a:ext cx="8153400"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hlinkClick r:id="rId4"/>
              </a:rPr>
              <a:t>http://www.tinker.af.mil/shared/media/document/AFD-140606-042.pdf</a:t>
            </a: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Slide Number Placeholder 7"/>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17302B4-CAA2-4962-8203-A59A3DFAB18B}"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116</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3368522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1828800" y="6150769"/>
            <a:ext cx="8534400" cy="411163"/>
          </a:xfrm>
        </p:spPr>
        <p:txBody>
          <a:bodyPr>
            <a:normAutofit fontScale="47500" lnSpcReduction="20000"/>
          </a:bodyPr>
          <a:lstStyle/>
          <a:p>
            <a:r>
              <a:rPr lang="en-US">
                <a:hlinkClick r:id="rId2"/>
              </a:rPr>
              <a:t>http://www.irss.ca/development/documents/CODES%20&amp;%20STANDARDS_02-28-08/ASME%20V%201998/ASME%20V%20Art%2030%20Terms.pdf</a:t>
            </a:r>
            <a:endParaRPr lang="en-US"/>
          </a:p>
        </p:txBody>
      </p:sp>
      <p:pic>
        <p:nvPicPr>
          <p:cNvPr id="5" name="Picture 4"/>
          <p:cNvPicPr>
            <a:picLocks noChangeAspect="1"/>
          </p:cNvPicPr>
          <p:nvPr/>
        </p:nvPicPr>
        <p:blipFill rotWithShape="1">
          <a:blip r:embed="rId3"/>
          <a:srcRect l="27917" t="27036" r="33750" b="30742"/>
          <a:stretch/>
        </p:blipFill>
        <p:spPr>
          <a:xfrm>
            <a:off x="1565442" y="-87796"/>
            <a:ext cx="8996947" cy="5574196"/>
          </a:xfrm>
          <a:prstGeom prst="rect">
            <a:avLst/>
          </a:prstGeom>
        </p:spPr>
      </p:pic>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17302B4-CAA2-4962-8203-A59A3DFAB18B}"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117</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2223666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Glossary</a:t>
            </a:r>
          </a:p>
        </p:txBody>
      </p:sp>
      <p:sp>
        <p:nvSpPr>
          <p:cNvPr id="3" name="Content Placeholder 2"/>
          <p:cNvSpPr>
            <a:spLocks noGrp="1"/>
          </p:cNvSpPr>
          <p:nvPr>
            <p:ph idx="1"/>
          </p:nvPr>
        </p:nvSpPr>
        <p:spPr/>
        <p:txBody>
          <a:bodyPr>
            <a:normAutofit/>
          </a:bodyPr>
          <a:lstStyle/>
          <a:p>
            <a:r>
              <a:rPr lang="en-US" b="1"/>
              <a:t>ACTIVITY</a:t>
            </a:r>
            <a:r>
              <a:rPr lang="en-US"/>
              <a:t> =def. a measure of how radioactive a particular radioisotope is. Activity is calculated by the number of atoms disintegrating per unit of time. Its unit of measurement is the curie. See SPECIFIC ACTIVITY.</a:t>
            </a:r>
          </a:p>
          <a:p>
            <a:r>
              <a:rPr lang="en-US" b="1"/>
              <a:t>SPECIFIC ACTIVITY </a:t>
            </a:r>
            <a:r>
              <a:rPr lang="en-US">
                <a:solidFill>
                  <a:srgbClr val="FF0000"/>
                </a:solidFill>
              </a:rPr>
              <a:t>(RT) </a:t>
            </a:r>
            <a:r>
              <a:rPr lang="en-US"/>
              <a:t>=def. a measure of the activity per unit weight generally measured in curies per gram (SI) dis/sec-dm</a:t>
            </a: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17302B4-CAA2-4962-8203-A59A3DFAB18B}"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118</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7261714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Glossary</a:t>
            </a:r>
          </a:p>
        </p:txBody>
      </p:sp>
      <p:sp>
        <p:nvSpPr>
          <p:cNvPr id="3" name="Content Placeholder 2"/>
          <p:cNvSpPr>
            <a:spLocks noGrp="1"/>
          </p:cNvSpPr>
          <p:nvPr>
            <p:ph idx="1"/>
          </p:nvPr>
        </p:nvSpPr>
        <p:spPr/>
        <p:txBody>
          <a:bodyPr>
            <a:normAutofit/>
          </a:bodyPr>
          <a:lstStyle/>
          <a:p>
            <a:r>
              <a:rPr lang="en-US" b="1"/>
              <a:t>‘activity’ is used 88 times in this document</a:t>
            </a:r>
            <a:r>
              <a:rPr lang="en-US"/>
              <a:t> to mean</a:t>
            </a:r>
          </a:p>
          <a:p>
            <a:pPr lvl="1"/>
            <a:r>
              <a:rPr lang="en-US" b="1"/>
              <a:t>maintenance activity</a:t>
            </a:r>
          </a:p>
          <a:p>
            <a:pPr lvl="1"/>
            <a:r>
              <a:rPr lang="en-US" b="1"/>
              <a:t>engineering activity</a:t>
            </a:r>
          </a:p>
          <a:p>
            <a:pPr lvl="1"/>
            <a:r>
              <a:rPr lang="en-US" b="1"/>
              <a:t>inspection activity</a:t>
            </a:r>
          </a:p>
          <a:p>
            <a:pPr lvl="1"/>
            <a:r>
              <a:rPr lang="en-US" b="1"/>
              <a:t>procuring activity</a:t>
            </a:r>
          </a:p>
          <a:p>
            <a:pPr marL="457200" lvl="1" indent="0">
              <a:buNone/>
            </a:pPr>
            <a:r>
              <a:rPr lang="en-US" b="1"/>
              <a:t>etc. etc.</a:t>
            </a: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17302B4-CAA2-4962-8203-A59A3DFAB18B}"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119</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313396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a:xfrm>
            <a:off x="2590800" y="0"/>
            <a:ext cx="7543800" cy="1371600"/>
          </a:xfrm>
        </p:spPr>
        <p:txBody>
          <a:bodyPr/>
          <a:lstStyle/>
          <a:p>
            <a:pPr>
              <a:tabLst>
                <a:tab pos="860425" algn="l"/>
                <a:tab pos="1541463" algn="l"/>
              </a:tabLst>
            </a:pPr>
            <a:r>
              <a:rPr lang="en-US" sz="3600" dirty="0"/>
              <a:t>Aristotle (384 – </a:t>
            </a:r>
            <a:r>
              <a:rPr lang="en-US" sz="3600"/>
              <a:t>322 BC): First ontologist</a:t>
            </a:r>
            <a:endParaRPr lang="en-US" sz="3600" dirty="0"/>
          </a:p>
        </p:txBody>
      </p:sp>
      <p:sp>
        <p:nvSpPr>
          <p:cNvPr id="60419" name="Content Placeholder 2"/>
          <p:cNvSpPr>
            <a:spLocks noGrp="1"/>
          </p:cNvSpPr>
          <p:nvPr>
            <p:ph idx="1"/>
          </p:nvPr>
        </p:nvSpPr>
        <p:spPr>
          <a:xfrm>
            <a:off x="1905000" y="1295400"/>
            <a:ext cx="8534400" cy="4724400"/>
          </a:xfrm>
        </p:spPr>
        <p:txBody>
          <a:bodyPr>
            <a:normAutofit fontScale="92500" lnSpcReduction="10000"/>
          </a:bodyPr>
          <a:lstStyle/>
          <a:p>
            <a:pPr marL="0" indent="0">
              <a:spcAft>
                <a:spcPts val="1000"/>
              </a:spcAft>
              <a:buNone/>
              <a:tabLst>
                <a:tab pos="860425" algn="l"/>
                <a:tab pos="1541463" algn="l"/>
              </a:tabLst>
            </a:pPr>
            <a:r>
              <a:rPr lang="en-US" i="1" dirty="0"/>
              <a:t>Metaphysics</a:t>
            </a:r>
          </a:p>
          <a:p>
            <a:pPr marL="400050" lvl="1" indent="0">
              <a:spcAft>
                <a:spcPts val="1000"/>
              </a:spcAft>
              <a:buNone/>
              <a:tabLst>
                <a:tab pos="860425" algn="l"/>
                <a:tab pos="1541463" algn="l"/>
              </a:tabLst>
            </a:pPr>
            <a:r>
              <a:rPr lang="en-US" dirty="0"/>
              <a:t>– the lectures he gave after the physics</a:t>
            </a:r>
          </a:p>
          <a:p>
            <a:pPr marL="0" indent="0">
              <a:spcAft>
                <a:spcPts val="1000"/>
              </a:spcAft>
              <a:buNone/>
              <a:tabLst>
                <a:tab pos="860425" algn="l"/>
                <a:tab pos="1541463" algn="l"/>
              </a:tabLst>
            </a:pPr>
            <a:r>
              <a:rPr lang="en-US" i="1" dirty="0"/>
              <a:t>Categories</a:t>
            </a:r>
          </a:p>
          <a:p>
            <a:pPr marL="0" indent="0">
              <a:spcAft>
                <a:spcPts val="1000"/>
              </a:spcAft>
              <a:buNone/>
              <a:tabLst>
                <a:tab pos="860425" algn="l"/>
                <a:tab pos="1541463" algn="l"/>
              </a:tabLst>
            </a:pPr>
            <a:r>
              <a:rPr lang="en-US" i="1" dirty="0"/>
              <a:t>History of Animals, Generation of Animals, </a:t>
            </a:r>
            <a:r>
              <a:rPr lang="en-US" dirty="0"/>
              <a:t>and</a:t>
            </a:r>
            <a:r>
              <a:rPr lang="en-US" i="1" dirty="0"/>
              <a:t> Parts of Animals</a:t>
            </a:r>
          </a:p>
          <a:p>
            <a:pPr marL="400050" lvl="1" indent="0">
              <a:spcAft>
                <a:spcPts val="1000"/>
              </a:spcAft>
              <a:buNone/>
              <a:tabLst>
                <a:tab pos="860425" algn="l"/>
                <a:tab pos="1541463" algn="l"/>
              </a:tabLst>
            </a:pPr>
            <a:r>
              <a:rPr lang="en-US" dirty="0"/>
              <a:t>– earliest empirical biology</a:t>
            </a:r>
            <a:endParaRPr lang="en-US" i="1" dirty="0"/>
          </a:p>
          <a:p>
            <a:pPr marL="0" indent="0">
              <a:spcAft>
                <a:spcPts val="1000"/>
              </a:spcAft>
              <a:buNone/>
              <a:tabLst>
                <a:tab pos="860425" algn="l"/>
                <a:tab pos="1541463" algn="l"/>
              </a:tabLst>
            </a:pPr>
            <a:r>
              <a:rPr lang="en-US" i="1" dirty="0"/>
              <a:t>Constitution of Athens</a:t>
            </a:r>
          </a:p>
          <a:p>
            <a:pPr marL="400050" lvl="1" indent="0">
              <a:spcAft>
                <a:spcPts val="1000"/>
              </a:spcAft>
              <a:buNone/>
              <a:tabLst>
                <a:tab pos="860425" algn="l"/>
                <a:tab pos="1541463" algn="l"/>
              </a:tabLst>
            </a:pPr>
            <a:r>
              <a:rPr lang="en-US" dirty="0"/>
              <a:t>– part of a (lost) database of 158 constitutions</a:t>
            </a:r>
          </a:p>
          <a:p>
            <a:pPr marL="0" indent="0">
              <a:buNone/>
              <a:tabLst>
                <a:tab pos="860425" algn="l"/>
                <a:tab pos="1541463" algn="l"/>
              </a:tabLst>
            </a:pPr>
            <a:endParaRPr lang="en-US" dirty="0"/>
          </a:p>
          <a:p>
            <a:pPr marL="0" indent="0">
              <a:buNone/>
              <a:tabLst>
                <a:tab pos="860425" algn="l"/>
                <a:tab pos="1541463" algn="l"/>
              </a:tabLst>
            </a:pPr>
            <a:endParaRPr lang="en-US" dirty="0"/>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A13CE15-DADA-4305-8FD0-F7FA2D442F2E}" type="slidenum">
              <a:rPr kumimoji="0" lang="en-US" sz="1200" b="0" i="0" u="none" strike="noStrike" kern="1200" cap="none" spc="0" normalizeH="0" baseline="0" noProof="0">
                <a:ln>
                  <a:noFill/>
                </a:ln>
                <a:solidFill>
                  <a:prstClr val="white"/>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white"/>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115163512"/>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Glossary</a:t>
            </a:r>
          </a:p>
        </p:txBody>
      </p:sp>
      <p:sp>
        <p:nvSpPr>
          <p:cNvPr id="3" name="Content Placeholder 2"/>
          <p:cNvSpPr>
            <a:spLocks noGrp="1"/>
          </p:cNvSpPr>
          <p:nvPr>
            <p:ph idx="1"/>
          </p:nvPr>
        </p:nvSpPr>
        <p:spPr/>
        <p:txBody>
          <a:bodyPr/>
          <a:lstStyle/>
          <a:p>
            <a:r>
              <a:rPr lang="en-US" b="1"/>
              <a:t>VISCOSITY: </a:t>
            </a:r>
            <a:r>
              <a:rPr lang="en-US"/>
              <a:t>Quality, state or degree of being viscous. That property of a body by virtue of which, when flow occurs inside it, forces arise in such a direction as to opposite the flow.</a:t>
            </a:r>
          </a:p>
          <a:p>
            <a:r>
              <a:rPr lang="en-US" b="1"/>
              <a:t>VISCOSITY: </a:t>
            </a:r>
            <a:r>
              <a:rPr lang="en-US"/>
              <a:t>A measurement of a liquids resistance to change of shape or flow. Also referred to as flow resistance.</a:t>
            </a: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17302B4-CAA2-4962-8203-A59A3DFAB18B}"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6572733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60" name="Straight Arrow Connector 159"/>
          <p:cNvCxnSpPr>
            <a:stCxn id="76" idx="2"/>
            <a:endCxn id="85" idx="6"/>
          </p:cNvCxnSpPr>
          <p:nvPr/>
        </p:nvCxnSpPr>
        <p:spPr>
          <a:xfrm flipH="1">
            <a:off x="2757055" y="3797808"/>
            <a:ext cx="4190804" cy="752856"/>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a:stCxn id="13" idx="4"/>
            <a:endCxn id="54" idx="0"/>
          </p:cNvCxnSpPr>
          <p:nvPr/>
        </p:nvCxnSpPr>
        <p:spPr>
          <a:xfrm flipH="1">
            <a:off x="7926130" y="3995928"/>
            <a:ext cx="951171" cy="271272"/>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a:stCxn id="14" idx="3"/>
            <a:endCxn id="60" idx="0"/>
          </p:cNvCxnSpPr>
          <p:nvPr/>
        </p:nvCxnSpPr>
        <p:spPr>
          <a:xfrm flipH="1">
            <a:off x="5239414" y="3269775"/>
            <a:ext cx="2471774" cy="655934"/>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a:stCxn id="15" idx="4"/>
            <a:endCxn id="60" idx="0"/>
          </p:cNvCxnSpPr>
          <p:nvPr/>
        </p:nvCxnSpPr>
        <p:spPr>
          <a:xfrm>
            <a:off x="2324100" y="3276601"/>
            <a:ext cx="2915314" cy="649109"/>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a:stCxn id="17" idx="4"/>
            <a:endCxn id="36" idx="0"/>
          </p:cNvCxnSpPr>
          <p:nvPr/>
        </p:nvCxnSpPr>
        <p:spPr>
          <a:xfrm>
            <a:off x="3695700" y="3352800"/>
            <a:ext cx="152400" cy="380446"/>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p:nvPr>
        </p:nvSpPr>
        <p:spPr>
          <a:xfrm>
            <a:off x="609600" y="89916"/>
            <a:ext cx="10972800" cy="1143000"/>
          </a:xfrm>
        </p:spPr>
        <p:txBody>
          <a:bodyPr>
            <a:noAutofit/>
          </a:bodyPr>
          <a:lstStyle/>
          <a:p>
            <a:r>
              <a:rPr lang="en-US" dirty="0"/>
              <a:t>Common Core Ontologies </a:t>
            </a:r>
          </a:p>
        </p:txBody>
      </p:sp>
      <p:sp>
        <p:nvSpPr>
          <p:cNvPr id="7" name="Oval 6"/>
          <p:cNvSpPr/>
          <p:nvPr/>
        </p:nvSpPr>
        <p:spPr>
          <a:xfrm>
            <a:off x="5257800" y="1143000"/>
            <a:ext cx="1524000" cy="53340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alibri"/>
                <a:ea typeface="+mn-ea"/>
                <a:cs typeface="+mn-cs"/>
              </a:rPr>
              <a:t>Basic Formal Ontology (BFO)</a:t>
            </a:r>
          </a:p>
        </p:txBody>
      </p:sp>
      <p:sp>
        <p:nvSpPr>
          <p:cNvPr id="10" name="Oval 9"/>
          <p:cNvSpPr/>
          <p:nvPr/>
        </p:nvSpPr>
        <p:spPr>
          <a:xfrm>
            <a:off x="5446776" y="1865376"/>
            <a:ext cx="1143000" cy="566928"/>
          </a:xfrm>
          <a:prstGeom prst="ellipse">
            <a:avLst/>
          </a:prstGeom>
          <a:solidFill>
            <a:srgbClr val="002E5F"/>
          </a:solidFill>
          <a:ln/>
        </p:spPr>
        <p:style>
          <a:lnRef idx="0">
            <a:schemeClr val="accent1"/>
          </a:lnRef>
          <a:fillRef idx="3">
            <a:schemeClr val="accent1"/>
          </a:fillRef>
          <a:effectRef idx="3">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Calibri"/>
                <a:ea typeface="+mn-ea"/>
                <a:cs typeface="+mn-cs"/>
              </a:rPr>
              <a:t>Extended Relation Ontology</a:t>
            </a:r>
          </a:p>
        </p:txBody>
      </p:sp>
      <p:sp>
        <p:nvSpPr>
          <p:cNvPr id="11" name="Oval 10"/>
          <p:cNvSpPr/>
          <p:nvPr/>
        </p:nvSpPr>
        <p:spPr>
          <a:xfrm>
            <a:off x="9067800" y="2746248"/>
            <a:ext cx="1143000" cy="566928"/>
          </a:xfrm>
          <a:prstGeom prst="ellipse">
            <a:avLst/>
          </a:prstGeom>
          <a:solidFill>
            <a:srgbClr val="002E5F"/>
          </a:solidFill>
          <a:ln/>
        </p:spPr>
        <p:style>
          <a:lnRef idx="0">
            <a:schemeClr val="accent1"/>
          </a:lnRef>
          <a:fillRef idx="3">
            <a:schemeClr val="accent1"/>
          </a:fillRef>
          <a:effectRef idx="3">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Calibri"/>
                <a:ea typeface="+mn-ea"/>
                <a:cs typeface="+mn-cs"/>
              </a:rPr>
              <a:t>Time Ontology</a:t>
            </a:r>
          </a:p>
        </p:txBody>
      </p:sp>
      <p:sp>
        <p:nvSpPr>
          <p:cNvPr id="12" name="Oval 11"/>
          <p:cNvSpPr/>
          <p:nvPr/>
        </p:nvSpPr>
        <p:spPr>
          <a:xfrm>
            <a:off x="4648200" y="2752344"/>
            <a:ext cx="1143000" cy="566928"/>
          </a:xfrm>
          <a:prstGeom prst="ellipse">
            <a:avLst/>
          </a:prstGeom>
          <a:solidFill>
            <a:srgbClr val="002E5F"/>
          </a:solidFill>
          <a:ln/>
        </p:spPr>
        <p:style>
          <a:lnRef idx="0">
            <a:schemeClr val="accent1"/>
          </a:lnRef>
          <a:fillRef idx="3">
            <a:schemeClr val="accent1"/>
          </a:fillRef>
          <a:effectRef idx="3">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Calibri"/>
                <a:ea typeface="+mn-ea"/>
                <a:cs typeface="+mn-cs"/>
              </a:rPr>
              <a:t>Quality Ontology</a:t>
            </a:r>
          </a:p>
        </p:txBody>
      </p:sp>
      <p:sp>
        <p:nvSpPr>
          <p:cNvPr id="13" name="Oval 12"/>
          <p:cNvSpPr/>
          <p:nvPr/>
        </p:nvSpPr>
        <p:spPr>
          <a:xfrm>
            <a:off x="8305800" y="3429000"/>
            <a:ext cx="1143000" cy="566928"/>
          </a:xfrm>
          <a:prstGeom prst="ellipse">
            <a:avLst/>
          </a:prstGeom>
          <a:solidFill>
            <a:srgbClr val="002E5F"/>
          </a:solidFill>
          <a:ln/>
        </p:spPr>
        <p:style>
          <a:lnRef idx="0">
            <a:schemeClr val="accent1"/>
          </a:lnRef>
          <a:fillRef idx="3">
            <a:schemeClr val="accent1"/>
          </a:fillRef>
          <a:effectRef idx="3">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Calibri"/>
                <a:ea typeface="+mn-ea"/>
                <a:cs typeface="+mn-cs"/>
              </a:rPr>
              <a:t>Information Entity Ontology</a:t>
            </a:r>
          </a:p>
        </p:txBody>
      </p:sp>
      <p:sp>
        <p:nvSpPr>
          <p:cNvPr id="14" name="Oval 13"/>
          <p:cNvSpPr/>
          <p:nvPr/>
        </p:nvSpPr>
        <p:spPr>
          <a:xfrm>
            <a:off x="7543800" y="2785872"/>
            <a:ext cx="1143000" cy="566928"/>
          </a:xfrm>
          <a:prstGeom prst="ellipse">
            <a:avLst/>
          </a:prstGeom>
          <a:solidFill>
            <a:srgbClr val="002E5F"/>
          </a:solidFill>
          <a:ln/>
        </p:spPr>
        <p:style>
          <a:lnRef idx="0">
            <a:schemeClr val="accent1"/>
          </a:lnRef>
          <a:fillRef idx="3">
            <a:schemeClr val="accent1"/>
          </a:fillRef>
          <a:effectRef idx="3">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Calibri"/>
                <a:ea typeface="+mn-ea"/>
                <a:cs typeface="+mn-cs"/>
              </a:rPr>
              <a:t>Geospatial Ontology</a:t>
            </a:r>
          </a:p>
        </p:txBody>
      </p:sp>
      <p:sp>
        <p:nvSpPr>
          <p:cNvPr id="15" name="Oval 14"/>
          <p:cNvSpPr/>
          <p:nvPr/>
        </p:nvSpPr>
        <p:spPr>
          <a:xfrm>
            <a:off x="1752600" y="2709672"/>
            <a:ext cx="1143000" cy="566928"/>
          </a:xfrm>
          <a:prstGeom prst="ellipse">
            <a:avLst/>
          </a:prstGeom>
          <a:solidFill>
            <a:srgbClr val="002E5F"/>
          </a:solidFill>
          <a:ln/>
        </p:spPr>
        <p:style>
          <a:lnRef idx="0">
            <a:schemeClr val="accent1"/>
          </a:lnRef>
          <a:fillRef idx="3">
            <a:schemeClr val="accent1"/>
          </a:fillRef>
          <a:effectRef idx="3">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Calibri"/>
                <a:ea typeface="+mn-ea"/>
                <a:cs typeface="+mn-cs"/>
              </a:rPr>
              <a:t>Event Ontology</a:t>
            </a:r>
          </a:p>
        </p:txBody>
      </p:sp>
      <p:sp>
        <p:nvSpPr>
          <p:cNvPr id="16" name="Oval 15"/>
          <p:cNvSpPr/>
          <p:nvPr/>
        </p:nvSpPr>
        <p:spPr>
          <a:xfrm>
            <a:off x="6019800" y="2785872"/>
            <a:ext cx="1143000" cy="566928"/>
          </a:xfrm>
          <a:prstGeom prst="ellipse">
            <a:avLst/>
          </a:prstGeom>
          <a:solidFill>
            <a:srgbClr val="002E5F"/>
          </a:solidFill>
          <a:ln/>
        </p:spPr>
        <p:style>
          <a:lnRef idx="0">
            <a:schemeClr val="accent1"/>
          </a:lnRef>
          <a:fillRef idx="3">
            <a:schemeClr val="accent1"/>
          </a:fillRef>
          <a:effectRef idx="3">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Calibri"/>
                <a:ea typeface="+mn-ea"/>
                <a:cs typeface="+mn-cs"/>
              </a:rPr>
              <a:t>Artifact Ontology</a:t>
            </a:r>
          </a:p>
        </p:txBody>
      </p:sp>
      <p:sp>
        <p:nvSpPr>
          <p:cNvPr id="17" name="Oval 16"/>
          <p:cNvSpPr/>
          <p:nvPr/>
        </p:nvSpPr>
        <p:spPr>
          <a:xfrm>
            <a:off x="3124200" y="2785872"/>
            <a:ext cx="1143000" cy="566928"/>
          </a:xfrm>
          <a:prstGeom prst="ellipse">
            <a:avLst/>
          </a:prstGeom>
          <a:solidFill>
            <a:srgbClr val="002E5F"/>
          </a:solidFill>
          <a:ln/>
        </p:spPr>
        <p:style>
          <a:lnRef idx="0">
            <a:schemeClr val="accent1"/>
          </a:lnRef>
          <a:fillRef idx="3">
            <a:schemeClr val="accent1"/>
          </a:fillRef>
          <a:effectRef idx="3">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Calibri"/>
                <a:ea typeface="+mn-ea"/>
                <a:cs typeface="+mn-cs"/>
              </a:rPr>
              <a:t>Agent Ontology</a:t>
            </a:r>
          </a:p>
        </p:txBody>
      </p:sp>
      <p:cxnSp>
        <p:nvCxnSpPr>
          <p:cNvPr id="19" name="Straight Arrow Connector 18"/>
          <p:cNvCxnSpPr>
            <a:stCxn id="10" idx="4"/>
            <a:endCxn id="11" idx="0"/>
          </p:cNvCxnSpPr>
          <p:nvPr/>
        </p:nvCxnSpPr>
        <p:spPr>
          <a:xfrm>
            <a:off x="6018276" y="2432304"/>
            <a:ext cx="3621024" cy="313944"/>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7" idx="4"/>
            <a:endCxn id="10" idx="0"/>
          </p:cNvCxnSpPr>
          <p:nvPr/>
        </p:nvCxnSpPr>
        <p:spPr>
          <a:xfrm flipH="1">
            <a:off x="6018276" y="1676400"/>
            <a:ext cx="1524" cy="188976"/>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10" idx="4"/>
            <a:endCxn id="17" idx="0"/>
          </p:cNvCxnSpPr>
          <p:nvPr/>
        </p:nvCxnSpPr>
        <p:spPr>
          <a:xfrm flipH="1">
            <a:off x="3695700" y="2432304"/>
            <a:ext cx="2322576" cy="353568"/>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10" idx="4"/>
            <a:endCxn id="16" idx="0"/>
          </p:cNvCxnSpPr>
          <p:nvPr/>
        </p:nvCxnSpPr>
        <p:spPr>
          <a:xfrm>
            <a:off x="6018276" y="2432304"/>
            <a:ext cx="573024" cy="353568"/>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10" idx="4"/>
            <a:endCxn id="12" idx="0"/>
          </p:cNvCxnSpPr>
          <p:nvPr/>
        </p:nvCxnSpPr>
        <p:spPr>
          <a:xfrm flipH="1">
            <a:off x="5219700" y="2432304"/>
            <a:ext cx="798576" cy="320040"/>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14" idx="4"/>
            <a:endCxn id="13" idx="0"/>
          </p:cNvCxnSpPr>
          <p:nvPr/>
        </p:nvCxnSpPr>
        <p:spPr>
          <a:xfrm>
            <a:off x="8115300" y="3352800"/>
            <a:ext cx="762000" cy="76200"/>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stCxn id="10" idx="4"/>
            <a:endCxn id="15" idx="0"/>
          </p:cNvCxnSpPr>
          <p:nvPr/>
        </p:nvCxnSpPr>
        <p:spPr>
          <a:xfrm flipH="1">
            <a:off x="2324100" y="2432304"/>
            <a:ext cx="3694176" cy="277368"/>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10" idx="4"/>
            <a:endCxn id="14" idx="0"/>
          </p:cNvCxnSpPr>
          <p:nvPr/>
        </p:nvCxnSpPr>
        <p:spPr>
          <a:xfrm>
            <a:off x="6018276" y="2432304"/>
            <a:ext cx="2097024" cy="353568"/>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stCxn id="11" idx="4"/>
            <a:endCxn id="13" idx="0"/>
          </p:cNvCxnSpPr>
          <p:nvPr/>
        </p:nvCxnSpPr>
        <p:spPr>
          <a:xfrm flipH="1">
            <a:off x="8877300" y="3313176"/>
            <a:ext cx="762000" cy="115824"/>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6" name="Oval 35"/>
          <p:cNvSpPr/>
          <p:nvPr/>
        </p:nvSpPr>
        <p:spPr>
          <a:xfrm>
            <a:off x="3276600" y="3733246"/>
            <a:ext cx="1143000" cy="566928"/>
          </a:xfrm>
          <a:prstGeom prst="ellipse">
            <a:avLst/>
          </a:prstGeom>
          <a:ln/>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black"/>
                </a:solidFill>
                <a:effectLst/>
                <a:uLnTx/>
                <a:uFillTx/>
                <a:latin typeface="Calibri"/>
                <a:ea typeface="+mn-ea"/>
                <a:cs typeface="+mn-cs"/>
              </a:rPr>
              <a:t>Occupation Ontology</a:t>
            </a:r>
          </a:p>
        </p:txBody>
      </p:sp>
      <p:sp>
        <p:nvSpPr>
          <p:cNvPr id="56" name="Oval 55"/>
          <p:cNvSpPr/>
          <p:nvPr/>
        </p:nvSpPr>
        <p:spPr>
          <a:xfrm>
            <a:off x="8645803" y="4288536"/>
            <a:ext cx="1143000" cy="566928"/>
          </a:xfrm>
          <a:prstGeom prst="ellipse">
            <a:avLst/>
          </a:prstGeom>
          <a:ln/>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black"/>
                </a:solidFill>
                <a:effectLst/>
                <a:uLnTx/>
                <a:uFillTx/>
                <a:latin typeface="Calibri"/>
                <a:ea typeface="+mn-ea"/>
                <a:cs typeface="+mn-cs"/>
              </a:rPr>
              <a:t>Units of Measure Ontology</a:t>
            </a:r>
          </a:p>
        </p:txBody>
      </p:sp>
      <p:cxnSp>
        <p:nvCxnSpPr>
          <p:cNvPr id="79" name="Straight Arrow Connector 78"/>
          <p:cNvCxnSpPr>
            <a:stCxn id="13" idx="4"/>
            <a:endCxn id="56" idx="0"/>
          </p:cNvCxnSpPr>
          <p:nvPr/>
        </p:nvCxnSpPr>
        <p:spPr>
          <a:xfrm>
            <a:off x="8877301" y="3995928"/>
            <a:ext cx="340003" cy="292608"/>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86" name="Oval 85"/>
          <p:cNvSpPr/>
          <p:nvPr/>
        </p:nvSpPr>
        <p:spPr>
          <a:xfrm>
            <a:off x="9281160" y="1219200"/>
            <a:ext cx="548640" cy="27432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black"/>
              </a:solidFill>
              <a:effectLst/>
              <a:uLnTx/>
              <a:uFillTx/>
              <a:latin typeface="Calibri"/>
              <a:ea typeface="+mn-ea"/>
              <a:cs typeface="+mn-cs"/>
            </a:endParaRPr>
          </a:p>
        </p:txBody>
      </p:sp>
      <p:sp>
        <p:nvSpPr>
          <p:cNvPr id="87" name="Oval 86"/>
          <p:cNvSpPr/>
          <p:nvPr/>
        </p:nvSpPr>
        <p:spPr>
          <a:xfrm>
            <a:off x="9281160" y="1524000"/>
            <a:ext cx="548640" cy="274320"/>
          </a:xfrm>
          <a:prstGeom prst="ellipse">
            <a:avLst/>
          </a:prstGeom>
          <a:solidFill>
            <a:srgbClr val="002E5F"/>
          </a:solidFill>
          <a:ln/>
        </p:spPr>
        <p:style>
          <a:lnRef idx="0">
            <a:schemeClr val="accent1"/>
          </a:lnRef>
          <a:fillRef idx="3">
            <a:schemeClr val="accent1"/>
          </a:fillRef>
          <a:effectRef idx="3">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white"/>
              </a:solidFill>
              <a:effectLst/>
              <a:uLnTx/>
              <a:uFillTx/>
              <a:latin typeface="Calibri"/>
              <a:ea typeface="+mn-ea"/>
              <a:cs typeface="+mn-cs"/>
            </a:endParaRPr>
          </a:p>
        </p:txBody>
      </p:sp>
      <p:sp>
        <p:nvSpPr>
          <p:cNvPr id="88" name="Oval 87"/>
          <p:cNvSpPr/>
          <p:nvPr/>
        </p:nvSpPr>
        <p:spPr>
          <a:xfrm>
            <a:off x="9296400" y="1828800"/>
            <a:ext cx="548640" cy="274320"/>
          </a:xfrm>
          <a:prstGeom prst="ellipse">
            <a:avLst/>
          </a:prstGeom>
          <a:ln/>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dirty="0">
              <a:ln>
                <a:noFill/>
              </a:ln>
              <a:solidFill>
                <a:prstClr val="black"/>
              </a:solidFill>
              <a:effectLst/>
              <a:uLnTx/>
              <a:uFillTx/>
              <a:latin typeface="Calibri"/>
              <a:ea typeface="+mn-ea"/>
              <a:cs typeface="+mn-cs"/>
            </a:endParaRPr>
          </a:p>
        </p:txBody>
      </p:sp>
      <p:sp>
        <p:nvSpPr>
          <p:cNvPr id="89" name="TextBox 88"/>
          <p:cNvSpPr txBox="1"/>
          <p:nvPr/>
        </p:nvSpPr>
        <p:spPr>
          <a:xfrm>
            <a:off x="8229601" y="1225814"/>
            <a:ext cx="1135247"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a:ea typeface="+mn-ea"/>
                <a:cs typeface="+mn-cs"/>
              </a:rPr>
              <a:t>Upper Ontology:</a:t>
            </a:r>
          </a:p>
        </p:txBody>
      </p:sp>
      <p:sp>
        <p:nvSpPr>
          <p:cNvPr id="90" name="TextBox 89"/>
          <p:cNvSpPr txBox="1"/>
          <p:nvPr/>
        </p:nvSpPr>
        <p:spPr>
          <a:xfrm>
            <a:off x="7772400" y="1536710"/>
            <a:ext cx="1600118"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a:ea typeface="+mn-ea"/>
                <a:cs typeface="+mn-cs"/>
              </a:rPr>
              <a:t>Common Core Ontology:</a:t>
            </a:r>
          </a:p>
        </p:txBody>
      </p:sp>
      <p:sp>
        <p:nvSpPr>
          <p:cNvPr id="91" name="TextBox 90"/>
          <p:cNvSpPr txBox="1"/>
          <p:nvPr/>
        </p:nvSpPr>
        <p:spPr>
          <a:xfrm>
            <a:off x="8153400" y="1841510"/>
            <a:ext cx="1223412"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a:ea typeface="+mn-ea"/>
                <a:cs typeface="+mn-cs"/>
              </a:rPr>
              <a:t>Domain Ontology:</a:t>
            </a:r>
          </a:p>
        </p:txBody>
      </p:sp>
      <p:sp>
        <p:nvSpPr>
          <p:cNvPr id="60" name="Oval 59"/>
          <p:cNvSpPr/>
          <p:nvPr/>
        </p:nvSpPr>
        <p:spPr>
          <a:xfrm>
            <a:off x="4667914" y="3925709"/>
            <a:ext cx="1143000" cy="566928"/>
          </a:xfrm>
          <a:prstGeom prst="ellipse">
            <a:avLst/>
          </a:prstGeom>
          <a:ln/>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black"/>
                </a:solidFill>
                <a:effectLst/>
                <a:uLnTx/>
                <a:uFillTx/>
                <a:latin typeface="Calibri"/>
                <a:ea typeface="+mn-ea"/>
                <a:cs typeface="+mn-cs"/>
              </a:rPr>
              <a:t>Sensor Ontology</a:t>
            </a:r>
          </a:p>
        </p:txBody>
      </p:sp>
      <p:sp>
        <p:nvSpPr>
          <p:cNvPr id="54" name="Oval 53"/>
          <p:cNvSpPr/>
          <p:nvPr/>
        </p:nvSpPr>
        <p:spPr>
          <a:xfrm>
            <a:off x="7354629" y="4267200"/>
            <a:ext cx="1143000" cy="566928"/>
          </a:xfrm>
          <a:prstGeom prst="ellipse">
            <a:avLst/>
          </a:prstGeom>
          <a:ln/>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black"/>
                </a:solidFill>
                <a:effectLst/>
                <a:uLnTx/>
                <a:uFillTx/>
                <a:latin typeface="Calibri"/>
                <a:ea typeface="+mn-ea"/>
                <a:cs typeface="+mn-cs"/>
              </a:rPr>
              <a:t>Agent Information Ontology</a:t>
            </a:r>
          </a:p>
        </p:txBody>
      </p:sp>
      <p:cxnSp>
        <p:nvCxnSpPr>
          <p:cNvPr id="58" name="Straight Arrow Connector 57"/>
          <p:cNvCxnSpPr>
            <a:stCxn id="17" idx="4"/>
            <a:endCxn id="54" idx="0"/>
          </p:cNvCxnSpPr>
          <p:nvPr/>
        </p:nvCxnSpPr>
        <p:spPr>
          <a:xfrm>
            <a:off x="3695701" y="3352800"/>
            <a:ext cx="4230429" cy="914400"/>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a:stCxn id="12" idx="4"/>
            <a:endCxn id="60" idx="0"/>
          </p:cNvCxnSpPr>
          <p:nvPr/>
        </p:nvCxnSpPr>
        <p:spPr>
          <a:xfrm>
            <a:off x="5219700" y="3319273"/>
            <a:ext cx="19714" cy="606437"/>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a:stCxn id="16" idx="4"/>
            <a:endCxn id="60" idx="0"/>
          </p:cNvCxnSpPr>
          <p:nvPr/>
        </p:nvCxnSpPr>
        <p:spPr>
          <a:xfrm flipH="1">
            <a:off x="5239414" y="3352801"/>
            <a:ext cx="1351886" cy="572909"/>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6" name="Oval 75"/>
          <p:cNvSpPr/>
          <p:nvPr/>
        </p:nvSpPr>
        <p:spPr>
          <a:xfrm>
            <a:off x="6947859" y="3514344"/>
            <a:ext cx="1143000" cy="566928"/>
          </a:xfrm>
          <a:prstGeom prst="ellipse">
            <a:avLst/>
          </a:prstGeom>
          <a:solidFill>
            <a:schemeClr val="accent4">
              <a:lumMod val="75000"/>
            </a:schemeClr>
          </a:solidFill>
          <a:ln>
            <a:solidFill>
              <a:schemeClr val="accent4">
                <a:lumMod val="75000"/>
              </a:schemeClr>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white"/>
                </a:solidFill>
                <a:effectLst/>
                <a:uLnTx/>
                <a:uFillTx/>
                <a:latin typeface="Calibri"/>
                <a:ea typeface="+mn-ea"/>
                <a:cs typeface="+mn-cs"/>
              </a:rPr>
              <a:t>Atmospheric Conditions Ontology</a:t>
            </a:r>
          </a:p>
        </p:txBody>
      </p:sp>
      <p:sp>
        <p:nvSpPr>
          <p:cNvPr id="81" name="Oval 80"/>
          <p:cNvSpPr/>
          <p:nvPr/>
        </p:nvSpPr>
        <p:spPr>
          <a:xfrm>
            <a:off x="2286000" y="4767072"/>
            <a:ext cx="1219200" cy="566928"/>
          </a:xfrm>
          <a:prstGeom prst="ellipse">
            <a:avLst/>
          </a:prstGeom>
          <a:solidFill>
            <a:schemeClr val="accent4">
              <a:lumMod val="75000"/>
            </a:schemeClr>
          </a:solidFill>
          <a:ln>
            <a:solidFill>
              <a:schemeClr val="accent4">
                <a:lumMod val="75000"/>
              </a:schemeClr>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white"/>
                </a:solidFill>
                <a:effectLst/>
                <a:uLnTx/>
                <a:uFillTx/>
                <a:latin typeface="Calibri"/>
                <a:ea typeface="+mn-ea"/>
                <a:cs typeface="+mn-cs"/>
              </a:rPr>
              <a:t>Aircraft Maintenance Ontology</a:t>
            </a:r>
          </a:p>
        </p:txBody>
      </p:sp>
      <p:sp>
        <p:nvSpPr>
          <p:cNvPr id="85" name="Oval 84"/>
          <p:cNvSpPr/>
          <p:nvPr/>
        </p:nvSpPr>
        <p:spPr>
          <a:xfrm>
            <a:off x="1600201" y="4267200"/>
            <a:ext cx="1156855" cy="566928"/>
          </a:xfrm>
          <a:prstGeom prst="ellipse">
            <a:avLst/>
          </a:prstGeom>
          <a:solidFill>
            <a:schemeClr val="accent4">
              <a:lumMod val="75000"/>
            </a:schemeClr>
          </a:solidFill>
          <a:ln>
            <a:solidFill>
              <a:schemeClr val="accent4">
                <a:lumMod val="75000"/>
              </a:schemeClr>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white"/>
                </a:solidFill>
                <a:effectLst/>
                <a:uLnTx/>
                <a:uFillTx/>
                <a:latin typeface="Calibri"/>
                <a:ea typeface="+mn-ea"/>
                <a:cs typeface="+mn-cs"/>
              </a:rPr>
              <a:t>Flight Operation Ontology</a:t>
            </a:r>
          </a:p>
        </p:txBody>
      </p:sp>
      <p:sp>
        <p:nvSpPr>
          <p:cNvPr id="92" name="Oval 91"/>
          <p:cNvSpPr/>
          <p:nvPr/>
        </p:nvSpPr>
        <p:spPr>
          <a:xfrm>
            <a:off x="4876800" y="4953000"/>
            <a:ext cx="1143000" cy="566928"/>
          </a:xfrm>
          <a:prstGeom prst="ellipse">
            <a:avLst/>
          </a:prstGeom>
          <a:solidFill>
            <a:schemeClr val="accent4">
              <a:lumMod val="75000"/>
            </a:schemeClr>
          </a:solidFill>
          <a:ln>
            <a:solidFill>
              <a:schemeClr val="accent4">
                <a:lumMod val="75000"/>
              </a:schemeClr>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white"/>
                </a:solidFill>
                <a:effectLst/>
                <a:uLnTx/>
                <a:uFillTx/>
                <a:latin typeface="Calibri"/>
                <a:ea typeface="+mn-ea"/>
                <a:cs typeface="+mn-cs"/>
              </a:rPr>
              <a:t>Aircraft Ontology</a:t>
            </a:r>
          </a:p>
        </p:txBody>
      </p:sp>
      <p:sp>
        <p:nvSpPr>
          <p:cNvPr id="94" name="Oval 93"/>
          <p:cNvSpPr/>
          <p:nvPr/>
        </p:nvSpPr>
        <p:spPr>
          <a:xfrm>
            <a:off x="6077712" y="4665472"/>
            <a:ext cx="1389888" cy="545592"/>
          </a:xfrm>
          <a:prstGeom prst="ellipse">
            <a:avLst/>
          </a:prstGeom>
          <a:solidFill>
            <a:schemeClr val="accent4">
              <a:lumMod val="75000"/>
            </a:schemeClr>
          </a:solidFill>
          <a:ln>
            <a:solidFill>
              <a:schemeClr val="accent4">
                <a:lumMod val="75000"/>
              </a:schemeClr>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white"/>
                </a:solidFill>
                <a:effectLst/>
                <a:uLnTx/>
                <a:uFillTx/>
                <a:latin typeface="Calibri"/>
                <a:ea typeface="+mn-ea"/>
                <a:cs typeface="+mn-cs"/>
              </a:rPr>
              <a:t>Aircraft  Engine Ontology</a:t>
            </a:r>
          </a:p>
        </p:txBody>
      </p:sp>
      <p:sp>
        <p:nvSpPr>
          <p:cNvPr id="100" name="Oval 99"/>
          <p:cNvSpPr/>
          <p:nvPr/>
        </p:nvSpPr>
        <p:spPr>
          <a:xfrm>
            <a:off x="3276600" y="5224272"/>
            <a:ext cx="1219200" cy="566928"/>
          </a:xfrm>
          <a:prstGeom prst="ellipse">
            <a:avLst/>
          </a:prstGeom>
          <a:solidFill>
            <a:schemeClr val="accent4">
              <a:lumMod val="75000"/>
            </a:schemeClr>
          </a:solidFill>
          <a:ln>
            <a:solidFill>
              <a:schemeClr val="accent4">
                <a:lumMod val="75000"/>
              </a:schemeClr>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white"/>
                </a:solidFill>
                <a:effectLst/>
                <a:uLnTx/>
                <a:uFillTx/>
                <a:latin typeface="Calibri"/>
                <a:ea typeface="+mn-ea"/>
                <a:cs typeface="+mn-cs"/>
              </a:rPr>
              <a:t>Aircraft Testing Ontology</a:t>
            </a:r>
          </a:p>
        </p:txBody>
      </p:sp>
      <p:sp>
        <p:nvSpPr>
          <p:cNvPr id="101" name="Oval 100"/>
          <p:cNvSpPr/>
          <p:nvPr/>
        </p:nvSpPr>
        <p:spPr>
          <a:xfrm>
            <a:off x="4267200" y="5757672"/>
            <a:ext cx="1219200" cy="566928"/>
          </a:xfrm>
          <a:prstGeom prst="ellipse">
            <a:avLst/>
          </a:prstGeom>
          <a:solidFill>
            <a:schemeClr val="accent4">
              <a:lumMod val="75000"/>
            </a:schemeClr>
          </a:solidFill>
          <a:ln>
            <a:solidFill>
              <a:schemeClr val="accent4">
                <a:lumMod val="75000"/>
              </a:schemeClr>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white"/>
                </a:solidFill>
                <a:effectLst/>
                <a:uLnTx/>
                <a:uFillTx/>
                <a:latin typeface="Calibri"/>
                <a:ea typeface="+mn-ea"/>
                <a:cs typeface="+mn-cs"/>
              </a:rPr>
              <a:t>Aircraft Production Ontology</a:t>
            </a:r>
          </a:p>
        </p:txBody>
      </p:sp>
      <p:cxnSp>
        <p:nvCxnSpPr>
          <p:cNvPr id="102" name="Straight Arrow Connector 101"/>
          <p:cNvCxnSpPr>
            <a:stCxn id="16" idx="4"/>
            <a:endCxn id="94" idx="0"/>
          </p:cNvCxnSpPr>
          <p:nvPr/>
        </p:nvCxnSpPr>
        <p:spPr>
          <a:xfrm>
            <a:off x="6591300" y="3352800"/>
            <a:ext cx="181356" cy="1312672"/>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05" name="Straight Arrow Connector 104"/>
          <p:cNvCxnSpPr>
            <a:stCxn id="12" idx="4"/>
            <a:endCxn id="94" idx="0"/>
          </p:cNvCxnSpPr>
          <p:nvPr/>
        </p:nvCxnSpPr>
        <p:spPr>
          <a:xfrm>
            <a:off x="5219700" y="3319272"/>
            <a:ext cx="1552956" cy="1346200"/>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08" name="Straight Arrow Connector 107"/>
          <p:cNvCxnSpPr>
            <a:stCxn id="56" idx="3"/>
            <a:endCxn id="94" idx="6"/>
          </p:cNvCxnSpPr>
          <p:nvPr/>
        </p:nvCxnSpPr>
        <p:spPr>
          <a:xfrm flipH="1">
            <a:off x="7467601" y="4772440"/>
            <a:ext cx="1345591" cy="165829"/>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11" name="Straight Arrow Connector 110"/>
          <p:cNvCxnSpPr>
            <a:stCxn id="94" idx="2"/>
            <a:endCxn id="92" idx="7"/>
          </p:cNvCxnSpPr>
          <p:nvPr/>
        </p:nvCxnSpPr>
        <p:spPr>
          <a:xfrm flipH="1">
            <a:off x="5852412" y="4938269"/>
            <a:ext cx="225300" cy="97757"/>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14" name="Straight Arrow Connector 113"/>
          <p:cNvCxnSpPr>
            <a:stCxn id="36" idx="3"/>
            <a:endCxn id="81" idx="0"/>
          </p:cNvCxnSpPr>
          <p:nvPr/>
        </p:nvCxnSpPr>
        <p:spPr>
          <a:xfrm flipH="1">
            <a:off x="2895600" y="4217150"/>
            <a:ext cx="548388" cy="549923"/>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15" name="Straight Arrow Connector 114"/>
          <p:cNvCxnSpPr>
            <a:stCxn id="36" idx="2"/>
            <a:endCxn id="85" idx="7"/>
          </p:cNvCxnSpPr>
          <p:nvPr/>
        </p:nvCxnSpPr>
        <p:spPr>
          <a:xfrm flipH="1">
            <a:off x="2587638" y="4016711"/>
            <a:ext cx="688962" cy="333515"/>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16" name="Straight Arrow Connector 115"/>
          <p:cNvCxnSpPr>
            <a:stCxn id="15" idx="4"/>
            <a:endCxn id="85" idx="0"/>
          </p:cNvCxnSpPr>
          <p:nvPr/>
        </p:nvCxnSpPr>
        <p:spPr>
          <a:xfrm flipH="1">
            <a:off x="2178628" y="3276600"/>
            <a:ext cx="145472" cy="990600"/>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17" name="Straight Arrow Connector 116"/>
          <p:cNvCxnSpPr>
            <a:stCxn id="92" idx="2"/>
            <a:endCxn id="101" idx="0"/>
          </p:cNvCxnSpPr>
          <p:nvPr/>
        </p:nvCxnSpPr>
        <p:spPr>
          <a:xfrm>
            <a:off x="4876800" y="5236464"/>
            <a:ext cx="0" cy="521208"/>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20" name="Straight Arrow Connector 119"/>
          <p:cNvCxnSpPr>
            <a:stCxn id="92" idx="2"/>
            <a:endCxn id="100" idx="6"/>
          </p:cNvCxnSpPr>
          <p:nvPr/>
        </p:nvCxnSpPr>
        <p:spPr>
          <a:xfrm flipH="1">
            <a:off x="4495800" y="5236464"/>
            <a:ext cx="381000" cy="271272"/>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23" name="Straight Arrow Connector 122"/>
          <p:cNvCxnSpPr>
            <a:stCxn id="92" idx="2"/>
            <a:endCxn id="81" idx="6"/>
          </p:cNvCxnSpPr>
          <p:nvPr/>
        </p:nvCxnSpPr>
        <p:spPr>
          <a:xfrm flipH="1" flipV="1">
            <a:off x="3505200" y="5050536"/>
            <a:ext cx="1371600" cy="185928"/>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26" name="Straight Arrow Connector 125"/>
          <p:cNvCxnSpPr>
            <a:stCxn id="92" idx="2"/>
            <a:endCxn id="85" idx="6"/>
          </p:cNvCxnSpPr>
          <p:nvPr/>
        </p:nvCxnSpPr>
        <p:spPr>
          <a:xfrm flipH="1" flipV="1">
            <a:off x="2757056" y="4550664"/>
            <a:ext cx="2119745" cy="685800"/>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36" name="Straight Arrow Connector 135"/>
          <p:cNvCxnSpPr>
            <a:stCxn id="15" idx="4"/>
            <a:endCxn id="81" idx="0"/>
          </p:cNvCxnSpPr>
          <p:nvPr/>
        </p:nvCxnSpPr>
        <p:spPr>
          <a:xfrm>
            <a:off x="2324100" y="3276600"/>
            <a:ext cx="571500" cy="1490472"/>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39" name="Straight Arrow Connector 138"/>
          <p:cNvCxnSpPr>
            <a:stCxn id="36" idx="4"/>
            <a:endCxn id="100" idx="0"/>
          </p:cNvCxnSpPr>
          <p:nvPr/>
        </p:nvCxnSpPr>
        <p:spPr>
          <a:xfrm>
            <a:off x="3848100" y="4300174"/>
            <a:ext cx="38100" cy="924098"/>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42" name="Straight Arrow Connector 141"/>
          <p:cNvCxnSpPr>
            <a:stCxn id="15" idx="4"/>
            <a:endCxn id="100" idx="0"/>
          </p:cNvCxnSpPr>
          <p:nvPr/>
        </p:nvCxnSpPr>
        <p:spPr>
          <a:xfrm>
            <a:off x="2324100" y="3276600"/>
            <a:ext cx="1562100" cy="1947672"/>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45" name="Straight Arrow Connector 144"/>
          <p:cNvCxnSpPr>
            <a:stCxn id="36" idx="4"/>
            <a:endCxn id="101" idx="0"/>
          </p:cNvCxnSpPr>
          <p:nvPr/>
        </p:nvCxnSpPr>
        <p:spPr>
          <a:xfrm>
            <a:off x="3848100" y="4300174"/>
            <a:ext cx="1028700" cy="1457498"/>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48" name="Straight Arrow Connector 147"/>
          <p:cNvCxnSpPr>
            <a:stCxn id="15" idx="4"/>
            <a:endCxn id="101" idx="0"/>
          </p:cNvCxnSpPr>
          <p:nvPr/>
        </p:nvCxnSpPr>
        <p:spPr>
          <a:xfrm>
            <a:off x="2324100" y="3276600"/>
            <a:ext cx="2552700" cy="2481072"/>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54" name="Straight Arrow Connector 153"/>
          <p:cNvCxnSpPr>
            <a:stCxn id="60" idx="4"/>
            <a:endCxn id="92" idx="0"/>
          </p:cNvCxnSpPr>
          <p:nvPr/>
        </p:nvCxnSpPr>
        <p:spPr>
          <a:xfrm>
            <a:off x="5239414" y="4492638"/>
            <a:ext cx="208886" cy="460363"/>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57" name="Straight Arrow Connector 156"/>
          <p:cNvCxnSpPr>
            <a:stCxn id="14" idx="4"/>
            <a:endCxn id="76" idx="0"/>
          </p:cNvCxnSpPr>
          <p:nvPr/>
        </p:nvCxnSpPr>
        <p:spPr>
          <a:xfrm flipH="1">
            <a:off x="7519360" y="3352800"/>
            <a:ext cx="595941" cy="161544"/>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63" name="Oval 162"/>
          <p:cNvSpPr/>
          <p:nvPr/>
        </p:nvSpPr>
        <p:spPr>
          <a:xfrm>
            <a:off x="9296400" y="2151888"/>
            <a:ext cx="548640" cy="274320"/>
          </a:xfrm>
          <a:prstGeom prst="ellipse">
            <a:avLst/>
          </a:prstGeom>
          <a:solidFill>
            <a:schemeClr val="accent4">
              <a:lumMod val="75000"/>
            </a:schemeClr>
          </a:solidFill>
          <a:ln>
            <a:solidFill>
              <a:schemeClr val="accent4">
                <a:lumMod val="75000"/>
              </a:schemeClr>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1" i="0" u="none" strike="noStrike" kern="1200" cap="none" spc="0" normalizeH="0" baseline="0" noProof="0" dirty="0">
              <a:ln>
                <a:noFill/>
              </a:ln>
              <a:solidFill>
                <a:prstClr val="white"/>
              </a:solidFill>
              <a:effectLst/>
              <a:uLnTx/>
              <a:uFillTx/>
              <a:latin typeface="Calibri"/>
              <a:ea typeface="+mn-ea"/>
              <a:cs typeface="+mn-cs"/>
            </a:endParaRPr>
          </a:p>
        </p:txBody>
      </p:sp>
      <p:sp>
        <p:nvSpPr>
          <p:cNvPr id="164" name="TextBox 163"/>
          <p:cNvSpPr txBox="1"/>
          <p:nvPr/>
        </p:nvSpPr>
        <p:spPr>
          <a:xfrm>
            <a:off x="7863028" y="2149099"/>
            <a:ext cx="1508746"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a:ea typeface="+mn-ea"/>
                <a:cs typeface="+mn-cs"/>
              </a:rPr>
              <a:t>DT/</a:t>
            </a:r>
            <a:r>
              <a:rPr kumimoji="0" lang="en-US" sz="1100" b="0" i="0" u="none" strike="noStrike" kern="1200" cap="none" spc="0" normalizeH="0" baseline="0" noProof="0" dirty="0" err="1">
                <a:ln>
                  <a:noFill/>
                </a:ln>
                <a:solidFill>
                  <a:prstClr val="black"/>
                </a:solidFill>
                <a:effectLst/>
                <a:uLnTx/>
                <a:uFillTx/>
                <a:latin typeface="Calibri"/>
                <a:ea typeface="+mn-ea"/>
                <a:cs typeface="+mn-cs"/>
              </a:rPr>
              <a:t>DTw</a:t>
            </a:r>
            <a:r>
              <a:rPr kumimoji="0" lang="en-US" sz="1100" b="0" i="0" u="none" strike="noStrike" kern="1200" cap="none" spc="0" normalizeH="0" baseline="0" noProof="0" dirty="0">
                <a:ln>
                  <a:noFill/>
                </a:ln>
                <a:solidFill>
                  <a:prstClr val="black"/>
                </a:solidFill>
                <a:effectLst/>
                <a:uLnTx/>
                <a:uFillTx/>
                <a:latin typeface="Calibri"/>
                <a:ea typeface="+mn-ea"/>
                <a:cs typeface="+mn-cs"/>
              </a:rPr>
              <a:t> TBD Ontology:</a:t>
            </a: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CA37BE-2256-40DF-A1E6-2D0988E776E9}"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121</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68" name="TextBox 67"/>
          <p:cNvSpPr txBox="1"/>
          <p:nvPr/>
        </p:nvSpPr>
        <p:spPr>
          <a:xfrm>
            <a:off x="1087532" y="6447393"/>
            <a:ext cx="2794868" cy="369332"/>
          </a:xfrm>
          <a:prstGeom prst="rect">
            <a:avLst/>
          </a:prstGeom>
          <a:noFill/>
        </p:spPr>
        <p:txBody>
          <a:bodyPr wrap="none" rtlCol="0">
            <a:spAutoFit/>
          </a:bodyPr>
          <a:lstStyle/>
          <a:p>
            <a:r>
              <a:rPr lang="en-US" dirty="0"/>
              <a:t>with thanks to Ron </a:t>
            </a:r>
            <a:r>
              <a:rPr lang="en-US" dirty="0" err="1"/>
              <a:t>Rudnicki</a:t>
            </a:r>
            <a:endParaRPr lang="en-US" dirty="0"/>
          </a:p>
        </p:txBody>
      </p:sp>
    </p:spTree>
    <p:extLst>
      <p:ext uri="{BB962C8B-B14F-4D97-AF65-F5344CB8AC3E}">
        <p14:creationId xmlns:p14="http://schemas.microsoft.com/office/powerpoint/2010/main" val="201048566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a:xfrm>
            <a:off x="1439332" y="84666"/>
            <a:ext cx="8864600" cy="1143000"/>
          </a:xfrm>
        </p:spPr>
        <p:txBody>
          <a:bodyPr/>
          <a:lstStyle/>
          <a:p>
            <a:r>
              <a:rPr lang="en-US" dirty="0"/>
              <a:t>Modularity as a Development Guideline for Common Core Ontologies</a:t>
            </a:r>
          </a:p>
        </p:txBody>
      </p:sp>
      <p:sp>
        <p:nvSpPr>
          <p:cNvPr id="4" name="Content Placeholder 3"/>
          <p:cNvSpPr>
            <a:spLocks noGrp="1"/>
          </p:cNvSpPr>
          <p:nvPr>
            <p:ph idx="1"/>
          </p:nvPr>
        </p:nvSpPr>
        <p:spPr>
          <a:xfrm>
            <a:off x="1253067" y="1219200"/>
            <a:ext cx="9855199" cy="389466"/>
          </a:xfrm>
        </p:spPr>
        <p:txBody>
          <a:bodyPr/>
          <a:lstStyle/>
          <a:p>
            <a:pPr marL="266700" indent="0">
              <a:buNone/>
            </a:pPr>
            <a:r>
              <a:rPr lang="en-US" sz="3200" b="0" dirty="0"/>
              <a:t>Ontologies are distinguished by levels of </a:t>
            </a:r>
            <a:r>
              <a:rPr lang="en-US" sz="3600" b="0" dirty="0"/>
              <a:t>generality</a:t>
            </a:r>
          </a:p>
        </p:txBody>
      </p:sp>
      <p:sp>
        <p:nvSpPr>
          <p:cNvPr id="6" name="Text Placeholder 5"/>
          <p:cNvSpPr>
            <a:spLocks noGrp="1"/>
          </p:cNvSpPr>
          <p:nvPr>
            <p:ph type="body" sz="quarter" idx="4294967295"/>
          </p:nvPr>
        </p:nvSpPr>
        <p:spPr>
          <a:xfrm>
            <a:off x="8381999" y="2270126"/>
            <a:ext cx="2878667" cy="1082675"/>
          </a:xfrm>
          <a:prstGeom prst="rect">
            <a:avLst/>
          </a:prstGeom>
        </p:spPr>
        <p:txBody>
          <a:bodyPr>
            <a:noAutofit/>
          </a:bodyPr>
          <a:lstStyle/>
          <a:p>
            <a:pPr>
              <a:buNone/>
            </a:pPr>
            <a:r>
              <a:rPr lang="en-US" sz="1600" dirty="0">
                <a:latin typeface="Arial" panose="020B0604020202020204" pitchFamily="34" charset="0"/>
                <a:cs typeface="Arial" panose="020B0604020202020204" pitchFamily="34" charset="0"/>
              </a:rPr>
              <a:t>	</a:t>
            </a:r>
            <a:r>
              <a:rPr lang="en-US" sz="2800" dirty="0">
                <a:latin typeface="Arial" panose="020B0604020202020204" pitchFamily="34" charset="0"/>
                <a:cs typeface="Arial" panose="020B0604020202020204" pitchFamily="34" charset="0"/>
              </a:rPr>
              <a:t>Content and structure is inherited from higher levels</a:t>
            </a:r>
          </a:p>
        </p:txBody>
      </p:sp>
      <p:sp>
        <p:nvSpPr>
          <p:cNvPr id="13" name="Oval 12"/>
          <p:cNvSpPr/>
          <p:nvPr/>
        </p:nvSpPr>
        <p:spPr>
          <a:xfrm>
            <a:off x="4114800" y="2133600"/>
            <a:ext cx="3962400" cy="990600"/>
          </a:xfrm>
          <a:prstGeom prst="ellipse">
            <a:avLst/>
          </a:prstGeom>
          <a:solidFill>
            <a:srgbClr val="002E5F"/>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a:solidFill>
                  <a:prstClr val="white"/>
                </a:solidFill>
                <a:latin typeface="Century Schoolbook" panose="02040604050505020304" pitchFamily="18" charset="0"/>
              </a:rPr>
              <a:t>Upper Ontologies</a:t>
            </a:r>
          </a:p>
          <a:p>
            <a:pPr algn="ctr"/>
            <a:r>
              <a:rPr lang="en-US" dirty="0">
                <a:solidFill>
                  <a:prstClr val="white"/>
                </a:solidFill>
                <a:latin typeface="Century Schoolbook" panose="02040604050505020304" pitchFamily="18" charset="0"/>
              </a:rPr>
              <a:t>Describe the Structure of the World</a:t>
            </a:r>
          </a:p>
        </p:txBody>
      </p:sp>
      <p:sp>
        <p:nvSpPr>
          <p:cNvPr id="14" name="Oval 13"/>
          <p:cNvSpPr/>
          <p:nvPr/>
        </p:nvSpPr>
        <p:spPr>
          <a:xfrm>
            <a:off x="4114800" y="3505200"/>
            <a:ext cx="3962400" cy="990600"/>
          </a:xfrm>
          <a:prstGeom prst="ellipse">
            <a:avLst/>
          </a:prstGeom>
          <a:solidFill>
            <a:srgbClr val="002E5F"/>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a:solidFill>
                  <a:prstClr val="white"/>
                </a:solidFill>
                <a:latin typeface="Century Schoolbook" panose="02040604050505020304" pitchFamily="18" charset="0"/>
              </a:rPr>
              <a:t>Mid-Level Ontologies</a:t>
            </a:r>
          </a:p>
          <a:p>
            <a:pPr algn="ctr"/>
            <a:r>
              <a:rPr lang="en-US" dirty="0">
                <a:solidFill>
                  <a:prstClr val="white"/>
                </a:solidFill>
                <a:latin typeface="Century Schoolbook" panose="02040604050505020304" pitchFamily="18" charset="0"/>
              </a:rPr>
              <a:t>Add General Content to the Structure</a:t>
            </a:r>
          </a:p>
        </p:txBody>
      </p:sp>
      <p:sp>
        <p:nvSpPr>
          <p:cNvPr id="15" name="Oval 14"/>
          <p:cNvSpPr/>
          <p:nvPr/>
        </p:nvSpPr>
        <p:spPr>
          <a:xfrm>
            <a:off x="4114800" y="4876800"/>
            <a:ext cx="3962400" cy="1143000"/>
          </a:xfrm>
          <a:prstGeom prst="ellipse">
            <a:avLst/>
          </a:prstGeom>
          <a:solidFill>
            <a:srgbClr val="002E5F"/>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a:solidFill>
                  <a:prstClr val="white"/>
                </a:solidFill>
                <a:latin typeface="Century Schoolbook" panose="02040604050505020304" pitchFamily="18" charset="0"/>
              </a:rPr>
              <a:t>Domain Level Ontologies</a:t>
            </a:r>
          </a:p>
          <a:p>
            <a:pPr algn="ctr"/>
            <a:r>
              <a:rPr lang="en-US" dirty="0">
                <a:solidFill>
                  <a:prstClr val="white"/>
                </a:solidFill>
                <a:latin typeface="Century Schoolbook" panose="02040604050505020304" pitchFamily="18" charset="0"/>
              </a:rPr>
              <a:t>Add Content Relevant to a Community</a:t>
            </a:r>
          </a:p>
        </p:txBody>
      </p:sp>
      <p:sp>
        <p:nvSpPr>
          <p:cNvPr id="16" name="Down Arrow 15"/>
          <p:cNvSpPr/>
          <p:nvPr/>
        </p:nvSpPr>
        <p:spPr>
          <a:xfrm>
            <a:off x="5791200" y="3124200"/>
            <a:ext cx="685800" cy="381000"/>
          </a:xfrm>
          <a:prstGeom prst="downArrow">
            <a:avLst/>
          </a:prstGeom>
          <a:solidFill>
            <a:schemeClr val="bg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17" name="Down Arrow 16"/>
          <p:cNvSpPr/>
          <p:nvPr/>
        </p:nvSpPr>
        <p:spPr>
          <a:xfrm>
            <a:off x="5791200" y="4495800"/>
            <a:ext cx="685800" cy="381000"/>
          </a:xfrm>
          <a:prstGeom prst="downArrow">
            <a:avLst/>
          </a:prstGeom>
          <a:solidFill>
            <a:schemeClr val="bg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19" name="Text Placeholder 5"/>
          <p:cNvSpPr txBox="1">
            <a:spLocks/>
          </p:cNvSpPr>
          <p:nvPr/>
        </p:nvSpPr>
        <p:spPr>
          <a:xfrm>
            <a:off x="931333" y="2270126"/>
            <a:ext cx="3107267" cy="1158874"/>
          </a:xfrm>
          <a:prstGeom prst="rect">
            <a:avLst/>
          </a:prstGeom>
        </p:spPr>
        <p:txBody>
          <a:bodyPr vert="horz" lIns="91440" tIns="45720" rIns="91440" bIns="45720" rtlCol="0">
            <a:noAutofit/>
          </a:bodyPr>
          <a:lstStyle/>
          <a:p>
            <a:pPr marL="342900" indent="-342900">
              <a:spcBef>
                <a:spcPct val="20000"/>
              </a:spcBef>
              <a:defRPr/>
            </a:pPr>
            <a:r>
              <a:rPr lang="en-US" sz="900" dirty="0">
                <a:solidFill>
                  <a:srgbClr val="323232"/>
                </a:solidFill>
                <a:latin typeface="Arial" panose="020B0604020202020204" pitchFamily="34" charset="0"/>
                <a:cs typeface="Arial" panose="020B0604020202020204" pitchFamily="34" charset="0"/>
              </a:rPr>
              <a:t>	</a:t>
            </a:r>
            <a:r>
              <a:rPr lang="en-US" sz="2400" dirty="0">
                <a:solidFill>
                  <a:srgbClr val="323232"/>
                </a:solidFill>
                <a:latin typeface="Arial" panose="020B0604020202020204" pitchFamily="34" charset="0"/>
                <a:cs typeface="Arial" panose="020B0604020202020204" pitchFamily="34" charset="0"/>
              </a:rPr>
              <a:t>Upper and mid-level ontologies are stable and of manageable scale</a:t>
            </a:r>
          </a:p>
        </p:txBody>
      </p:sp>
      <p:sp>
        <p:nvSpPr>
          <p:cNvPr id="7" name="Slide Number Placeholder 6"/>
          <p:cNvSpPr>
            <a:spLocks noGrp="1"/>
          </p:cNvSpPr>
          <p:nvPr>
            <p:ph type="sldNum" sz="quarter" idx="12"/>
          </p:nvPr>
        </p:nvSpPr>
        <p:spPr/>
        <p:txBody>
          <a:bodyPr/>
          <a:lstStyle/>
          <a:p>
            <a:fld id="{4FCA37BE-2256-40DF-A1E6-2D0988E776E9}" type="slidenum">
              <a:rPr lang="en-US" smtClean="0">
                <a:solidFill>
                  <a:prstClr val="black"/>
                </a:solidFill>
              </a:rPr>
              <a:pPr/>
              <a:t>122</a:t>
            </a:fld>
            <a:endParaRPr lang="en-US" dirty="0">
              <a:solidFill>
                <a:prstClr val="black"/>
              </a:solidFill>
            </a:endParaRPr>
          </a:p>
        </p:txBody>
      </p:sp>
      <p:sp>
        <p:nvSpPr>
          <p:cNvPr id="2" name="TextBox 1"/>
          <p:cNvSpPr txBox="1"/>
          <p:nvPr/>
        </p:nvSpPr>
        <p:spPr>
          <a:xfrm>
            <a:off x="1087532" y="6396594"/>
            <a:ext cx="2794868" cy="369332"/>
          </a:xfrm>
          <a:prstGeom prst="rect">
            <a:avLst/>
          </a:prstGeom>
          <a:noFill/>
        </p:spPr>
        <p:txBody>
          <a:bodyPr wrap="none" rtlCol="0">
            <a:spAutoFit/>
          </a:bodyPr>
          <a:lstStyle/>
          <a:p>
            <a:r>
              <a:rPr lang="en-US" dirty="0"/>
              <a:t>with thanks to Ron </a:t>
            </a:r>
            <a:r>
              <a:rPr lang="en-US" dirty="0" err="1"/>
              <a:t>Rudnicki</a:t>
            </a:r>
            <a:endParaRPr lang="en-US" dirty="0"/>
          </a:p>
        </p:txBody>
      </p:sp>
    </p:spTree>
    <p:extLst>
      <p:ext uri="{BB962C8B-B14F-4D97-AF65-F5344CB8AC3E}">
        <p14:creationId xmlns:p14="http://schemas.microsoft.com/office/powerpoint/2010/main" val="311764353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a:xfrm>
            <a:off x="2438400" y="0"/>
            <a:ext cx="7543800" cy="1143000"/>
          </a:xfrm>
        </p:spPr>
        <p:txBody>
          <a:bodyPr>
            <a:normAutofit/>
          </a:bodyPr>
          <a:lstStyle/>
          <a:p>
            <a:r>
              <a:rPr lang="en-US" dirty="0"/>
              <a:t>Modularity as a Development Guideline</a:t>
            </a:r>
          </a:p>
        </p:txBody>
      </p:sp>
      <p:sp>
        <p:nvSpPr>
          <p:cNvPr id="4" name="Text Placeholder 3"/>
          <p:cNvSpPr>
            <a:spLocks noGrp="1"/>
          </p:cNvSpPr>
          <p:nvPr>
            <p:ph idx="1"/>
          </p:nvPr>
        </p:nvSpPr>
        <p:spPr>
          <a:xfrm>
            <a:off x="1981200" y="1219201"/>
            <a:ext cx="8229600" cy="1317367"/>
          </a:xfrm>
        </p:spPr>
        <p:txBody>
          <a:bodyPr>
            <a:normAutofit/>
          </a:bodyPr>
          <a:lstStyle/>
          <a:p>
            <a:pPr marL="0" indent="0">
              <a:buNone/>
            </a:pPr>
            <a:r>
              <a:rPr lang="en-US" sz="2200" dirty="0"/>
              <a:t>The ontologies are distinguished by the interrelations among objects and processes as specified by the upper ontology: Basic Formal Ontology (BFO)</a:t>
            </a:r>
          </a:p>
        </p:txBody>
      </p:sp>
      <p:sp>
        <p:nvSpPr>
          <p:cNvPr id="5" name="Oval 4"/>
          <p:cNvSpPr/>
          <p:nvPr/>
        </p:nvSpPr>
        <p:spPr>
          <a:xfrm>
            <a:off x="4648200" y="5638800"/>
            <a:ext cx="1600200" cy="685800"/>
          </a:xfrm>
          <a:prstGeom prst="ellipse">
            <a:avLst/>
          </a:prstGeom>
          <a:solidFill>
            <a:srgbClr val="002E5F"/>
          </a:solidFill>
          <a:ln/>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200" dirty="0">
                <a:solidFill>
                  <a:prstClr val="white"/>
                </a:solidFill>
                <a:latin typeface="Calibri"/>
              </a:rPr>
              <a:t>Attribute</a:t>
            </a:r>
          </a:p>
        </p:txBody>
      </p:sp>
      <p:sp>
        <p:nvSpPr>
          <p:cNvPr id="6" name="Oval 5"/>
          <p:cNvSpPr/>
          <p:nvPr/>
        </p:nvSpPr>
        <p:spPr>
          <a:xfrm>
            <a:off x="7086600" y="2819400"/>
            <a:ext cx="1600200" cy="685800"/>
          </a:xfrm>
          <a:prstGeom prst="ellipse">
            <a:avLst/>
          </a:prstGeom>
          <a:solidFill>
            <a:srgbClr val="002E5F"/>
          </a:solidFill>
          <a:ln/>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200" dirty="0">
                <a:solidFill>
                  <a:prstClr val="white"/>
                </a:solidFill>
                <a:latin typeface="Calibri"/>
              </a:rPr>
              <a:t>Process</a:t>
            </a:r>
          </a:p>
        </p:txBody>
      </p:sp>
      <p:sp>
        <p:nvSpPr>
          <p:cNvPr id="7" name="Oval 6"/>
          <p:cNvSpPr/>
          <p:nvPr/>
        </p:nvSpPr>
        <p:spPr>
          <a:xfrm>
            <a:off x="8382000" y="4419600"/>
            <a:ext cx="1600200" cy="685800"/>
          </a:xfrm>
          <a:prstGeom prst="ellipse">
            <a:avLst/>
          </a:prstGeom>
          <a:solidFill>
            <a:srgbClr val="002E5F"/>
          </a:solidFill>
          <a:ln/>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200" dirty="0">
                <a:solidFill>
                  <a:prstClr val="white"/>
                </a:solidFill>
                <a:latin typeface="Calibri"/>
              </a:rPr>
              <a:t>Site</a:t>
            </a:r>
          </a:p>
        </p:txBody>
      </p:sp>
      <p:sp>
        <p:nvSpPr>
          <p:cNvPr id="8" name="Oval 7"/>
          <p:cNvSpPr/>
          <p:nvPr/>
        </p:nvSpPr>
        <p:spPr>
          <a:xfrm>
            <a:off x="5943600" y="4419600"/>
            <a:ext cx="1600200" cy="685800"/>
          </a:xfrm>
          <a:prstGeom prst="ellipse">
            <a:avLst/>
          </a:prstGeom>
          <a:solidFill>
            <a:srgbClr val="002E5F"/>
          </a:solidFill>
          <a:ln/>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200" dirty="0">
                <a:solidFill>
                  <a:prstClr val="white"/>
                </a:solidFill>
                <a:latin typeface="Calibri"/>
              </a:rPr>
              <a:t>Temporal Region</a:t>
            </a:r>
          </a:p>
        </p:txBody>
      </p:sp>
      <p:sp>
        <p:nvSpPr>
          <p:cNvPr id="9" name="Oval 8"/>
          <p:cNvSpPr/>
          <p:nvPr/>
        </p:nvSpPr>
        <p:spPr>
          <a:xfrm>
            <a:off x="3505200" y="3276600"/>
            <a:ext cx="1600200" cy="685800"/>
          </a:xfrm>
          <a:prstGeom prst="ellipse">
            <a:avLst/>
          </a:prstGeom>
          <a:solidFill>
            <a:srgbClr val="002E5F"/>
          </a:solidFill>
          <a:ln/>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200" dirty="0">
                <a:solidFill>
                  <a:prstClr val="white"/>
                </a:solidFill>
                <a:latin typeface="Calibri"/>
              </a:rPr>
              <a:t>Physical Object</a:t>
            </a:r>
          </a:p>
        </p:txBody>
      </p:sp>
      <p:cxnSp>
        <p:nvCxnSpPr>
          <p:cNvPr id="10" name="Straight Connector 9"/>
          <p:cNvCxnSpPr>
            <a:stCxn id="9" idx="4"/>
            <a:endCxn id="5" idx="0"/>
          </p:cNvCxnSpPr>
          <p:nvPr/>
        </p:nvCxnSpPr>
        <p:spPr>
          <a:xfrm>
            <a:off x="4305300" y="3962400"/>
            <a:ext cx="1143000" cy="1676400"/>
          </a:xfrm>
          <a:prstGeom prst="line">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a:stCxn id="9" idx="6"/>
            <a:endCxn id="6" idx="2"/>
          </p:cNvCxnSpPr>
          <p:nvPr/>
        </p:nvCxnSpPr>
        <p:spPr>
          <a:xfrm flipV="1">
            <a:off x="5105400" y="3162300"/>
            <a:ext cx="1981200" cy="457200"/>
          </a:xfrm>
          <a:prstGeom prst="line">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a:stCxn id="6" idx="4"/>
            <a:endCxn id="7" idx="0"/>
          </p:cNvCxnSpPr>
          <p:nvPr/>
        </p:nvCxnSpPr>
        <p:spPr>
          <a:xfrm>
            <a:off x="7886700" y="3505200"/>
            <a:ext cx="1295400" cy="914400"/>
          </a:xfrm>
          <a:prstGeom prst="line">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4830169" y="4572001"/>
            <a:ext cx="399468" cy="276999"/>
          </a:xfrm>
          <a:prstGeom prst="rect">
            <a:avLst/>
          </a:prstGeom>
          <a:noFill/>
        </p:spPr>
        <p:txBody>
          <a:bodyPr wrap="none" rtlCol="0">
            <a:spAutoFit/>
          </a:bodyPr>
          <a:lstStyle/>
          <a:p>
            <a:r>
              <a:rPr lang="en-US" sz="1200" dirty="0">
                <a:solidFill>
                  <a:srgbClr val="323232">
                    <a:lumMod val="75000"/>
                  </a:srgbClr>
                </a:solidFill>
                <a:latin typeface="Calibri"/>
              </a:rPr>
              <a:t>has</a:t>
            </a:r>
          </a:p>
        </p:txBody>
      </p:sp>
      <p:sp>
        <p:nvSpPr>
          <p:cNvPr id="14" name="TextBox 13"/>
          <p:cNvSpPr txBox="1"/>
          <p:nvPr/>
        </p:nvSpPr>
        <p:spPr>
          <a:xfrm>
            <a:off x="5345972" y="3014247"/>
            <a:ext cx="1069652" cy="276999"/>
          </a:xfrm>
          <a:prstGeom prst="rect">
            <a:avLst/>
          </a:prstGeom>
          <a:noFill/>
        </p:spPr>
        <p:txBody>
          <a:bodyPr wrap="none" rtlCol="0">
            <a:spAutoFit/>
          </a:bodyPr>
          <a:lstStyle/>
          <a:p>
            <a:r>
              <a:rPr lang="en-US" sz="1200" dirty="0">
                <a:solidFill>
                  <a:srgbClr val="323232">
                    <a:lumMod val="75000"/>
                  </a:srgbClr>
                </a:solidFill>
                <a:latin typeface="Calibri"/>
              </a:rPr>
              <a:t>participates in</a:t>
            </a:r>
          </a:p>
        </p:txBody>
      </p:sp>
      <p:sp>
        <p:nvSpPr>
          <p:cNvPr id="15" name="TextBox 14"/>
          <p:cNvSpPr txBox="1"/>
          <p:nvPr/>
        </p:nvSpPr>
        <p:spPr>
          <a:xfrm>
            <a:off x="8819370" y="3897869"/>
            <a:ext cx="748090" cy="276999"/>
          </a:xfrm>
          <a:prstGeom prst="rect">
            <a:avLst/>
          </a:prstGeom>
          <a:noFill/>
        </p:spPr>
        <p:txBody>
          <a:bodyPr wrap="none" rtlCol="0">
            <a:spAutoFit/>
          </a:bodyPr>
          <a:lstStyle/>
          <a:p>
            <a:r>
              <a:rPr lang="en-US" sz="1200" dirty="0">
                <a:solidFill>
                  <a:srgbClr val="323232">
                    <a:lumMod val="75000"/>
                  </a:srgbClr>
                </a:solidFill>
                <a:latin typeface="Calibri"/>
              </a:rPr>
              <a:t>occurs at</a:t>
            </a:r>
          </a:p>
        </p:txBody>
      </p:sp>
      <p:cxnSp>
        <p:nvCxnSpPr>
          <p:cNvPr id="16" name="Straight Connector 15"/>
          <p:cNvCxnSpPr>
            <a:stCxn id="6" idx="4"/>
            <a:endCxn id="8" idx="0"/>
          </p:cNvCxnSpPr>
          <p:nvPr/>
        </p:nvCxnSpPr>
        <p:spPr>
          <a:xfrm flipH="1">
            <a:off x="6743700" y="3505200"/>
            <a:ext cx="1143000" cy="914400"/>
          </a:xfrm>
          <a:prstGeom prst="line">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7162801" y="3928647"/>
            <a:ext cx="786369" cy="276999"/>
          </a:xfrm>
          <a:prstGeom prst="rect">
            <a:avLst/>
          </a:prstGeom>
          <a:noFill/>
        </p:spPr>
        <p:txBody>
          <a:bodyPr wrap="none" rtlCol="0">
            <a:spAutoFit/>
          </a:bodyPr>
          <a:lstStyle/>
          <a:p>
            <a:r>
              <a:rPr lang="en-US" sz="1200" dirty="0">
                <a:solidFill>
                  <a:srgbClr val="323232">
                    <a:lumMod val="75000"/>
                  </a:srgbClr>
                </a:solidFill>
                <a:latin typeface="Calibri"/>
              </a:rPr>
              <a:t>occurs on</a:t>
            </a:r>
          </a:p>
        </p:txBody>
      </p:sp>
      <p:sp>
        <p:nvSpPr>
          <p:cNvPr id="18" name="Oval 17"/>
          <p:cNvSpPr/>
          <p:nvPr/>
        </p:nvSpPr>
        <p:spPr>
          <a:xfrm>
            <a:off x="2209800" y="5029200"/>
            <a:ext cx="1600200" cy="685800"/>
          </a:xfrm>
          <a:prstGeom prst="ellipse">
            <a:avLst/>
          </a:prstGeom>
          <a:solidFill>
            <a:srgbClr val="002E5F"/>
          </a:solidFill>
          <a:ln/>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200" dirty="0">
                <a:solidFill>
                  <a:prstClr val="white"/>
                </a:solidFill>
                <a:latin typeface="Calibri"/>
              </a:rPr>
              <a:t>Site</a:t>
            </a:r>
          </a:p>
        </p:txBody>
      </p:sp>
      <p:cxnSp>
        <p:nvCxnSpPr>
          <p:cNvPr id="19" name="Straight Connector 18"/>
          <p:cNvCxnSpPr>
            <a:stCxn id="9" idx="4"/>
            <a:endCxn id="18" idx="0"/>
          </p:cNvCxnSpPr>
          <p:nvPr/>
        </p:nvCxnSpPr>
        <p:spPr>
          <a:xfrm flipH="1">
            <a:off x="3009900" y="3962400"/>
            <a:ext cx="1295400" cy="1066800"/>
          </a:xfrm>
          <a:prstGeom prst="line">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2667001" y="4267201"/>
            <a:ext cx="955967" cy="276999"/>
          </a:xfrm>
          <a:prstGeom prst="rect">
            <a:avLst/>
          </a:prstGeom>
          <a:noFill/>
        </p:spPr>
        <p:txBody>
          <a:bodyPr wrap="none" rtlCol="0">
            <a:spAutoFit/>
          </a:bodyPr>
          <a:lstStyle/>
          <a:p>
            <a:r>
              <a:rPr lang="en-US" sz="1200" dirty="0">
                <a:solidFill>
                  <a:srgbClr val="323232">
                    <a:lumMod val="75000"/>
                  </a:srgbClr>
                </a:solidFill>
                <a:latin typeface="Calibri"/>
              </a:rPr>
              <a:t>contained in</a:t>
            </a:r>
          </a:p>
        </p:txBody>
      </p:sp>
      <p:sp>
        <p:nvSpPr>
          <p:cNvPr id="22" name="Slide Number Placeholder 21"/>
          <p:cNvSpPr>
            <a:spLocks noGrp="1"/>
          </p:cNvSpPr>
          <p:nvPr>
            <p:ph type="sldNum" sz="quarter" idx="12"/>
          </p:nvPr>
        </p:nvSpPr>
        <p:spPr/>
        <p:txBody>
          <a:bodyPr/>
          <a:lstStyle/>
          <a:p>
            <a:fld id="{4FCA37BE-2256-40DF-A1E6-2D0988E776E9}" type="slidenum">
              <a:rPr lang="en-US" smtClean="0">
                <a:solidFill>
                  <a:prstClr val="black"/>
                </a:solidFill>
              </a:rPr>
              <a:pPr/>
              <a:t>123</a:t>
            </a:fld>
            <a:endParaRPr lang="en-US" dirty="0">
              <a:solidFill>
                <a:prstClr val="black"/>
              </a:solidFill>
            </a:endParaRPr>
          </a:p>
        </p:txBody>
      </p:sp>
      <p:sp>
        <p:nvSpPr>
          <p:cNvPr id="21" name="TextBox 20"/>
          <p:cNvSpPr txBox="1"/>
          <p:nvPr/>
        </p:nvSpPr>
        <p:spPr>
          <a:xfrm>
            <a:off x="1087532" y="6396594"/>
            <a:ext cx="2794868" cy="369332"/>
          </a:xfrm>
          <a:prstGeom prst="rect">
            <a:avLst/>
          </a:prstGeom>
          <a:noFill/>
        </p:spPr>
        <p:txBody>
          <a:bodyPr wrap="none" rtlCol="0">
            <a:spAutoFit/>
          </a:bodyPr>
          <a:lstStyle/>
          <a:p>
            <a:r>
              <a:rPr lang="en-US" dirty="0"/>
              <a:t>with thanks to Ron </a:t>
            </a:r>
            <a:r>
              <a:rPr lang="en-US" dirty="0" err="1"/>
              <a:t>Rudnicki</a:t>
            </a:r>
            <a:endParaRPr lang="en-US" dirty="0"/>
          </a:p>
        </p:txBody>
      </p:sp>
    </p:spTree>
    <p:extLst>
      <p:ext uri="{BB962C8B-B14F-4D97-AF65-F5344CB8AC3E}">
        <p14:creationId xmlns:p14="http://schemas.microsoft.com/office/powerpoint/2010/main" val="2786659564"/>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ctrTitle"/>
          </p:nvPr>
        </p:nvSpPr>
        <p:spPr>
          <a:xfrm>
            <a:off x="2051134" y="1701545"/>
            <a:ext cx="8408420" cy="3048000"/>
          </a:xfrm>
        </p:spPr>
        <p:txBody>
          <a:bodyPr>
            <a:noAutofit/>
          </a:bodyPr>
          <a:lstStyle/>
          <a:p>
            <a:pPr algn="ctr"/>
            <a:br>
              <a:rPr lang="en-US" sz="2800" dirty="0">
                <a:latin typeface="Arial" panose="020B0604020202020204" pitchFamily="34" charset="0"/>
                <a:cs typeface="Arial" panose="020B0604020202020204" pitchFamily="34" charset="0"/>
              </a:rPr>
            </a:br>
            <a:r>
              <a:rPr lang="en-US" sz="2800" dirty="0">
                <a:latin typeface="Arial" panose="020B0604020202020204" pitchFamily="34" charset="0"/>
                <a:cs typeface="Arial" panose="020B0604020202020204" pitchFamily="34" charset="0"/>
              </a:rPr>
              <a:t>Draft of a Generic PLC Ontology based on BFO</a:t>
            </a:r>
            <a:br>
              <a:rPr lang="en-US" sz="2800" dirty="0">
                <a:latin typeface="Arial" panose="020B0604020202020204" pitchFamily="34" charset="0"/>
                <a:cs typeface="Arial" panose="020B0604020202020204" pitchFamily="34" charset="0"/>
              </a:rPr>
            </a:br>
            <a:br>
              <a:rPr lang="en-US" sz="2800" dirty="0">
                <a:latin typeface="Arial" panose="020B0604020202020204" pitchFamily="34" charset="0"/>
                <a:cs typeface="Arial" panose="020B0604020202020204" pitchFamily="34" charset="0"/>
              </a:rPr>
            </a:br>
            <a:r>
              <a:rPr lang="en-US" sz="1814" dirty="0">
                <a:latin typeface="Arial" panose="020B0604020202020204" pitchFamily="34" charset="0"/>
                <a:cs typeface="Arial" panose="020B0604020202020204" pitchFamily="34" charset="0"/>
              </a:rPr>
              <a:t>Barry Smith (NCOR, Buffalo) and Dimitris </a:t>
            </a:r>
            <a:r>
              <a:rPr lang="en-US" sz="1814" dirty="0" err="1">
                <a:latin typeface="Arial" panose="020B0604020202020204" pitchFamily="34" charset="0"/>
                <a:cs typeface="Arial" panose="020B0604020202020204" pitchFamily="34" charset="0"/>
              </a:rPr>
              <a:t>Kiritsis</a:t>
            </a:r>
            <a:r>
              <a:rPr lang="en-US" sz="1814" dirty="0">
                <a:latin typeface="Arial" panose="020B0604020202020204" pitchFamily="34" charset="0"/>
                <a:cs typeface="Arial" panose="020B0604020202020204" pitchFamily="34" charset="0"/>
              </a:rPr>
              <a:t> (EPFL, Lausanne)</a:t>
            </a:r>
            <a:endParaRPr lang="en-US" sz="1814" i="1" u="sng" dirty="0">
              <a:solidFill>
                <a:srgbClr val="0000FF"/>
              </a:solidFill>
              <a:latin typeface="Arial" panose="020B0604020202020204" pitchFamily="34" charset="0"/>
              <a:cs typeface="Arial" panose="020B0604020202020204" pitchFamily="34" charset="0"/>
            </a:endParaRPr>
          </a:p>
        </p:txBody>
      </p:sp>
      <p:sp>
        <p:nvSpPr>
          <p:cNvPr id="3" name="Subtitle 2"/>
          <p:cNvSpPr>
            <a:spLocks noGrp="1"/>
          </p:cNvSpPr>
          <p:nvPr>
            <p:ph type="subTitle" idx="1"/>
          </p:nvPr>
        </p:nvSpPr>
        <p:spPr>
          <a:xfrm>
            <a:off x="8400264" y="5937669"/>
            <a:ext cx="1792272" cy="316662"/>
          </a:xfrm>
          <a:effectLst/>
        </p:spPr>
        <p:txBody>
          <a:bodyPr vert="horz" wrap="square" lIns="68580" tIns="34290" rIns="68580" bIns="34290" numCol="1" rtlCol="0" anchor="b" anchorCtr="0" compatLnSpc="1">
            <a:prstTxWarp prst="textNoShape">
              <a:avLst/>
            </a:prstTxWarp>
            <a:normAutofit fontScale="70000" lnSpcReduction="20000"/>
          </a:bodyPr>
          <a:lstStyle/>
          <a:p>
            <a:pPr>
              <a:spcBef>
                <a:spcPct val="0"/>
              </a:spcBef>
            </a:pPr>
            <a:r>
              <a:rPr lang="en-US" sz="2000" dirty="0">
                <a:solidFill>
                  <a:srgbClr val="151C77"/>
                </a:solidFill>
                <a:latin typeface="Times New Roman" panose="02020603050405020304" pitchFamily="18" charset="0"/>
                <a:ea typeface="Calibri" panose="020F0502020204030204" pitchFamily="34" charset="0"/>
                <a:cs typeface="Times New Roman" panose="02020603050405020304" pitchFamily="18" charset="0"/>
              </a:rPr>
              <a:t>September 29, 2016</a:t>
            </a:r>
          </a:p>
        </p:txBody>
      </p:sp>
      <p:sp>
        <p:nvSpPr>
          <p:cNvPr id="6" name="Slide Number Placeholder 5"/>
          <p:cNvSpPr>
            <a:spLocks noGrp="1"/>
          </p:cNvSpPr>
          <p:nvPr>
            <p:ph type="sldNum" sz="quarter" idx="10"/>
          </p:nvPr>
        </p:nvSpPr>
        <p:spPr/>
        <p:txBody>
          <a:bodyPr/>
          <a:lstStyle/>
          <a:p>
            <a:pPr defTabSz="829178">
              <a:defRPr/>
            </a:pPr>
            <a:fld id="{8F59ECBD-36EC-48AB-9FF0-B768A042E1A0}" type="slidenum">
              <a:rPr lang="en-US" altLang="en-US">
                <a:latin typeface="Times New Roman"/>
              </a:rPr>
              <a:pPr defTabSz="829178">
                <a:defRPr/>
              </a:pPr>
              <a:t>124</a:t>
            </a:fld>
            <a:endParaRPr lang="en-US" altLang="en-US">
              <a:solidFill>
                <a:srgbClr val="808080"/>
              </a:solidFill>
              <a:latin typeface="Times New Roman"/>
            </a:endParaRPr>
          </a:p>
        </p:txBody>
      </p:sp>
    </p:spTree>
    <p:extLst>
      <p:ext uri="{BB962C8B-B14F-4D97-AF65-F5344CB8AC3E}">
        <p14:creationId xmlns:p14="http://schemas.microsoft.com/office/powerpoint/2010/main" val="125243188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732447" y="274319"/>
            <a:ext cx="8727106" cy="446597"/>
          </a:xfrm>
        </p:spPr>
        <p:txBody>
          <a:bodyPr/>
          <a:lstStyle/>
          <a:p>
            <a:r>
              <a:rPr lang="en-US" sz="2902" dirty="0"/>
              <a:t>Top Level organization of BFO</a:t>
            </a:r>
          </a:p>
        </p:txBody>
      </p:sp>
      <p:sp>
        <p:nvSpPr>
          <p:cNvPr id="5" name="Slide Number Placeholder 4"/>
          <p:cNvSpPr>
            <a:spLocks noGrp="1"/>
          </p:cNvSpPr>
          <p:nvPr>
            <p:ph type="sldNum" sz="quarter" idx="7"/>
          </p:nvPr>
        </p:nvSpPr>
        <p:spPr>
          <a:xfrm>
            <a:off x="8196970" y="5951677"/>
            <a:ext cx="2262584" cy="365125"/>
          </a:xfrm>
        </p:spPr>
        <p:txBody>
          <a:bodyPr/>
          <a:lstStyle/>
          <a:p>
            <a:pPr defTabSz="829178"/>
            <a:fld id="{3190CA34-1945-4751-9C46-CB4E1B950B3D}" type="slidenum">
              <a:rPr lang="en-US">
                <a:solidFill>
                  <a:prstClr val="black">
                    <a:tint val="75000"/>
                  </a:prstClr>
                </a:solidFill>
                <a:latin typeface="Calibri"/>
              </a:rPr>
              <a:pPr defTabSz="829178"/>
              <a:t>125</a:t>
            </a:fld>
            <a:endParaRPr lang="en-US">
              <a:solidFill>
                <a:prstClr val="black">
                  <a:tint val="75000"/>
                </a:prstClr>
              </a:solidFill>
              <a:latin typeface="Calibri"/>
            </a:endParaRPr>
          </a:p>
        </p:txBody>
      </p:sp>
      <p:sp>
        <p:nvSpPr>
          <p:cNvPr id="6" name="TextBox 5"/>
          <p:cNvSpPr txBox="1"/>
          <p:nvPr/>
        </p:nvSpPr>
        <p:spPr>
          <a:xfrm>
            <a:off x="8062136" y="2733409"/>
            <a:ext cx="2663446" cy="427168"/>
          </a:xfrm>
          <a:prstGeom prst="rect">
            <a:avLst/>
          </a:prstGeom>
          <a:noFill/>
        </p:spPr>
        <p:txBody>
          <a:bodyPr wrap="square" rtlCol="0">
            <a:spAutoFit/>
          </a:bodyPr>
          <a:lstStyle/>
          <a:p>
            <a:pPr algn="ctr" defTabSz="829178"/>
            <a:r>
              <a:rPr lang="fr-CH" sz="2176" b="1" dirty="0" err="1">
                <a:solidFill>
                  <a:srgbClr val="B48900"/>
                </a:solidFill>
                <a:latin typeface="Calibri"/>
              </a:rPr>
              <a:t>Process</a:t>
            </a:r>
            <a:endParaRPr lang="en-GB" sz="2176" b="1" dirty="0">
              <a:solidFill>
                <a:srgbClr val="B48900"/>
              </a:solidFill>
              <a:latin typeface="Calibri"/>
            </a:endParaRPr>
          </a:p>
        </p:txBody>
      </p:sp>
      <p:sp>
        <p:nvSpPr>
          <p:cNvPr id="7" name="TextBox 6"/>
          <p:cNvSpPr txBox="1"/>
          <p:nvPr/>
        </p:nvSpPr>
        <p:spPr>
          <a:xfrm>
            <a:off x="5474116" y="2733969"/>
            <a:ext cx="3662206" cy="427168"/>
          </a:xfrm>
          <a:prstGeom prst="rect">
            <a:avLst/>
          </a:prstGeom>
          <a:noFill/>
        </p:spPr>
        <p:txBody>
          <a:bodyPr wrap="square" rtlCol="0">
            <a:spAutoFit/>
          </a:bodyPr>
          <a:lstStyle/>
          <a:p>
            <a:pPr algn="ctr" defTabSz="829178"/>
            <a:r>
              <a:rPr lang="fr-CH" sz="2176" b="1" dirty="0">
                <a:solidFill>
                  <a:srgbClr val="1F497D">
                    <a:lumMod val="60000"/>
                    <a:lumOff val="40000"/>
                  </a:srgbClr>
                </a:solidFill>
                <a:latin typeface="Calibri"/>
              </a:rPr>
              <a:t>Information </a:t>
            </a:r>
            <a:r>
              <a:rPr lang="fr-CH" sz="2176" b="1" dirty="0" err="1">
                <a:solidFill>
                  <a:srgbClr val="1F497D">
                    <a:lumMod val="60000"/>
                    <a:lumOff val="40000"/>
                  </a:srgbClr>
                </a:solidFill>
                <a:latin typeface="Calibri"/>
              </a:rPr>
              <a:t>Entity</a:t>
            </a:r>
            <a:endParaRPr lang="en-GB" sz="2176" b="1" dirty="0">
              <a:solidFill>
                <a:srgbClr val="1F497D">
                  <a:lumMod val="60000"/>
                  <a:lumOff val="40000"/>
                </a:srgbClr>
              </a:solidFill>
              <a:latin typeface="Calibri"/>
            </a:endParaRPr>
          </a:p>
        </p:txBody>
      </p:sp>
      <p:sp>
        <p:nvSpPr>
          <p:cNvPr id="8" name="TextBox 7"/>
          <p:cNvSpPr txBox="1"/>
          <p:nvPr/>
        </p:nvSpPr>
        <p:spPr>
          <a:xfrm>
            <a:off x="1051829" y="2731729"/>
            <a:ext cx="2349340" cy="427168"/>
          </a:xfrm>
          <a:prstGeom prst="rect">
            <a:avLst/>
          </a:prstGeom>
          <a:noFill/>
        </p:spPr>
        <p:txBody>
          <a:bodyPr wrap="square" rtlCol="0">
            <a:spAutoFit/>
          </a:bodyPr>
          <a:lstStyle/>
          <a:p>
            <a:pPr algn="ctr" defTabSz="829178"/>
            <a:r>
              <a:rPr lang="fr-CH" sz="2176" b="1" dirty="0" err="1">
                <a:solidFill>
                  <a:prstClr val="white">
                    <a:lumMod val="50000"/>
                  </a:prstClr>
                </a:solidFill>
                <a:latin typeface="Calibri"/>
              </a:rPr>
              <a:t>Material</a:t>
            </a:r>
            <a:r>
              <a:rPr lang="fr-CH" sz="2176" b="1" dirty="0">
                <a:solidFill>
                  <a:prstClr val="white">
                    <a:lumMod val="50000"/>
                  </a:prstClr>
                </a:solidFill>
                <a:latin typeface="Calibri"/>
              </a:rPr>
              <a:t> Entity</a:t>
            </a:r>
            <a:endParaRPr lang="en-GB" sz="2176" b="1" dirty="0">
              <a:solidFill>
                <a:prstClr val="white">
                  <a:lumMod val="50000"/>
                </a:prstClr>
              </a:solidFill>
              <a:latin typeface="Calibri"/>
            </a:endParaRPr>
          </a:p>
        </p:txBody>
      </p:sp>
      <p:sp>
        <p:nvSpPr>
          <p:cNvPr id="9" name="TextBox 8"/>
          <p:cNvSpPr txBox="1"/>
          <p:nvPr/>
        </p:nvSpPr>
        <p:spPr>
          <a:xfrm>
            <a:off x="3737286" y="2721815"/>
            <a:ext cx="2349340" cy="427168"/>
          </a:xfrm>
          <a:prstGeom prst="rect">
            <a:avLst/>
          </a:prstGeom>
          <a:noFill/>
        </p:spPr>
        <p:txBody>
          <a:bodyPr wrap="square" rtlCol="0">
            <a:spAutoFit/>
          </a:bodyPr>
          <a:lstStyle/>
          <a:p>
            <a:pPr algn="ctr" defTabSz="829178"/>
            <a:r>
              <a:rPr lang="fr-CH" sz="2176" b="1" dirty="0" err="1">
                <a:solidFill>
                  <a:srgbClr val="7030A0"/>
                </a:solidFill>
                <a:latin typeface="Calibri"/>
              </a:rPr>
              <a:t>Attribute</a:t>
            </a:r>
            <a:endParaRPr lang="en-GB" sz="2176" b="1" dirty="0">
              <a:solidFill>
                <a:srgbClr val="7030A0"/>
              </a:solidFill>
              <a:latin typeface="Calibri"/>
            </a:endParaRPr>
          </a:p>
        </p:txBody>
      </p:sp>
      <p:sp>
        <p:nvSpPr>
          <p:cNvPr id="12" name="TextBox 11"/>
          <p:cNvSpPr txBox="1"/>
          <p:nvPr/>
        </p:nvSpPr>
        <p:spPr>
          <a:xfrm>
            <a:off x="4425823" y="2113789"/>
            <a:ext cx="2409065" cy="644857"/>
          </a:xfrm>
          <a:prstGeom prst="rect">
            <a:avLst/>
          </a:prstGeom>
          <a:noFill/>
        </p:spPr>
        <p:txBody>
          <a:bodyPr wrap="square" rtlCol="0">
            <a:spAutoFit/>
          </a:bodyPr>
          <a:lstStyle/>
          <a:p>
            <a:pPr defTabSz="829178">
              <a:lnSpc>
                <a:spcPct val="90000"/>
              </a:lnSpc>
            </a:pPr>
            <a:endParaRPr lang="en-US" sz="2176" dirty="0">
              <a:solidFill>
                <a:prstClr val="black"/>
              </a:solidFill>
              <a:latin typeface="Calibri"/>
            </a:endParaRPr>
          </a:p>
          <a:p>
            <a:pPr defTabSz="829178"/>
            <a:endParaRPr lang="en-US" sz="1632" dirty="0">
              <a:solidFill>
                <a:prstClr val="black"/>
              </a:solidFill>
              <a:latin typeface="Calibri"/>
            </a:endParaRPr>
          </a:p>
        </p:txBody>
      </p:sp>
      <p:sp>
        <p:nvSpPr>
          <p:cNvPr id="4" name="Left Brace 3"/>
          <p:cNvSpPr/>
          <p:nvPr/>
        </p:nvSpPr>
        <p:spPr>
          <a:xfrm rot="5400000">
            <a:off x="4708277" y="-988684"/>
            <a:ext cx="345492" cy="7105603"/>
          </a:xfrm>
          <a:prstGeom prst="leftBrace">
            <a:avLst>
              <a:gd name="adj1" fmla="val 8333"/>
              <a:gd name="adj2" fmla="val 50512"/>
            </a:avLst>
          </a:prstGeom>
          <a:ln w="47625"/>
        </p:spPr>
        <p:style>
          <a:lnRef idx="1">
            <a:schemeClr val="accent1"/>
          </a:lnRef>
          <a:fillRef idx="0">
            <a:schemeClr val="accent1"/>
          </a:fillRef>
          <a:effectRef idx="0">
            <a:schemeClr val="accent1"/>
          </a:effectRef>
          <a:fontRef idx="minor">
            <a:schemeClr val="tx1"/>
          </a:fontRef>
        </p:style>
        <p:txBody>
          <a:bodyPr rtlCol="0" anchor="ctr"/>
          <a:lstStyle/>
          <a:p>
            <a:pPr algn="ctr" defTabSz="829178"/>
            <a:endParaRPr lang="en-US" sz="1632">
              <a:solidFill>
                <a:prstClr val="black"/>
              </a:solidFill>
              <a:latin typeface="Calibri"/>
            </a:endParaRPr>
          </a:p>
        </p:txBody>
      </p:sp>
      <p:sp>
        <p:nvSpPr>
          <p:cNvPr id="13" name="TextBox 12"/>
          <p:cNvSpPr txBox="1"/>
          <p:nvPr/>
        </p:nvSpPr>
        <p:spPr>
          <a:xfrm>
            <a:off x="3611782" y="1972453"/>
            <a:ext cx="2349340" cy="427168"/>
          </a:xfrm>
          <a:prstGeom prst="rect">
            <a:avLst/>
          </a:prstGeom>
          <a:noFill/>
        </p:spPr>
        <p:txBody>
          <a:bodyPr wrap="square" rtlCol="0">
            <a:spAutoFit/>
          </a:bodyPr>
          <a:lstStyle/>
          <a:p>
            <a:pPr algn="ctr" defTabSz="829178"/>
            <a:r>
              <a:rPr lang="fr-CH" sz="2176" b="1" dirty="0" err="1">
                <a:solidFill>
                  <a:srgbClr val="7030A0"/>
                </a:solidFill>
                <a:latin typeface="Calibri"/>
              </a:rPr>
              <a:t>BFO:Continuant</a:t>
            </a:r>
            <a:endParaRPr lang="en-GB" sz="2176" b="1" dirty="0">
              <a:solidFill>
                <a:srgbClr val="7030A0"/>
              </a:solidFill>
              <a:latin typeface="Calibri"/>
            </a:endParaRPr>
          </a:p>
        </p:txBody>
      </p:sp>
      <p:sp>
        <p:nvSpPr>
          <p:cNvPr id="14" name="TextBox 13"/>
          <p:cNvSpPr txBox="1"/>
          <p:nvPr/>
        </p:nvSpPr>
        <p:spPr>
          <a:xfrm>
            <a:off x="8376242" y="2038446"/>
            <a:ext cx="2349340" cy="427168"/>
          </a:xfrm>
          <a:prstGeom prst="rect">
            <a:avLst/>
          </a:prstGeom>
          <a:noFill/>
        </p:spPr>
        <p:txBody>
          <a:bodyPr wrap="square" rtlCol="0">
            <a:spAutoFit/>
          </a:bodyPr>
          <a:lstStyle/>
          <a:p>
            <a:pPr algn="ctr" defTabSz="829178"/>
            <a:r>
              <a:rPr lang="fr-CH" sz="2176" b="1" dirty="0" err="1">
                <a:solidFill>
                  <a:srgbClr val="7030A0"/>
                </a:solidFill>
                <a:latin typeface="Calibri"/>
              </a:rPr>
              <a:t>BFO:Occurrent</a:t>
            </a:r>
            <a:endParaRPr lang="en-GB" sz="2176" b="1" dirty="0">
              <a:solidFill>
                <a:srgbClr val="7030A0"/>
              </a:solidFill>
              <a:latin typeface="Calibri"/>
            </a:endParaRPr>
          </a:p>
        </p:txBody>
      </p:sp>
    </p:spTree>
    <p:extLst>
      <p:ext uri="{BB962C8B-B14F-4D97-AF65-F5344CB8AC3E}">
        <p14:creationId xmlns:p14="http://schemas.microsoft.com/office/powerpoint/2010/main" val="205051072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Four major top-level categories in BFO</a:t>
            </a:r>
          </a:p>
        </p:txBody>
      </p:sp>
      <p:sp>
        <p:nvSpPr>
          <p:cNvPr id="5" name="Slide Number Placeholder 4"/>
          <p:cNvSpPr>
            <a:spLocks noGrp="1"/>
          </p:cNvSpPr>
          <p:nvPr>
            <p:ph type="sldNum" sz="quarter" idx="7"/>
          </p:nvPr>
        </p:nvSpPr>
        <p:spPr>
          <a:xfrm>
            <a:off x="8196970" y="5951677"/>
            <a:ext cx="2262584" cy="365125"/>
          </a:xfrm>
        </p:spPr>
        <p:txBody>
          <a:bodyPr/>
          <a:lstStyle/>
          <a:p>
            <a:pPr defTabSz="829178"/>
            <a:fld id="{3190CA34-1945-4751-9C46-CB4E1B950B3D}" type="slidenum">
              <a:rPr lang="en-US">
                <a:solidFill>
                  <a:prstClr val="black">
                    <a:tint val="75000"/>
                  </a:prstClr>
                </a:solidFill>
                <a:latin typeface="Calibri"/>
              </a:rPr>
              <a:pPr defTabSz="829178"/>
              <a:t>126</a:t>
            </a:fld>
            <a:endParaRPr lang="en-US">
              <a:solidFill>
                <a:prstClr val="black">
                  <a:tint val="75000"/>
                </a:prstClr>
              </a:solidFill>
              <a:latin typeface="Calibri"/>
            </a:endParaRPr>
          </a:p>
        </p:txBody>
      </p:sp>
      <p:sp>
        <p:nvSpPr>
          <p:cNvPr id="6" name="TextBox 5"/>
          <p:cNvSpPr txBox="1"/>
          <p:nvPr/>
        </p:nvSpPr>
        <p:spPr>
          <a:xfrm>
            <a:off x="8062136" y="1436746"/>
            <a:ext cx="2663446" cy="427168"/>
          </a:xfrm>
          <a:prstGeom prst="rect">
            <a:avLst/>
          </a:prstGeom>
          <a:noFill/>
        </p:spPr>
        <p:txBody>
          <a:bodyPr wrap="square" rtlCol="0">
            <a:spAutoFit/>
          </a:bodyPr>
          <a:lstStyle/>
          <a:p>
            <a:pPr algn="ctr" defTabSz="829178"/>
            <a:r>
              <a:rPr lang="fr-CH" sz="2176" b="1" dirty="0" err="1">
                <a:solidFill>
                  <a:srgbClr val="B48900"/>
                </a:solidFill>
                <a:latin typeface="Calibri"/>
              </a:rPr>
              <a:t>Process</a:t>
            </a:r>
            <a:endParaRPr lang="en-GB" sz="2176" b="1" dirty="0">
              <a:solidFill>
                <a:srgbClr val="B48900"/>
              </a:solidFill>
              <a:latin typeface="Calibri"/>
            </a:endParaRPr>
          </a:p>
        </p:txBody>
      </p:sp>
      <p:sp>
        <p:nvSpPr>
          <p:cNvPr id="7" name="TextBox 6"/>
          <p:cNvSpPr txBox="1"/>
          <p:nvPr/>
        </p:nvSpPr>
        <p:spPr>
          <a:xfrm>
            <a:off x="5474116" y="1437305"/>
            <a:ext cx="3662206" cy="427168"/>
          </a:xfrm>
          <a:prstGeom prst="rect">
            <a:avLst/>
          </a:prstGeom>
          <a:noFill/>
        </p:spPr>
        <p:txBody>
          <a:bodyPr wrap="square" rtlCol="0">
            <a:spAutoFit/>
          </a:bodyPr>
          <a:lstStyle/>
          <a:p>
            <a:pPr algn="ctr" defTabSz="829178"/>
            <a:r>
              <a:rPr lang="fr-CH" sz="2176" b="1" dirty="0">
                <a:solidFill>
                  <a:srgbClr val="1F497D">
                    <a:lumMod val="60000"/>
                    <a:lumOff val="40000"/>
                  </a:srgbClr>
                </a:solidFill>
                <a:latin typeface="Calibri"/>
              </a:rPr>
              <a:t>Information </a:t>
            </a:r>
            <a:r>
              <a:rPr lang="fr-CH" sz="2176" b="1" dirty="0" err="1">
                <a:solidFill>
                  <a:srgbClr val="1F497D">
                    <a:lumMod val="60000"/>
                    <a:lumOff val="40000"/>
                  </a:srgbClr>
                </a:solidFill>
                <a:latin typeface="Calibri"/>
              </a:rPr>
              <a:t>Entity</a:t>
            </a:r>
            <a:endParaRPr lang="en-GB" sz="2176" b="1" dirty="0">
              <a:solidFill>
                <a:srgbClr val="1F497D">
                  <a:lumMod val="60000"/>
                  <a:lumOff val="40000"/>
                </a:srgbClr>
              </a:solidFill>
              <a:latin typeface="Calibri"/>
            </a:endParaRPr>
          </a:p>
        </p:txBody>
      </p:sp>
      <p:sp>
        <p:nvSpPr>
          <p:cNvPr id="8" name="TextBox 7"/>
          <p:cNvSpPr txBox="1"/>
          <p:nvPr/>
        </p:nvSpPr>
        <p:spPr>
          <a:xfrm>
            <a:off x="1051829" y="1435065"/>
            <a:ext cx="2349340" cy="427168"/>
          </a:xfrm>
          <a:prstGeom prst="rect">
            <a:avLst/>
          </a:prstGeom>
          <a:noFill/>
        </p:spPr>
        <p:txBody>
          <a:bodyPr wrap="square" rtlCol="0">
            <a:spAutoFit/>
          </a:bodyPr>
          <a:lstStyle/>
          <a:p>
            <a:pPr algn="ctr" defTabSz="829178"/>
            <a:r>
              <a:rPr lang="fr-CH" sz="2176" b="1" dirty="0" err="1">
                <a:solidFill>
                  <a:prstClr val="white">
                    <a:lumMod val="50000"/>
                  </a:prstClr>
                </a:solidFill>
                <a:latin typeface="Calibri"/>
              </a:rPr>
              <a:t>Material</a:t>
            </a:r>
            <a:r>
              <a:rPr lang="fr-CH" sz="2176" b="1" dirty="0">
                <a:solidFill>
                  <a:prstClr val="white">
                    <a:lumMod val="50000"/>
                  </a:prstClr>
                </a:solidFill>
                <a:latin typeface="Calibri"/>
              </a:rPr>
              <a:t> Entity</a:t>
            </a:r>
            <a:endParaRPr lang="en-GB" sz="2176" b="1" dirty="0">
              <a:solidFill>
                <a:prstClr val="white">
                  <a:lumMod val="50000"/>
                </a:prstClr>
              </a:solidFill>
              <a:latin typeface="Calibri"/>
            </a:endParaRPr>
          </a:p>
        </p:txBody>
      </p:sp>
      <p:sp>
        <p:nvSpPr>
          <p:cNvPr id="9" name="TextBox 8"/>
          <p:cNvSpPr txBox="1"/>
          <p:nvPr/>
        </p:nvSpPr>
        <p:spPr>
          <a:xfrm>
            <a:off x="3737286" y="1425151"/>
            <a:ext cx="2349340" cy="427168"/>
          </a:xfrm>
          <a:prstGeom prst="rect">
            <a:avLst/>
          </a:prstGeom>
          <a:noFill/>
        </p:spPr>
        <p:txBody>
          <a:bodyPr wrap="square" rtlCol="0">
            <a:spAutoFit/>
          </a:bodyPr>
          <a:lstStyle/>
          <a:p>
            <a:pPr algn="ctr" defTabSz="829178"/>
            <a:r>
              <a:rPr lang="fr-CH" sz="2176" b="1" dirty="0" err="1">
                <a:solidFill>
                  <a:srgbClr val="7030A0"/>
                </a:solidFill>
                <a:latin typeface="Calibri"/>
              </a:rPr>
              <a:t>Attribute</a:t>
            </a:r>
            <a:endParaRPr lang="en-GB" sz="2176" b="1" dirty="0">
              <a:solidFill>
                <a:srgbClr val="7030A0"/>
              </a:solidFill>
              <a:latin typeface="Calibri"/>
            </a:endParaRPr>
          </a:p>
        </p:txBody>
      </p:sp>
      <p:sp>
        <p:nvSpPr>
          <p:cNvPr id="12" name="TextBox 11"/>
          <p:cNvSpPr txBox="1"/>
          <p:nvPr/>
        </p:nvSpPr>
        <p:spPr>
          <a:xfrm>
            <a:off x="4425823" y="2113789"/>
            <a:ext cx="2409065" cy="644857"/>
          </a:xfrm>
          <a:prstGeom prst="rect">
            <a:avLst/>
          </a:prstGeom>
          <a:noFill/>
        </p:spPr>
        <p:txBody>
          <a:bodyPr wrap="square" rtlCol="0">
            <a:spAutoFit/>
          </a:bodyPr>
          <a:lstStyle/>
          <a:p>
            <a:pPr defTabSz="829178">
              <a:lnSpc>
                <a:spcPct val="90000"/>
              </a:lnSpc>
            </a:pPr>
            <a:endParaRPr lang="en-US" sz="2176" dirty="0">
              <a:solidFill>
                <a:prstClr val="black"/>
              </a:solidFill>
              <a:latin typeface="Calibri"/>
            </a:endParaRPr>
          </a:p>
          <a:p>
            <a:pPr defTabSz="829178"/>
            <a:endParaRPr lang="en-US" sz="1632" dirty="0">
              <a:solidFill>
                <a:prstClr val="black"/>
              </a:solidFill>
              <a:latin typeface="Calibri"/>
            </a:endParaRPr>
          </a:p>
        </p:txBody>
      </p:sp>
      <p:sp>
        <p:nvSpPr>
          <p:cNvPr id="4" name="Left Brace 3"/>
          <p:cNvSpPr/>
          <p:nvPr/>
        </p:nvSpPr>
        <p:spPr>
          <a:xfrm rot="5400000">
            <a:off x="4708277" y="-2285348"/>
            <a:ext cx="345492" cy="7105603"/>
          </a:xfrm>
          <a:prstGeom prst="leftBrace">
            <a:avLst>
              <a:gd name="adj1" fmla="val 8333"/>
              <a:gd name="adj2" fmla="val 50512"/>
            </a:avLst>
          </a:prstGeom>
          <a:ln w="47625"/>
        </p:spPr>
        <p:style>
          <a:lnRef idx="1">
            <a:schemeClr val="accent1"/>
          </a:lnRef>
          <a:fillRef idx="0">
            <a:schemeClr val="accent1"/>
          </a:fillRef>
          <a:effectRef idx="0">
            <a:schemeClr val="accent1"/>
          </a:effectRef>
          <a:fontRef idx="minor">
            <a:schemeClr val="tx1"/>
          </a:fontRef>
        </p:style>
        <p:txBody>
          <a:bodyPr rtlCol="0" anchor="ctr"/>
          <a:lstStyle/>
          <a:p>
            <a:pPr algn="ctr" defTabSz="829178"/>
            <a:endParaRPr lang="en-US" sz="1632">
              <a:solidFill>
                <a:prstClr val="black"/>
              </a:solidFill>
              <a:latin typeface="Calibri"/>
            </a:endParaRPr>
          </a:p>
        </p:txBody>
      </p:sp>
      <p:sp>
        <p:nvSpPr>
          <p:cNvPr id="13" name="TextBox 12"/>
          <p:cNvSpPr txBox="1"/>
          <p:nvPr/>
        </p:nvSpPr>
        <p:spPr>
          <a:xfrm>
            <a:off x="3611782" y="675789"/>
            <a:ext cx="2349340" cy="427168"/>
          </a:xfrm>
          <a:prstGeom prst="rect">
            <a:avLst/>
          </a:prstGeom>
          <a:noFill/>
        </p:spPr>
        <p:txBody>
          <a:bodyPr wrap="square" rtlCol="0">
            <a:spAutoFit/>
          </a:bodyPr>
          <a:lstStyle/>
          <a:p>
            <a:pPr algn="ctr" defTabSz="829178"/>
            <a:r>
              <a:rPr lang="fr-CH" sz="2176" b="1" dirty="0" err="1">
                <a:solidFill>
                  <a:srgbClr val="7030A0"/>
                </a:solidFill>
                <a:latin typeface="Calibri"/>
              </a:rPr>
              <a:t>BFO:Continuant</a:t>
            </a:r>
            <a:endParaRPr lang="en-GB" sz="2176" b="1" dirty="0">
              <a:solidFill>
                <a:srgbClr val="7030A0"/>
              </a:solidFill>
              <a:latin typeface="Calibri"/>
            </a:endParaRPr>
          </a:p>
        </p:txBody>
      </p:sp>
      <p:sp>
        <p:nvSpPr>
          <p:cNvPr id="14" name="TextBox 13"/>
          <p:cNvSpPr txBox="1"/>
          <p:nvPr/>
        </p:nvSpPr>
        <p:spPr>
          <a:xfrm>
            <a:off x="8376242" y="741782"/>
            <a:ext cx="2349340" cy="427168"/>
          </a:xfrm>
          <a:prstGeom prst="rect">
            <a:avLst/>
          </a:prstGeom>
          <a:noFill/>
        </p:spPr>
        <p:txBody>
          <a:bodyPr wrap="square" rtlCol="0">
            <a:spAutoFit/>
          </a:bodyPr>
          <a:lstStyle/>
          <a:p>
            <a:pPr algn="ctr" defTabSz="829178"/>
            <a:r>
              <a:rPr lang="fr-CH" sz="2176" b="1" dirty="0" err="1">
                <a:solidFill>
                  <a:srgbClr val="7030A0"/>
                </a:solidFill>
                <a:latin typeface="Calibri"/>
              </a:rPr>
              <a:t>BFO:Occurrent</a:t>
            </a:r>
            <a:endParaRPr lang="en-GB" sz="2176" b="1" dirty="0">
              <a:solidFill>
                <a:srgbClr val="7030A0"/>
              </a:solidFill>
              <a:latin typeface="Calibri"/>
            </a:endParaRPr>
          </a:p>
        </p:txBody>
      </p:sp>
    </p:spTree>
    <p:extLst>
      <p:ext uri="{BB962C8B-B14F-4D97-AF65-F5344CB8AC3E}">
        <p14:creationId xmlns:p14="http://schemas.microsoft.com/office/powerpoint/2010/main" val="2376105542"/>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571991" y="181883"/>
            <a:ext cx="7749366" cy="558166"/>
          </a:xfrm>
        </p:spPr>
        <p:txBody>
          <a:bodyPr/>
          <a:lstStyle/>
          <a:p>
            <a:r>
              <a:rPr lang="en-US" sz="3627" dirty="0"/>
              <a:t>Four major top-level categories in BFO</a:t>
            </a:r>
          </a:p>
        </p:txBody>
      </p:sp>
      <p:sp>
        <p:nvSpPr>
          <p:cNvPr id="5" name="Slide Number Placeholder 4"/>
          <p:cNvSpPr>
            <a:spLocks noGrp="1"/>
          </p:cNvSpPr>
          <p:nvPr>
            <p:ph type="sldNum" sz="quarter" idx="7"/>
          </p:nvPr>
        </p:nvSpPr>
        <p:spPr>
          <a:xfrm>
            <a:off x="8196970" y="6311492"/>
            <a:ext cx="2262584" cy="365125"/>
          </a:xfrm>
        </p:spPr>
        <p:txBody>
          <a:bodyPr/>
          <a:lstStyle/>
          <a:p>
            <a:pPr defTabSz="829178"/>
            <a:fld id="{3190CA34-1945-4751-9C46-CB4E1B950B3D}" type="slidenum">
              <a:rPr lang="en-US">
                <a:solidFill>
                  <a:prstClr val="black">
                    <a:tint val="75000"/>
                  </a:prstClr>
                </a:solidFill>
                <a:latin typeface="Calibri"/>
              </a:rPr>
              <a:pPr defTabSz="829178"/>
              <a:t>127</a:t>
            </a:fld>
            <a:endParaRPr lang="en-US">
              <a:solidFill>
                <a:prstClr val="black">
                  <a:tint val="75000"/>
                </a:prstClr>
              </a:solidFill>
              <a:latin typeface="Calibri"/>
            </a:endParaRPr>
          </a:p>
        </p:txBody>
      </p:sp>
      <p:sp>
        <p:nvSpPr>
          <p:cNvPr id="6" name="TextBox 5"/>
          <p:cNvSpPr txBox="1"/>
          <p:nvPr/>
        </p:nvSpPr>
        <p:spPr>
          <a:xfrm>
            <a:off x="8062136" y="1796561"/>
            <a:ext cx="2663446" cy="427168"/>
          </a:xfrm>
          <a:prstGeom prst="rect">
            <a:avLst/>
          </a:prstGeom>
          <a:noFill/>
        </p:spPr>
        <p:txBody>
          <a:bodyPr wrap="square" rtlCol="0">
            <a:spAutoFit/>
          </a:bodyPr>
          <a:lstStyle/>
          <a:p>
            <a:pPr algn="ctr" defTabSz="829178"/>
            <a:r>
              <a:rPr lang="fr-CH" sz="2176" b="1" dirty="0" err="1">
                <a:solidFill>
                  <a:srgbClr val="B48900"/>
                </a:solidFill>
                <a:latin typeface="Calibri"/>
              </a:rPr>
              <a:t>Process</a:t>
            </a:r>
            <a:endParaRPr lang="en-GB" sz="2176" b="1" dirty="0">
              <a:solidFill>
                <a:srgbClr val="B48900"/>
              </a:solidFill>
              <a:latin typeface="Calibri"/>
            </a:endParaRPr>
          </a:p>
        </p:txBody>
      </p:sp>
      <p:sp>
        <p:nvSpPr>
          <p:cNvPr id="7" name="TextBox 6"/>
          <p:cNvSpPr txBox="1"/>
          <p:nvPr/>
        </p:nvSpPr>
        <p:spPr>
          <a:xfrm>
            <a:off x="5474116" y="1797120"/>
            <a:ext cx="3662206" cy="427168"/>
          </a:xfrm>
          <a:prstGeom prst="rect">
            <a:avLst/>
          </a:prstGeom>
          <a:noFill/>
        </p:spPr>
        <p:txBody>
          <a:bodyPr wrap="square" rtlCol="0">
            <a:spAutoFit/>
          </a:bodyPr>
          <a:lstStyle/>
          <a:p>
            <a:pPr algn="ctr" defTabSz="829178"/>
            <a:r>
              <a:rPr lang="fr-CH" sz="2176" b="1" dirty="0">
                <a:solidFill>
                  <a:srgbClr val="1F497D">
                    <a:lumMod val="60000"/>
                    <a:lumOff val="40000"/>
                  </a:srgbClr>
                </a:solidFill>
                <a:latin typeface="Calibri"/>
              </a:rPr>
              <a:t>Information </a:t>
            </a:r>
            <a:r>
              <a:rPr lang="fr-CH" sz="2176" b="1" dirty="0" err="1">
                <a:solidFill>
                  <a:srgbClr val="1F497D">
                    <a:lumMod val="60000"/>
                    <a:lumOff val="40000"/>
                  </a:srgbClr>
                </a:solidFill>
                <a:latin typeface="Calibri"/>
              </a:rPr>
              <a:t>Entity</a:t>
            </a:r>
            <a:endParaRPr lang="en-GB" sz="2176" b="1" dirty="0">
              <a:solidFill>
                <a:srgbClr val="1F497D">
                  <a:lumMod val="60000"/>
                  <a:lumOff val="40000"/>
                </a:srgbClr>
              </a:solidFill>
              <a:latin typeface="Calibri"/>
            </a:endParaRPr>
          </a:p>
        </p:txBody>
      </p:sp>
      <p:sp>
        <p:nvSpPr>
          <p:cNvPr id="8" name="TextBox 7"/>
          <p:cNvSpPr txBox="1"/>
          <p:nvPr/>
        </p:nvSpPr>
        <p:spPr>
          <a:xfrm>
            <a:off x="1051829" y="1794880"/>
            <a:ext cx="2349340" cy="427168"/>
          </a:xfrm>
          <a:prstGeom prst="rect">
            <a:avLst/>
          </a:prstGeom>
          <a:noFill/>
        </p:spPr>
        <p:txBody>
          <a:bodyPr wrap="square" rtlCol="0">
            <a:spAutoFit/>
          </a:bodyPr>
          <a:lstStyle/>
          <a:p>
            <a:pPr algn="ctr" defTabSz="829178"/>
            <a:r>
              <a:rPr lang="fr-CH" sz="2176" b="1" dirty="0" err="1">
                <a:solidFill>
                  <a:prstClr val="white">
                    <a:lumMod val="50000"/>
                  </a:prstClr>
                </a:solidFill>
                <a:latin typeface="Calibri"/>
              </a:rPr>
              <a:t>Material</a:t>
            </a:r>
            <a:r>
              <a:rPr lang="fr-CH" sz="2176" b="1" dirty="0">
                <a:solidFill>
                  <a:prstClr val="white">
                    <a:lumMod val="50000"/>
                  </a:prstClr>
                </a:solidFill>
                <a:latin typeface="Calibri"/>
              </a:rPr>
              <a:t> Entity</a:t>
            </a:r>
            <a:endParaRPr lang="en-GB" sz="2176" b="1" dirty="0">
              <a:solidFill>
                <a:prstClr val="white">
                  <a:lumMod val="50000"/>
                </a:prstClr>
              </a:solidFill>
              <a:latin typeface="Calibri"/>
            </a:endParaRPr>
          </a:p>
        </p:txBody>
      </p:sp>
      <p:sp>
        <p:nvSpPr>
          <p:cNvPr id="9" name="TextBox 8"/>
          <p:cNvSpPr txBox="1"/>
          <p:nvPr/>
        </p:nvSpPr>
        <p:spPr>
          <a:xfrm>
            <a:off x="3737286" y="1784966"/>
            <a:ext cx="2349340" cy="427168"/>
          </a:xfrm>
          <a:prstGeom prst="rect">
            <a:avLst/>
          </a:prstGeom>
          <a:noFill/>
        </p:spPr>
        <p:txBody>
          <a:bodyPr wrap="square" rtlCol="0">
            <a:spAutoFit/>
          </a:bodyPr>
          <a:lstStyle/>
          <a:p>
            <a:pPr algn="ctr" defTabSz="829178"/>
            <a:r>
              <a:rPr lang="fr-CH" sz="2176" b="1" dirty="0" err="1">
                <a:solidFill>
                  <a:srgbClr val="7030A0"/>
                </a:solidFill>
                <a:latin typeface="Calibri"/>
              </a:rPr>
              <a:t>Attribute</a:t>
            </a:r>
            <a:endParaRPr lang="en-GB" sz="2176" b="1" dirty="0">
              <a:solidFill>
                <a:srgbClr val="7030A0"/>
              </a:solidFill>
              <a:latin typeface="Calibri"/>
            </a:endParaRPr>
          </a:p>
        </p:txBody>
      </p:sp>
      <p:sp>
        <p:nvSpPr>
          <p:cNvPr id="12" name="TextBox 11"/>
          <p:cNvSpPr txBox="1"/>
          <p:nvPr/>
        </p:nvSpPr>
        <p:spPr>
          <a:xfrm>
            <a:off x="4425823" y="2473604"/>
            <a:ext cx="2409065" cy="644857"/>
          </a:xfrm>
          <a:prstGeom prst="rect">
            <a:avLst/>
          </a:prstGeom>
          <a:noFill/>
        </p:spPr>
        <p:txBody>
          <a:bodyPr wrap="square" rtlCol="0">
            <a:spAutoFit/>
          </a:bodyPr>
          <a:lstStyle/>
          <a:p>
            <a:pPr defTabSz="829178">
              <a:lnSpc>
                <a:spcPct val="90000"/>
              </a:lnSpc>
            </a:pPr>
            <a:endParaRPr lang="en-US" sz="2176" dirty="0">
              <a:solidFill>
                <a:prstClr val="black"/>
              </a:solidFill>
              <a:latin typeface="Calibri"/>
            </a:endParaRPr>
          </a:p>
          <a:p>
            <a:pPr defTabSz="829178"/>
            <a:endParaRPr lang="en-US" sz="1632" dirty="0">
              <a:solidFill>
                <a:prstClr val="black"/>
              </a:solidFill>
              <a:latin typeface="Calibri"/>
            </a:endParaRPr>
          </a:p>
        </p:txBody>
      </p:sp>
      <p:sp>
        <p:nvSpPr>
          <p:cNvPr id="13" name="TextBox 12"/>
          <p:cNvSpPr txBox="1"/>
          <p:nvPr/>
        </p:nvSpPr>
        <p:spPr>
          <a:xfrm>
            <a:off x="4269583" y="2473604"/>
            <a:ext cx="2409065" cy="3810146"/>
          </a:xfrm>
          <a:prstGeom prst="rect">
            <a:avLst/>
          </a:prstGeom>
          <a:noFill/>
        </p:spPr>
        <p:txBody>
          <a:bodyPr wrap="square" rtlCol="0">
            <a:spAutoFit/>
          </a:bodyPr>
          <a:lstStyle/>
          <a:p>
            <a:pPr defTabSz="829178">
              <a:lnSpc>
                <a:spcPct val="90000"/>
              </a:lnSpc>
            </a:pPr>
            <a:endParaRPr lang="en-US" sz="2176" dirty="0">
              <a:solidFill>
                <a:prstClr val="black"/>
              </a:solidFill>
              <a:latin typeface="Calibri"/>
            </a:endParaRPr>
          </a:p>
          <a:p>
            <a:pPr defTabSz="829178">
              <a:lnSpc>
                <a:spcPct val="90000"/>
              </a:lnSpc>
            </a:pPr>
            <a:r>
              <a:rPr lang="en-US" sz="2539" dirty="0">
                <a:solidFill>
                  <a:srgbClr val="7030A0"/>
                </a:solidFill>
                <a:latin typeface="Calibri"/>
              </a:rPr>
              <a:t>Crack</a:t>
            </a:r>
          </a:p>
          <a:p>
            <a:pPr defTabSz="829178">
              <a:lnSpc>
                <a:spcPct val="90000"/>
              </a:lnSpc>
            </a:pPr>
            <a:r>
              <a:rPr lang="en-US" sz="2539" dirty="0">
                <a:solidFill>
                  <a:srgbClr val="7030A0"/>
                </a:solidFill>
                <a:latin typeface="Calibri"/>
              </a:rPr>
              <a:t>Fault</a:t>
            </a:r>
          </a:p>
          <a:p>
            <a:pPr defTabSz="829178">
              <a:lnSpc>
                <a:spcPct val="90000"/>
              </a:lnSpc>
            </a:pPr>
            <a:r>
              <a:rPr lang="en-US" sz="2539" dirty="0">
                <a:solidFill>
                  <a:srgbClr val="7030A0"/>
                </a:solidFill>
                <a:latin typeface="Calibri"/>
              </a:rPr>
              <a:t>Discontinuity</a:t>
            </a:r>
          </a:p>
          <a:p>
            <a:pPr defTabSz="829178">
              <a:lnSpc>
                <a:spcPct val="90000"/>
              </a:lnSpc>
            </a:pPr>
            <a:endParaRPr lang="en-US" sz="2539" dirty="0">
              <a:solidFill>
                <a:srgbClr val="7030A0"/>
              </a:solidFill>
              <a:latin typeface="Calibri"/>
            </a:endParaRPr>
          </a:p>
          <a:p>
            <a:pPr defTabSz="829178">
              <a:lnSpc>
                <a:spcPct val="90000"/>
              </a:lnSpc>
            </a:pPr>
            <a:r>
              <a:rPr lang="en-US" sz="2539" dirty="0">
                <a:solidFill>
                  <a:srgbClr val="7030A0"/>
                </a:solidFill>
                <a:latin typeface="Calibri"/>
              </a:rPr>
              <a:t>Status</a:t>
            </a:r>
          </a:p>
          <a:p>
            <a:pPr defTabSz="829178">
              <a:lnSpc>
                <a:spcPct val="90000"/>
              </a:lnSpc>
            </a:pPr>
            <a:r>
              <a:rPr lang="en-US" sz="2539" dirty="0">
                <a:solidFill>
                  <a:srgbClr val="7030A0"/>
                </a:solidFill>
                <a:latin typeface="Calibri"/>
              </a:rPr>
              <a:t>State</a:t>
            </a:r>
          </a:p>
          <a:p>
            <a:pPr defTabSz="829178">
              <a:lnSpc>
                <a:spcPct val="90000"/>
              </a:lnSpc>
            </a:pPr>
            <a:r>
              <a:rPr lang="en-US" sz="2539" dirty="0">
                <a:solidFill>
                  <a:srgbClr val="7030A0"/>
                </a:solidFill>
                <a:latin typeface="Calibri"/>
              </a:rPr>
              <a:t>Productivity</a:t>
            </a:r>
          </a:p>
          <a:p>
            <a:pPr defTabSz="829178">
              <a:lnSpc>
                <a:spcPct val="90000"/>
              </a:lnSpc>
            </a:pPr>
            <a:r>
              <a:rPr lang="en-US" sz="2539" dirty="0">
                <a:solidFill>
                  <a:srgbClr val="7030A0"/>
                </a:solidFill>
                <a:latin typeface="Calibri"/>
              </a:rPr>
              <a:t>Quality</a:t>
            </a:r>
          </a:p>
          <a:p>
            <a:pPr defTabSz="829178">
              <a:lnSpc>
                <a:spcPct val="90000"/>
              </a:lnSpc>
            </a:pPr>
            <a:r>
              <a:rPr lang="en-US" sz="2539" dirty="0">
                <a:solidFill>
                  <a:srgbClr val="7030A0"/>
                </a:solidFill>
                <a:latin typeface="Calibri"/>
              </a:rPr>
              <a:t>Function</a:t>
            </a:r>
          </a:p>
          <a:p>
            <a:pPr defTabSz="829178"/>
            <a:endParaRPr lang="en-US" sz="1632" dirty="0">
              <a:solidFill>
                <a:prstClr val="black"/>
              </a:solidFill>
              <a:latin typeface="Calibri"/>
            </a:endParaRPr>
          </a:p>
        </p:txBody>
      </p:sp>
      <p:sp>
        <p:nvSpPr>
          <p:cNvPr id="14" name="Left Brace 13"/>
          <p:cNvSpPr/>
          <p:nvPr/>
        </p:nvSpPr>
        <p:spPr>
          <a:xfrm rot="5400000">
            <a:off x="4708277" y="-1925533"/>
            <a:ext cx="345492" cy="7105603"/>
          </a:xfrm>
          <a:prstGeom prst="leftBrace">
            <a:avLst>
              <a:gd name="adj1" fmla="val 8333"/>
              <a:gd name="adj2" fmla="val 50512"/>
            </a:avLst>
          </a:prstGeom>
          <a:ln w="47625"/>
        </p:spPr>
        <p:style>
          <a:lnRef idx="1">
            <a:schemeClr val="accent1"/>
          </a:lnRef>
          <a:fillRef idx="0">
            <a:schemeClr val="accent1"/>
          </a:fillRef>
          <a:effectRef idx="0">
            <a:schemeClr val="accent1"/>
          </a:effectRef>
          <a:fontRef idx="minor">
            <a:schemeClr val="tx1"/>
          </a:fontRef>
        </p:style>
        <p:txBody>
          <a:bodyPr rtlCol="0" anchor="ctr"/>
          <a:lstStyle/>
          <a:p>
            <a:pPr algn="ctr" defTabSz="829178"/>
            <a:endParaRPr lang="en-US" sz="1632">
              <a:solidFill>
                <a:prstClr val="black"/>
              </a:solidFill>
              <a:latin typeface="Calibri"/>
            </a:endParaRPr>
          </a:p>
        </p:txBody>
      </p:sp>
      <p:sp>
        <p:nvSpPr>
          <p:cNvPr id="15" name="TextBox 14"/>
          <p:cNvSpPr txBox="1"/>
          <p:nvPr/>
        </p:nvSpPr>
        <p:spPr>
          <a:xfrm>
            <a:off x="3611782" y="1035604"/>
            <a:ext cx="2349340" cy="427168"/>
          </a:xfrm>
          <a:prstGeom prst="rect">
            <a:avLst/>
          </a:prstGeom>
          <a:noFill/>
        </p:spPr>
        <p:txBody>
          <a:bodyPr wrap="square" rtlCol="0">
            <a:spAutoFit/>
          </a:bodyPr>
          <a:lstStyle/>
          <a:p>
            <a:pPr algn="ctr" defTabSz="829178"/>
            <a:r>
              <a:rPr lang="fr-CH" sz="2176" b="1" dirty="0" err="1">
                <a:solidFill>
                  <a:srgbClr val="7030A0"/>
                </a:solidFill>
                <a:latin typeface="Calibri"/>
              </a:rPr>
              <a:t>BFO:Continuant</a:t>
            </a:r>
            <a:endParaRPr lang="en-GB" sz="2176" b="1" dirty="0">
              <a:solidFill>
                <a:srgbClr val="7030A0"/>
              </a:solidFill>
              <a:latin typeface="Calibri"/>
            </a:endParaRPr>
          </a:p>
        </p:txBody>
      </p:sp>
      <p:sp>
        <p:nvSpPr>
          <p:cNvPr id="16" name="TextBox 15"/>
          <p:cNvSpPr txBox="1"/>
          <p:nvPr/>
        </p:nvSpPr>
        <p:spPr>
          <a:xfrm>
            <a:off x="8376242" y="1101597"/>
            <a:ext cx="2349340" cy="427168"/>
          </a:xfrm>
          <a:prstGeom prst="rect">
            <a:avLst/>
          </a:prstGeom>
          <a:noFill/>
        </p:spPr>
        <p:txBody>
          <a:bodyPr wrap="square" rtlCol="0">
            <a:spAutoFit/>
          </a:bodyPr>
          <a:lstStyle/>
          <a:p>
            <a:pPr algn="ctr" defTabSz="829178"/>
            <a:r>
              <a:rPr lang="fr-CH" sz="2176" b="1" dirty="0" err="1">
                <a:solidFill>
                  <a:srgbClr val="7030A0"/>
                </a:solidFill>
                <a:latin typeface="Calibri"/>
              </a:rPr>
              <a:t>BFO:Occurrent</a:t>
            </a:r>
            <a:endParaRPr lang="en-GB" sz="2176" b="1" dirty="0">
              <a:solidFill>
                <a:srgbClr val="7030A0"/>
              </a:solidFill>
              <a:latin typeface="Calibri"/>
            </a:endParaRPr>
          </a:p>
        </p:txBody>
      </p:sp>
    </p:spTree>
    <p:extLst>
      <p:ext uri="{BB962C8B-B14F-4D97-AF65-F5344CB8AC3E}">
        <p14:creationId xmlns:p14="http://schemas.microsoft.com/office/powerpoint/2010/main" val="4200092331"/>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cxnSp>
        <p:nvCxnSpPr>
          <p:cNvPr id="19" name="Straight Arrow Connector 18"/>
          <p:cNvCxnSpPr/>
          <p:nvPr/>
        </p:nvCxnSpPr>
        <p:spPr>
          <a:xfrm>
            <a:off x="9393858" y="3150368"/>
            <a:ext cx="0" cy="1906381"/>
          </a:xfrm>
          <a:prstGeom prst="straightConnector1">
            <a:avLst/>
          </a:prstGeom>
          <a:ln w="349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stCxn id="8" idx="2"/>
            <a:endCxn id="17" idx="0"/>
          </p:cNvCxnSpPr>
          <p:nvPr/>
        </p:nvCxnSpPr>
        <p:spPr>
          <a:xfrm>
            <a:off x="2226499" y="3150368"/>
            <a:ext cx="0" cy="1906381"/>
          </a:xfrm>
          <a:prstGeom prst="straightConnector1">
            <a:avLst/>
          </a:prstGeom>
          <a:ln w="349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1732447" y="274319"/>
            <a:ext cx="8727106" cy="446597"/>
          </a:xfrm>
        </p:spPr>
        <p:txBody>
          <a:bodyPr/>
          <a:lstStyle/>
          <a:p>
            <a:r>
              <a:rPr lang="en-US" sz="2902" dirty="0"/>
              <a:t>Top Level organization of BFO</a:t>
            </a:r>
          </a:p>
        </p:txBody>
      </p:sp>
      <p:sp>
        <p:nvSpPr>
          <p:cNvPr id="5" name="Slide Number Placeholder 4"/>
          <p:cNvSpPr>
            <a:spLocks noGrp="1"/>
          </p:cNvSpPr>
          <p:nvPr>
            <p:ph type="sldNum" sz="quarter" idx="7"/>
          </p:nvPr>
        </p:nvSpPr>
        <p:spPr>
          <a:xfrm>
            <a:off x="8196970" y="5951677"/>
            <a:ext cx="2262584" cy="365125"/>
          </a:xfrm>
        </p:spPr>
        <p:txBody>
          <a:bodyPr/>
          <a:lstStyle/>
          <a:p>
            <a:pPr defTabSz="829178"/>
            <a:fld id="{3190CA34-1945-4751-9C46-CB4E1B950B3D}" type="slidenum">
              <a:rPr lang="en-US">
                <a:solidFill>
                  <a:prstClr val="black">
                    <a:tint val="75000"/>
                  </a:prstClr>
                </a:solidFill>
                <a:latin typeface="Calibri"/>
              </a:rPr>
              <a:pPr defTabSz="829178"/>
              <a:t>128</a:t>
            </a:fld>
            <a:endParaRPr lang="en-US">
              <a:solidFill>
                <a:prstClr val="black">
                  <a:tint val="75000"/>
                </a:prstClr>
              </a:solidFill>
              <a:latin typeface="Calibri"/>
            </a:endParaRPr>
          </a:p>
        </p:txBody>
      </p:sp>
      <p:sp>
        <p:nvSpPr>
          <p:cNvPr id="6" name="TextBox 5"/>
          <p:cNvSpPr txBox="1"/>
          <p:nvPr/>
        </p:nvSpPr>
        <p:spPr>
          <a:xfrm>
            <a:off x="8062136" y="2733409"/>
            <a:ext cx="2663446" cy="427168"/>
          </a:xfrm>
          <a:prstGeom prst="rect">
            <a:avLst/>
          </a:prstGeom>
          <a:noFill/>
        </p:spPr>
        <p:txBody>
          <a:bodyPr wrap="square" rtlCol="0">
            <a:spAutoFit/>
          </a:bodyPr>
          <a:lstStyle/>
          <a:p>
            <a:pPr algn="ctr" defTabSz="829178"/>
            <a:r>
              <a:rPr lang="fr-CH" sz="2176" b="1" dirty="0" err="1">
                <a:solidFill>
                  <a:srgbClr val="B48900"/>
                </a:solidFill>
                <a:latin typeface="Calibri"/>
              </a:rPr>
              <a:t>Process</a:t>
            </a:r>
            <a:endParaRPr lang="en-GB" sz="2176" b="1" dirty="0">
              <a:solidFill>
                <a:srgbClr val="B48900"/>
              </a:solidFill>
              <a:latin typeface="Calibri"/>
            </a:endParaRPr>
          </a:p>
        </p:txBody>
      </p:sp>
      <p:sp>
        <p:nvSpPr>
          <p:cNvPr id="7" name="TextBox 6"/>
          <p:cNvSpPr txBox="1"/>
          <p:nvPr/>
        </p:nvSpPr>
        <p:spPr>
          <a:xfrm>
            <a:off x="5474116" y="2733969"/>
            <a:ext cx="3662206" cy="427168"/>
          </a:xfrm>
          <a:prstGeom prst="rect">
            <a:avLst/>
          </a:prstGeom>
          <a:noFill/>
        </p:spPr>
        <p:txBody>
          <a:bodyPr wrap="square" rtlCol="0">
            <a:spAutoFit/>
          </a:bodyPr>
          <a:lstStyle/>
          <a:p>
            <a:pPr algn="ctr" defTabSz="829178"/>
            <a:r>
              <a:rPr lang="fr-CH" sz="2176" b="1" dirty="0">
                <a:solidFill>
                  <a:srgbClr val="1F497D">
                    <a:lumMod val="60000"/>
                    <a:lumOff val="40000"/>
                  </a:srgbClr>
                </a:solidFill>
                <a:latin typeface="Calibri"/>
              </a:rPr>
              <a:t>Information Entity</a:t>
            </a:r>
            <a:endParaRPr lang="en-GB" sz="2176" b="1" dirty="0">
              <a:solidFill>
                <a:srgbClr val="1F497D">
                  <a:lumMod val="60000"/>
                  <a:lumOff val="40000"/>
                </a:srgbClr>
              </a:solidFill>
              <a:latin typeface="Calibri"/>
            </a:endParaRPr>
          </a:p>
        </p:txBody>
      </p:sp>
      <p:sp>
        <p:nvSpPr>
          <p:cNvPr id="8" name="TextBox 7"/>
          <p:cNvSpPr txBox="1"/>
          <p:nvPr/>
        </p:nvSpPr>
        <p:spPr>
          <a:xfrm>
            <a:off x="1051829" y="2731729"/>
            <a:ext cx="2349340" cy="427168"/>
          </a:xfrm>
          <a:prstGeom prst="rect">
            <a:avLst/>
          </a:prstGeom>
          <a:noFill/>
        </p:spPr>
        <p:txBody>
          <a:bodyPr wrap="square" rtlCol="0">
            <a:spAutoFit/>
          </a:bodyPr>
          <a:lstStyle/>
          <a:p>
            <a:pPr algn="ctr" defTabSz="829178"/>
            <a:r>
              <a:rPr lang="fr-CH" sz="2176" b="1" dirty="0" err="1">
                <a:solidFill>
                  <a:prstClr val="white">
                    <a:lumMod val="50000"/>
                  </a:prstClr>
                </a:solidFill>
                <a:latin typeface="Calibri"/>
              </a:rPr>
              <a:t>Material</a:t>
            </a:r>
            <a:r>
              <a:rPr lang="fr-CH" sz="2176" b="1" dirty="0">
                <a:solidFill>
                  <a:prstClr val="white">
                    <a:lumMod val="50000"/>
                  </a:prstClr>
                </a:solidFill>
                <a:latin typeface="Calibri"/>
              </a:rPr>
              <a:t> Entity</a:t>
            </a:r>
            <a:endParaRPr lang="en-GB" sz="2176" b="1" dirty="0">
              <a:solidFill>
                <a:prstClr val="white">
                  <a:lumMod val="50000"/>
                </a:prstClr>
              </a:solidFill>
              <a:latin typeface="Calibri"/>
            </a:endParaRPr>
          </a:p>
        </p:txBody>
      </p:sp>
      <p:sp>
        <p:nvSpPr>
          <p:cNvPr id="9" name="TextBox 8"/>
          <p:cNvSpPr txBox="1"/>
          <p:nvPr/>
        </p:nvSpPr>
        <p:spPr>
          <a:xfrm>
            <a:off x="3737286" y="2721815"/>
            <a:ext cx="2349340" cy="427168"/>
          </a:xfrm>
          <a:prstGeom prst="rect">
            <a:avLst/>
          </a:prstGeom>
          <a:noFill/>
        </p:spPr>
        <p:txBody>
          <a:bodyPr wrap="square" rtlCol="0">
            <a:spAutoFit/>
          </a:bodyPr>
          <a:lstStyle/>
          <a:p>
            <a:pPr algn="ctr" defTabSz="829178"/>
            <a:r>
              <a:rPr lang="fr-CH" sz="2176" b="1" dirty="0">
                <a:solidFill>
                  <a:srgbClr val="7030A0"/>
                </a:solidFill>
                <a:latin typeface="Calibri"/>
              </a:rPr>
              <a:t>Attribute</a:t>
            </a:r>
            <a:endParaRPr lang="en-GB" sz="2176" b="1" dirty="0">
              <a:solidFill>
                <a:srgbClr val="7030A0"/>
              </a:solidFill>
              <a:latin typeface="Calibri"/>
            </a:endParaRPr>
          </a:p>
        </p:txBody>
      </p:sp>
      <p:sp>
        <p:nvSpPr>
          <p:cNvPr id="12" name="TextBox 11"/>
          <p:cNvSpPr txBox="1"/>
          <p:nvPr/>
        </p:nvSpPr>
        <p:spPr>
          <a:xfrm>
            <a:off x="4425823" y="2113789"/>
            <a:ext cx="2409065" cy="644857"/>
          </a:xfrm>
          <a:prstGeom prst="rect">
            <a:avLst/>
          </a:prstGeom>
          <a:noFill/>
        </p:spPr>
        <p:txBody>
          <a:bodyPr wrap="square" rtlCol="0">
            <a:spAutoFit/>
          </a:bodyPr>
          <a:lstStyle/>
          <a:p>
            <a:pPr defTabSz="829178">
              <a:lnSpc>
                <a:spcPct val="90000"/>
              </a:lnSpc>
            </a:pPr>
            <a:endParaRPr lang="en-US" sz="2176" dirty="0">
              <a:solidFill>
                <a:prstClr val="black"/>
              </a:solidFill>
              <a:latin typeface="Calibri"/>
            </a:endParaRPr>
          </a:p>
          <a:p>
            <a:pPr defTabSz="829178"/>
            <a:endParaRPr lang="en-US" sz="1632" dirty="0">
              <a:solidFill>
                <a:prstClr val="black"/>
              </a:solidFill>
              <a:latin typeface="Calibri"/>
            </a:endParaRPr>
          </a:p>
        </p:txBody>
      </p:sp>
      <p:sp>
        <p:nvSpPr>
          <p:cNvPr id="4" name="Left Brace 3"/>
          <p:cNvSpPr/>
          <p:nvPr/>
        </p:nvSpPr>
        <p:spPr>
          <a:xfrm rot="5400000">
            <a:off x="4708277" y="-988684"/>
            <a:ext cx="345492" cy="7105603"/>
          </a:xfrm>
          <a:prstGeom prst="leftBrace">
            <a:avLst>
              <a:gd name="adj1" fmla="val 8333"/>
              <a:gd name="adj2" fmla="val 50512"/>
            </a:avLst>
          </a:prstGeom>
          <a:ln w="47625"/>
        </p:spPr>
        <p:style>
          <a:lnRef idx="1">
            <a:schemeClr val="accent1"/>
          </a:lnRef>
          <a:fillRef idx="0">
            <a:schemeClr val="accent1"/>
          </a:fillRef>
          <a:effectRef idx="0">
            <a:schemeClr val="accent1"/>
          </a:effectRef>
          <a:fontRef idx="minor">
            <a:schemeClr val="tx1"/>
          </a:fontRef>
        </p:style>
        <p:txBody>
          <a:bodyPr rtlCol="0" anchor="ctr"/>
          <a:lstStyle/>
          <a:p>
            <a:pPr algn="ctr" defTabSz="829178"/>
            <a:endParaRPr lang="en-US" sz="1632">
              <a:solidFill>
                <a:prstClr val="black"/>
              </a:solidFill>
              <a:latin typeface="Calibri"/>
            </a:endParaRPr>
          </a:p>
        </p:txBody>
      </p:sp>
      <p:sp>
        <p:nvSpPr>
          <p:cNvPr id="13" name="TextBox 12"/>
          <p:cNvSpPr txBox="1"/>
          <p:nvPr/>
        </p:nvSpPr>
        <p:spPr>
          <a:xfrm>
            <a:off x="3611782" y="1972453"/>
            <a:ext cx="2349340" cy="427168"/>
          </a:xfrm>
          <a:prstGeom prst="rect">
            <a:avLst/>
          </a:prstGeom>
          <a:noFill/>
        </p:spPr>
        <p:txBody>
          <a:bodyPr wrap="square" rtlCol="0">
            <a:spAutoFit/>
          </a:bodyPr>
          <a:lstStyle/>
          <a:p>
            <a:pPr algn="ctr" defTabSz="829178"/>
            <a:r>
              <a:rPr lang="fr-CH" sz="2176" b="1" dirty="0">
                <a:solidFill>
                  <a:srgbClr val="7030A0"/>
                </a:solidFill>
                <a:latin typeface="Calibri"/>
              </a:rPr>
              <a:t>BFO: Continuant</a:t>
            </a:r>
            <a:endParaRPr lang="en-GB" sz="2176" b="1" dirty="0">
              <a:solidFill>
                <a:srgbClr val="7030A0"/>
              </a:solidFill>
              <a:latin typeface="Calibri"/>
            </a:endParaRPr>
          </a:p>
        </p:txBody>
      </p:sp>
      <p:sp>
        <p:nvSpPr>
          <p:cNvPr id="14" name="TextBox 13"/>
          <p:cNvSpPr txBox="1"/>
          <p:nvPr/>
        </p:nvSpPr>
        <p:spPr>
          <a:xfrm>
            <a:off x="8376242" y="2038446"/>
            <a:ext cx="2349340" cy="427168"/>
          </a:xfrm>
          <a:prstGeom prst="rect">
            <a:avLst/>
          </a:prstGeom>
          <a:noFill/>
        </p:spPr>
        <p:txBody>
          <a:bodyPr wrap="square" rtlCol="0">
            <a:spAutoFit/>
          </a:bodyPr>
          <a:lstStyle/>
          <a:p>
            <a:pPr algn="ctr" defTabSz="829178"/>
            <a:r>
              <a:rPr lang="fr-CH" sz="2176" b="1" dirty="0">
                <a:solidFill>
                  <a:srgbClr val="7030A0"/>
                </a:solidFill>
                <a:latin typeface="Calibri"/>
              </a:rPr>
              <a:t>BFO: Occurrent</a:t>
            </a:r>
            <a:endParaRPr lang="en-GB" sz="2176" b="1" dirty="0">
              <a:solidFill>
                <a:srgbClr val="7030A0"/>
              </a:solidFill>
              <a:latin typeface="Calibri"/>
            </a:endParaRPr>
          </a:p>
        </p:txBody>
      </p:sp>
      <p:sp>
        <p:nvSpPr>
          <p:cNvPr id="15" name="TextBox 14"/>
          <p:cNvSpPr txBox="1"/>
          <p:nvPr/>
        </p:nvSpPr>
        <p:spPr>
          <a:xfrm>
            <a:off x="8194667" y="5041687"/>
            <a:ext cx="2663446" cy="427168"/>
          </a:xfrm>
          <a:prstGeom prst="rect">
            <a:avLst/>
          </a:prstGeom>
          <a:noFill/>
        </p:spPr>
        <p:txBody>
          <a:bodyPr wrap="square" rtlCol="0">
            <a:spAutoFit/>
          </a:bodyPr>
          <a:lstStyle/>
          <a:p>
            <a:pPr algn="ctr" defTabSz="829178"/>
            <a:r>
              <a:rPr lang="fr-CH" sz="2176" b="1" dirty="0">
                <a:solidFill>
                  <a:srgbClr val="B48900"/>
                </a:solidFill>
                <a:latin typeface="Calibri"/>
              </a:rPr>
              <a:t>Temporal Region</a:t>
            </a:r>
            <a:endParaRPr lang="en-GB" sz="2176" b="1" dirty="0">
              <a:solidFill>
                <a:srgbClr val="B48900"/>
              </a:solidFill>
              <a:latin typeface="Calibri"/>
            </a:endParaRPr>
          </a:p>
        </p:txBody>
      </p:sp>
      <p:sp>
        <p:nvSpPr>
          <p:cNvPr id="16" name="TextBox 15"/>
          <p:cNvSpPr txBox="1"/>
          <p:nvPr/>
        </p:nvSpPr>
        <p:spPr>
          <a:xfrm>
            <a:off x="7562755" y="3848294"/>
            <a:ext cx="3662206" cy="427168"/>
          </a:xfrm>
          <a:prstGeom prst="rect">
            <a:avLst/>
          </a:prstGeom>
          <a:solidFill>
            <a:schemeClr val="bg1"/>
          </a:solidFill>
        </p:spPr>
        <p:txBody>
          <a:bodyPr wrap="square" rtlCol="0">
            <a:spAutoFit/>
          </a:bodyPr>
          <a:lstStyle/>
          <a:p>
            <a:pPr algn="ctr" defTabSz="829178"/>
            <a:r>
              <a:rPr lang="fr-CH" sz="2176" dirty="0">
                <a:solidFill>
                  <a:prstClr val="black"/>
                </a:solidFill>
                <a:latin typeface="Calibri"/>
              </a:rPr>
              <a:t>occupies</a:t>
            </a:r>
            <a:endParaRPr lang="en-GB" sz="2176" dirty="0">
              <a:solidFill>
                <a:prstClr val="black"/>
              </a:solidFill>
              <a:latin typeface="Calibri"/>
            </a:endParaRPr>
          </a:p>
        </p:txBody>
      </p:sp>
      <p:sp>
        <p:nvSpPr>
          <p:cNvPr id="17" name="TextBox 16"/>
          <p:cNvSpPr txBox="1"/>
          <p:nvPr/>
        </p:nvSpPr>
        <p:spPr>
          <a:xfrm>
            <a:off x="1051829" y="5056749"/>
            <a:ext cx="2349340" cy="427168"/>
          </a:xfrm>
          <a:prstGeom prst="rect">
            <a:avLst/>
          </a:prstGeom>
          <a:noFill/>
        </p:spPr>
        <p:txBody>
          <a:bodyPr wrap="square" rtlCol="0">
            <a:spAutoFit/>
          </a:bodyPr>
          <a:lstStyle/>
          <a:p>
            <a:pPr algn="ctr" defTabSz="829178"/>
            <a:r>
              <a:rPr lang="fr-CH" sz="2176" b="1" dirty="0">
                <a:solidFill>
                  <a:prstClr val="white">
                    <a:lumMod val="50000"/>
                  </a:prstClr>
                </a:solidFill>
                <a:latin typeface="Calibri"/>
              </a:rPr>
              <a:t>Spatial Region</a:t>
            </a:r>
            <a:endParaRPr lang="en-GB" sz="2176" b="1" dirty="0">
              <a:solidFill>
                <a:prstClr val="white">
                  <a:lumMod val="50000"/>
                </a:prstClr>
              </a:solidFill>
              <a:latin typeface="Calibri"/>
            </a:endParaRPr>
          </a:p>
        </p:txBody>
      </p:sp>
      <p:sp>
        <p:nvSpPr>
          <p:cNvPr id="18" name="TextBox 17"/>
          <p:cNvSpPr txBox="1"/>
          <p:nvPr/>
        </p:nvSpPr>
        <p:spPr>
          <a:xfrm>
            <a:off x="913632" y="3894239"/>
            <a:ext cx="2349340" cy="427168"/>
          </a:xfrm>
          <a:prstGeom prst="rect">
            <a:avLst/>
          </a:prstGeom>
          <a:solidFill>
            <a:schemeClr val="bg1"/>
          </a:solidFill>
        </p:spPr>
        <p:txBody>
          <a:bodyPr wrap="square" rtlCol="0">
            <a:spAutoFit/>
          </a:bodyPr>
          <a:lstStyle/>
          <a:p>
            <a:pPr algn="ctr" defTabSz="829178"/>
            <a:r>
              <a:rPr lang="fr-CH" sz="2176" dirty="0">
                <a:solidFill>
                  <a:prstClr val="black"/>
                </a:solidFill>
                <a:latin typeface="Calibri"/>
              </a:rPr>
              <a:t>occupies</a:t>
            </a:r>
            <a:endParaRPr lang="en-GB" sz="2176" dirty="0">
              <a:solidFill>
                <a:prstClr val="black"/>
              </a:solidFill>
              <a:latin typeface="Calibri"/>
            </a:endParaRPr>
          </a:p>
        </p:txBody>
      </p:sp>
    </p:spTree>
    <p:extLst>
      <p:ext uri="{BB962C8B-B14F-4D97-AF65-F5344CB8AC3E}">
        <p14:creationId xmlns:p14="http://schemas.microsoft.com/office/powerpoint/2010/main" val="12348677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5" name="TextBox 164"/>
          <p:cNvSpPr txBox="1"/>
          <p:nvPr/>
        </p:nvSpPr>
        <p:spPr>
          <a:xfrm>
            <a:off x="7189137" y="595973"/>
            <a:ext cx="2663446" cy="483081"/>
          </a:xfrm>
          <a:prstGeom prst="rect">
            <a:avLst/>
          </a:prstGeom>
          <a:noFill/>
        </p:spPr>
        <p:txBody>
          <a:bodyPr wrap="square" rtlCol="0">
            <a:spAutoFit/>
          </a:bodyPr>
          <a:lstStyle/>
          <a:p>
            <a:pPr algn="ctr" defTabSz="829178"/>
            <a:r>
              <a:rPr lang="fr-CH" sz="2539" b="1" dirty="0" err="1">
                <a:solidFill>
                  <a:srgbClr val="B48900"/>
                </a:solidFill>
                <a:latin typeface="Calibri"/>
              </a:rPr>
              <a:t>Process</a:t>
            </a:r>
            <a:endParaRPr lang="en-GB" sz="2539" b="1" dirty="0">
              <a:solidFill>
                <a:srgbClr val="B48900"/>
              </a:solidFill>
              <a:latin typeface="Calibri"/>
            </a:endParaRPr>
          </a:p>
        </p:txBody>
      </p:sp>
      <p:sp>
        <p:nvSpPr>
          <p:cNvPr id="166" name="TextBox 165"/>
          <p:cNvSpPr txBox="1"/>
          <p:nvPr/>
        </p:nvSpPr>
        <p:spPr>
          <a:xfrm>
            <a:off x="4161251" y="594294"/>
            <a:ext cx="3662206" cy="483081"/>
          </a:xfrm>
          <a:prstGeom prst="rect">
            <a:avLst/>
          </a:prstGeom>
          <a:noFill/>
        </p:spPr>
        <p:txBody>
          <a:bodyPr wrap="square" rtlCol="0">
            <a:spAutoFit/>
          </a:bodyPr>
          <a:lstStyle/>
          <a:p>
            <a:pPr algn="ctr" defTabSz="829178"/>
            <a:r>
              <a:rPr lang="fr-CH" sz="2539" b="1" dirty="0">
                <a:solidFill>
                  <a:srgbClr val="1F497D">
                    <a:lumMod val="60000"/>
                    <a:lumOff val="40000"/>
                  </a:srgbClr>
                </a:solidFill>
                <a:latin typeface="Calibri"/>
              </a:rPr>
              <a:t>Information </a:t>
            </a:r>
            <a:r>
              <a:rPr lang="fr-CH" sz="2539" b="1" dirty="0" err="1">
                <a:solidFill>
                  <a:srgbClr val="1F497D">
                    <a:lumMod val="60000"/>
                    <a:lumOff val="40000"/>
                  </a:srgbClr>
                </a:solidFill>
                <a:latin typeface="Calibri"/>
              </a:rPr>
              <a:t>Entity</a:t>
            </a:r>
            <a:endParaRPr lang="en-GB" sz="2539" b="1" dirty="0">
              <a:solidFill>
                <a:srgbClr val="1F497D">
                  <a:lumMod val="60000"/>
                  <a:lumOff val="40000"/>
                </a:srgbClr>
              </a:solidFill>
              <a:latin typeface="Calibri"/>
            </a:endParaRPr>
          </a:p>
        </p:txBody>
      </p:sp>
      <p:sp>
        <p:nvSpPr>
          <p:cNvPr id="167" name="TextBox 166"/>
          <p:cNvSpPr txBox="1"/>
          <p:nvPr/>
        </p:nvSpPr>
        <p:spPr>
          <a:xfrm>
            <a:off x="1950106" y="574968"/>
            <a:ext cx="2279243" cy="483081"/>
          </a:xfrm>
          <a:prstGeom prst="rect">
            <a:avLst/>
          </a:prstGeom>
          <a:noFill/>
        </p:spPr>
        <p:txBody>
          <a:bodyPr wrap="square" rtlCol="0">
            <a:spAutoFit/>
          </a:bodyPr>
          <a:lstStyle/>
          <a:p>
            <a:pPr algn="ctr" defTabSz="829178"/>
            <a:r>
              <a:rPr lang="fr-CH" sz="2539" b="1" dirty="0" err="1">
                <a:solidFill>
                  <a:prstClr val="white">
                    <a:lumMod val="50000"/>
                  </a:prstClr>
                </a:solidFill>
                <a:latin typeface="Calibri"/>
              </a:rPr>
              <a:t>Material</a:t>
            </a:r>
            <a:r>
              <a:rPr lang="fr-CH" sz="2539" b="1" dirty="0">
                <a:solidFill>
                  <a:prstClr val="white">
                    <a:lumMod val="50000"/>
                  </a:prstClr>
                </a:solidFill>
                <a:latin typeface="Calibri"/>
              </a:rPr>
              <a:t> Entity</a:t>
            </a:r>
            <a:endParaRPr lang="en-GB" sz="2539" b="1" dirty="0">
              <a:solidFill>
                <a:prstClr val="white">
                  <a:lumMod val="50000"/>
                </a:prstClr>
              </a:solidFill>
              <a:latin typeface="Calibri"/>
            </a:endParaRPr>
          </a:p>
        </p:txBody>
      </p:sp>
      <p:sp>
        <p:nvSpPr>
          <p:cNvPr id="2" name="TextBox 1"/>
          <p:cNvSpPr txBox="1"/>
          <p:nvPr/>
        </p:nvSpPr>
        <p:spPr>
          <a:xfrm>
            <a:off x="2641088" y="2392527"/>
            <a:ext cx="7669904" cy="2046073"/>
          </a:xfrm>
          <a:prstGeom prst="rect">
            <a:avLst/>
          </a:prstGeom>
          <a:noFill/>
        </p:spPr>
        <p:txBody>
          <a:bodyPr wrap="square" rtlCol="0">
            <a:spAutoFit/>
          </a:bodyPr>
          <a:lstStyle/>
          <a:p>
            <a:pPr defTabSz="829178"/>
            <a:r>
              <a:rPr lang="en-US" sz="2539" dirty="0">
                <a:solidFill>
                  <a:prstClr val="black"/>
                </a:solidFill>
                <a:latin typeface="Calibri"/>
              </a:rPr>
              <a:t>We focus here on these three </a:t>
            </a:r>
            <a:r>
              <a:rPr lang="en-US" sz="2539" dirty="0" err="1">
                <a:solidFill>
                  <a:prstClr val="black"/>
                </a:solidFill>
                <a:latin typeface="Calibri"/>
              </a:rPr>
              <a:t>BFO:categories</a:t>
            </a:r>
            <a:endParaRPr lang="en-US" sz="2539" dirty="0">
              <a:solidFill>
                <a:prstClr val="black"/>
              </a:solidFill>
              <a:latin typeface="Calibri"/>
            </a:endParaRPr>
          </a:p>
          <a:p>
            <a:pPr defTabSz="829178"/>
            <a:r>
              <a:rPr lang="en-US" sz="2539" dirty="0">
                <a:solidFill>
                  <a:prstClr val="black"/>
                </a:solidFill>
                <a:latin typeface="Calibri"/>
              </a:rPr>
              <a:t>and ignore ‘Attribute’ for the sake of simplicity</a:t>
            </a:r>
          </a:p>
          <a:p>
            <a:pPr defTabSz="829178"/>
            <a:endParaRPr lang="en-US" sz="2539" dirty="0">
              <a:solidFill>
                <a:prstClr val="black"/>
              </a:solidFill>
              <a:latin typeface="Calibri"/>
            </a:endParaRPr>
          </a:p>
          <a:p>
            <a:pPr defTabSz="829178"/>
            <a:r>
              <a:rPr lang="en-US" sz="2539" dirty="0">
                <a:solidFill>
                  <a:prstClr val="black"/>
                </a:solidFill>
                <a:latin typeface="Calibri"/>
              </a:rPr>
              <a:t>The following slides contain illustrative examples of terms used </a:t>
            </a:r>
          </a:p>
        </p:txBody>
      </p:sp>
      <p:sp>
        <p:nvSpPr>
          <p:cNvPr id="3" name="Slide Number Placeholder 2"/>
          <p:cNvSpPr>
            <a:spLocks noGrp="1"/>
          </p:cNvSpPr>
          <p:nvPr>
            <p:ph type="sldNum" sz="quarter" idx="7"/>
          </p:nvPr>
        </p:nvSpPr>
        <p:spPr/>
        <p:txBody>
          <a:bodyPr/>
          <a:lstStyle/>
          <a:p>
            <a:pPr defTabSz="829178"/>
            <a:fld id="{B6F15528-21DE-4FAA-801E-634DDDAF4B2B}" type="slidenum">
              <a:rPr lang="en-US">
                <a:solidFill>
                  <a:prstClr val="black">
                    <a:tint val="75000"/>
                  </a:prstClr>
                </a:solidFill>
                <a:latin typeface="Calibri"/>
              </a:rPr>
              <a:pPr defTabSz="829178"/>
              <a:t>129</a:t>
            </a:fld>
            <a:endParaRPr lang="en-US">
              <a:solidFill>
                <a:prstClr val="black">
                  <a:tint val="75000"/>
                </a:prstClr>
              </a:solidFill>
              <a:latin typeface="Calibri"/>
            </a:endParaRPr>
          </a:p>
        </p:txBody>
      </p:sp>
    </p:spTree>
    <p:extLst>
      <p:ext uri="{BB962C8B-B14F-4D97-AF65-F5344CB8AC3E}">
        <p14:creationId xmlns:p14="http://schemas.microsoft.com/office/powerpoint/2010/main" val="3886265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A2775B-ADBC-47FC-9C3E-FEE6F198C10D}" type="slidenum">
              <a:rPr kumimoji="0" lang="en-US" sz="1200" b="0" i="0" u="none" strike="noStrike" kern="1200" cap="none" spc="0" normalizeH="0" baseline="0" noProof="0">
                <a:ln>
                  <a:noFill/>
                </a:ln>
                <a:solidFill>
                  <a:prstClr val="black">
                    <a:tint val="75000"/>
                  </a:prstClr>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Arial" panose="020B0604020202020204" pitchFamily="34" charset="0"/>
            </a:endParaRPr>
          </a:p>
        </p:txBody>
      </p:sp>
      <p:pic>
        <p:nvPicPr>
          <p:cNvPr id="16386" name="Picture 2" descr="http://upload.wikimedia.org/wikipedia/commons/7/7e/Aristotle%27s_consitutions_diagram.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0690" y="1"/>
            <a:ext cx="6705600" cy="6198269"/>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3886201" y="6198270"/>
            <a:ext cx="4695709"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Calibri"/>
                <a:ea typeface="+mn-ea"/>
                <a:cs typeface="Arial" panose="020B0604020202020204" pitchFamily="34" charset="0"/>
              </a:rPr>
              <a:t>Aristotle's Ontology of Constitutions</a:t>
            </a:r>
            <a:endParaRPr kumimoji="0" lang="en-US" sz="2400" b="0" i="0" u="none" strike="noStrike" kern="1200" cap="none" spc="0" normalizeH="0" baseline="0" noProof="0" dirty="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453140327"/>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5" name="TextBox 164"/>
          <p:cNvSpPr txBox="1"/>
          <p:nvPr/>
        </p:nvSpPr>
        <p:spPr>
          <a:xfrm>
            <a:off x="7189137" y="595973"/>
            <a:ext cx="2663446" cy="483081"/>
          </a:xfrm>
          <a:prstGeom prst="rect">
            <a:avLst/>
          </a:prstGeom>
          <a:noFill/>
        </p:spPr>
        <p:txBody>
          <a:bodyPr wrap="square" rtlCol="0">
            <a:spAutoFit/>
          </a:bodyPr>
          <a:lstStyle/>
          <a:p>
            <a:pPr algn="ctr" defTabSz="829178"/>
            <a:r>
              <a:rPr lang="fr-CH" sz="2539" b="1" dirty="0" err="1">
                <a:solidFill>
                  <a:srgbClr val="B48900"/>
                </a:solidFill>
                <a:latin typeface="Calibri"/>
              </a:rPr>
              <a:t>Process</a:t>
            </a:r>
            <a:endParaRPr lang="en-GB" sz="2539" b="1" dirty="0">
              <a:solidFill>
                <a:srgbClr val="B48900"/>
              </a:solidFill>
              <a:latin typeface="Calibri"/>
            </a:endParaRPr>
          </a:p>
        </p:txBody>
      </p:sp>
      <p:sp>
        <p:nvSpPr>
          <p:cNvPr id="166" name="TextBox 165"/>
          <p:cNvSpPr txBox="1"/>
          <p:nvPr/>
        </p:nvSpPr>
        <p:spPr>
          <a:xfrm>
            <a:off x="4161251" y="594294"/>
            <a:ext cx="3662206" cy="483081"/>
          </a:xfrm>
          <a:prstGeom prst="rect">
            <a:avLst/>
          </a:prstGeom>
          <a:noFill/>
        </p:spPr>
        <p:txBody>
          <a:bodyPr wrap="square" rtlCol="0">
            <a:spAutoFit/>
          </a:bodyPr>
          <a:lstStyle/>
          <a:p>
            <a:pPr algn="ctr" defTabSz="829178"/>
            <a:r>
              <a:rPr lang="fr-CH" sz="2539" b="1" dirty="0">
                <a:solidFill>
                  <a:srgbClr val="1F497D">
                    <a:lumMod val="60000"/>
                    <a:lumOff val="40000"/>
                  </a:srgbClr>
                </a:solidFill>
                <a:latin typeface="Calibri"/>
              </a:rPr>
              <a:t>Information </a:t>
            </a:r>
            <a:r>
              <a:rPr lang="fr-CH" sz="2539" b="1" dirty="0" err="1">
                <a:solidFill>
                  <a:srgbClr val="1F497D">
                    <a:lumMod val="60000"/>
                    <a:lumOff val="40000"/>
                  </a:srgbClr>
                </a:solidFill>
                <a:latin typeface="Calibri"/>
              </a:rPr>
              <a:t>Entity</a:t>
            </a:r>
            <a:endParaRPr lang="en-GB" sz="2539" b="1" dirty="0">
              <a:solidFill>
                <a:srgbClr val="1F497D">
                  <a:lumMod val="60000"/>
                  <a:lumOff val="40000"/>
                </a:srgbClr>
              </a:solidFill>
              <a:latin typeface="Calibri"/>
            </a:endParaRPr>
          </a:p>
        </p:txBody>
      </p:sp>
      <p:sp>
        <p:nvSpPr>
          <p:cNvPr id="167" name="TextBox 166"/>
          <p:cNvSpPr txBox="1"/>
          <p:nvPr/>
        </p:nvSpPr>
        <p:spPr>
          <a:xfrm>
            <a:off x="2019205" y="574968"/>
            <a:ext cx="2279243" cy="483081"/>
          </a:xfrm>
          <a:prstGeom prst="rect">
            <a:avLst/>
          </a:prstGeom>
          <a:noFill/>
        </p:spPr>
        <p:txBody>
          <a:bodyPr wrap="square" rtlCol="0">
            <a:spAutoFit/>
          </a:bodyPr>
          <a:lstStyle/>
          <a:p>
            <a:pPr algn="ctr" defTabSz="829178"/>
            <a:r>
              <a:rPr lang="fr-CH" sz="2539" b="1" dirty="0" err="1">
                <a:solidFill>
                  <a:prstClr val="white">
                    <a:lumMod val="50000"/>
                  </a:prstClr>
                </a:solidFill>
                <a:latin typeface="Calibri"/>
              </a:rPr>
              <a:t>Material</a:t>
            </a:r>
            <a:r>
              <a:rPr lang="fr-CH" sz="2539" b="1" dirty="0">
                <a:solidFill>
                  <a:prstClr val="white">
                    <a:lumMod val="50000"/>
                  </a:prstClr>
                </a:solidFill>
                <a:latin typeface="Calibri"/>
              </a:rPr>
              <a:t> Entity</a:t>
            </a:r>
            <a:endParaRPr lang="en-GB" sz="2539" b="1" dirty="0">
              <a:solidFill>
                <a:prstClr val="white">
                  <a:lumMod val="50000"/>
                </a:prstClr>
              </a:solidFill>
              <a:latin typeface="Calibri"/>
            </a:endParaRPr>
          </a:p>
        </p:txBody>
      </p:sp>
      <p:sp>
        <p:nvSpPr>
          <p:cNvPr id="2" name="Slide Number Placeholder 1"/>
          <p:cNvSpPr>
            <a:spLocks noGrp="1"/>
          </p:cNvSpPr>
          <p:nvPr>
            <p:ph type="sldNum" sz="quarter" idx="7"/>
          </p:nvPr>
        </p:nvSpPr>
        <p:spPr/>
        <p:txBody>
          <a:bodyPr/>
          <a:lstStyle/>
          <a:p>
            <a:pPr defTabSz="829178"/>
            <a:fld id="{B6F15528-21DE-4FAA-801E-634DDDAF4B2B}" type="slidenum">
              <a:rPr lang="en-US">
                <a:solidFill>
                  <a:prstClr val="black">
                    <a:tint val="75000"/>
                  </a:prstClr>
                </a:solidFill>
                <a:latin typeface="Calibri"/>
              </a:rPr>
              <a:pPr defTabSz="829178"/>
              <a:t>130</a:t>
            </a:fld>
            <a:endParaRPr lang="en-US">
              <a:solidFill>
                <a:prstClr val="black">
                  <a:tint val="75000"/>
                </a:prstClr>
              </a:solidFill>
              <a:latin typeface="Calibri"/>
            </a:endParaRPr>
          </a:p>
        </p:txBody>
      </p:sp>
      <p:sp>
        <p:nvSpPr>
          <p:cNvPr id="7" name="TextBox 6"/>
          <p:cNvSpPr txBox="1"/>
          <p:nvPr/>
        </p:nvSpPr>
        <p:spPr>
          <a:xfrm>
            <a:off x="1466419" y="1425152"/>
            <a:ext cx="2694832" cy="5317931"/>
          </a:xfrm>
          <a:prstGeom prst="rect">
            <a:avLst/>
          </a:prstGeom>
          <a:noFill/>
        </p:spPr>
        <p:txBody>
          <a:bodyPr wrap="square" rtlCol="0">
            <a:spAutoFit/>
          </a:bodyPr>
          <a:lstStyle/>
          <a:p>
            <a:pPr defTabSz="829178">
              <a:lnSpc>
                <a:spcPct val="90000"/>
              </a:lnSpc>
            </a:pPr>
            <a:r>
              <a:rPr lang="en-US" sz="2902" dirty="0">
                <a:solidFill>
                  <a:prstClr val="white">
                    <a:lumMod val="50000"/>
                  </a:prstClr>
                </a:solidFill>
                <a:latin typeface="Calibri"/>
              </a:rPr>
              <a:t>Portion of Material</a:t>
            </a:r>
          </a:p>
          <a:p>
            <a:pPr defTabSz="829178">
              <a:lnSpc>
                <a:spcPct val="90000"/>
              </a:lnSpc>
            </a:pPr>
            <a:r>
              <a:rPr lang="en-US" sz="2902" dirty="0">
                <a:solidFill>
                  <a:prstClr val="white">
                    <a:lumMod val="50000"/>
                  </a:prstClr>
                </a:solidFill>
                <a:latin typeface="Calibri"/>
              </a:rPr>
              <a:t>Part/Component</a:t>
            </a:r>
          </a:p>
          <a:p>
            <a:pPr defTabSz="829178">
              <a:lnSpc>
                <a:spcPct val="90000"/>
              </a:lnSpc>
            </a:pPr>
            <a:endParaRPr lang="en-US" sz="2902" dirty="0">
              <a:solidFill>
                <a:prstClr val="white">
                  <a:lumMod val="50000"/>
                </a:prstClr>
              </a:solidFill>
              <a:latin typeface="Calibri"/>
            </a:endParaRPr>
          </a:p>
          <a:p>
            <a:pPr defTabSz="829178">
              <a:lnSpc>
                <a:spcPct val="90000"/>
              </a:lnSpc>
            </a:pPr>
            <a:r>
              <a:rPr lang="en-US" sz="2902" dirty="0">
                <a:solidFill>
                  <a:prstClr val="white">
                    <a:lumMod val="50000"/>
                  </a:prstClr>
                </a:solidFill>
                <a:latin typeface="Calibri"/>
              </a:rPr>
              <a:t>Switch</a:t>
            </a:r>
          </a:p>
          <a:p>
            <a:pPr defTabSz="829178">
              <a:lnSpc>
                <a:spcPct val="90000"/>
              </a:lnSpc>
            </a:pPr>
            <a:r>
              <a:rPr lang="en-US" sz="2902" dirty="0">
                <a:solidFill>
                  <a:prstClr val="white">
                    <a:lumMod val="50000"/>
                  </a:prstClr>
                </a:solidFill>
                <a:latin typeface="Calibri"/>
              </a:rPr>
              <a:t>Boiler</a:t>
            </a:r>
          </a:p>
          <a:p>
            <a:pPr defTabSz="829178">
              <a:lnSpc>
                <a:spcPct val="90000"/>
              </a:lnSpc>
            </a:pPr>
            <a:r>
              <a:rPr lang="en-US" sz="2902" dirty="0">
                <a:solidFill>
                  <a:prstClr val="white">
                    <a:lumMod val="50000"/>
                  </a:prstClr>
                </a:solidFill>
                <a:latin typeface="Calibri"/>
              </a:rPr>
              <a:t>Furnace</a:t>
            </a:r>
          </a:p>
          <a:p>
            <a:pPr defTabSz="829178">
              <a:lnSpc>
                <a:spcPct val="90000"/>
              </a:lnSpc>
            </a:pPr>
            <a:r>
              <a:rPr lang="en-US" sz="2902" dirty="0">
                <a:solidFill>
                  <a:prstClr val="white">
                    <a:lumMod val="50000"/>
                  </a:prstClr>
                </a:solidFill>
                <a:latin typeface="Calibri"/>
              </a:rPr>
              <a:t>Tank</a:t>
            </a:r>
          </a:p>
          <a:p>
            <a:pPr defTabSz="829178">
              <a:lnSpc>
                <a:spcPct val="90000"/>
              </a:lnSpc>
            </a:pPr>
            <a:endParaRPr lang="en-US" sz="2902" dirty="0">
              <a:solidFill>
                <a:prstClr val="white">
                  <a:lumMod val="50000"/>
                </a:prstClr>
              </a:solidFill>
              <a:latin typeface="Calibri"/>
            </a:endParaRPr>
          </a:p>
          <a:p>
            <a:pPr defTabSz="829178">
              <a:lnSpc>
                <a:spcPct val="90000"/>
              </a:lnSpc>
            </a:pPr>
            <a:r>
              <a:rPr lang="en-US" sz="2902" dirty="0">
                <a:solidFill>
                  <a:prstClr val="white">
                    <a:lumMod val="50000"/>
                  </a:prstClr>
                </a:solidFill>
                <a:latin typeface="Calibri"/>
              </a:rPr>
              <a:t>Factory</a:t>
            </a:r>
          </a:p>
          <a:p>
            <a:pPr defTabSz="829178">
              <a:lnSpc>
                <a:spcPct val="90000"/>
              </a:lnSpc>
            </a:pPr>
            <a:r>
              <a:rPr lang="en-US" sz="2902" dirty="0">
                <a:solidFill>
                  <a:prstClr val="white">
                    <a:lumMod val="50000"/>
                  </a:prstClr>
                </a:solidFill>
                <a:latin typeface="Calibri"/>
              </a:rPr>
              <a:t>Access road</a:t>
            </a:r>
          </a:p>
          <a:p>
            <a:pPr defTabSz="829178">
              <a:lnSpc>
                <a:spcPct val="90000"/>
              </a:lnSpc>
            </a:pPr>
            <a:r>
              <a:rPr lang="en-US" sz="2902" dirty="0">
                <a:solidFill>
                  <a:prstClr val="white">
                    <a:lumMod val="50000"/>
                  </a:prstClr>
                </a:solidFill>
                <a:latin typeface="Calibri"/>
              </a:rPr>
              <a:t>Delivery vehicle</a:t>
            </a:r>
          </a:p>
        </p:txBody>
      </p:sp>
    </p:spTree>
    <p:extLst>
      <p:ext uri="{BB962C8B-B14F-4D97-AF65-F5344CB8AC3E}">
        <p14:creationId xmlns:p14="http://schemas.microsoft.com/office/powerpoint/2010/main" val="27114364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5" name="TextBox 164"/>
          <p:cNvSpPr txBox="1"/>
          <p:nvPr/>
        </p:nvSpPr>
        <p:spPr>
          <a:xfrm>
            <a:off x="7189137" y="595973"/>
            <a:ext cx="2663446" cy="483081"/>
          </a:xfrm>
          <a:prstGeom prst="rect">
            <a:avLst/>
          </a:prstGeom>
          <a:noFill/>
        </p:spPr>
        <p:txBody>
          <a:bodyPr wrap="square" rtlCol="0">
            <a:spAutoFit/>
          </a:bodyPr>
          <a:lstStyle/>
          <a:p>
            <a:pPr algn="ctr" defTabSz="829178"/>
            <a:r>
              <a:rPr lang="fr-CH" sz="2539" b="1" dirty="0" err="1">
                <a:solidFill>
                  <a:srgbClr val="B48900"/>
                </a:solidFill>
                <a:latin typeface="Calibri"/>
              </a:rPr>
              <a:t>Process</a:t>
            </a:r>
            <a:endParaRPr lang="en-GB" sz="2539" b="1" dirty="0">
              <a:solidFill>
                <a:srgbClr val="B48900"/>
              </a:solidFill>
              <a:latin typeface="Calibri"/>
            </a:endParaRPr>
          </a:p>
        </p:txBody>
      </p:sp>
      <p:sp>
        <p:nvSpPr>
          <p:cNvPr id="166" name="TextBox 165"/>
          <p:cNvSpPr txBox="1"/>
          <p:nvPr/>
        </p:nvSpPr>
        <p:spPr>
          <a:xfrm>
            <a:off x="4161251" y="594294"/>
            <a:ext cx="3662206" cy="483081"/>
          </a:xfrm>
          <a:prstGeom prst="rect">
            <a:avLst/>
          </a:prstGeom>
          <a:noFill/>
        </p:spPr>
        <p:txBody>
          <a:bodyPr wrap="square" rtlCol="0">
            <a:spAutoFit/>
          </a:bodyPr>
          <a:lstStyle/>
          <a:p>
            <a:pPr algn="ctr" defTabSz="829178"/>
            <a:r>
              <a:rPr lang="fr-CH" sz="2539" b="1" dirty="0">
                <a:solidFill>
                  <a:srgbClr val="1F497D">
                    <a:lumMod val="60000"/>
                    <a:lumOff val="40000"/>
                  </a:srgbClr>
                </a:solidFill>
                <a:latin typeface="Calibri"/>
              </a:rPr>
              <a:t>Information </a:t>
            </a:r>
            <a:r>
              <a:rPr lang="fr-CH" sz="2539" b="1" dirty="0" err="1">
                <a:solidFill>
                  <a:srgbClr val="1F497D">
                    <a:lumMod val="60000"/>
                    <a:lumOff val="40000"/>
                  </a:srgbClr>
                </a:solidFill>
                <a:latin typeface="Calibri"/>
              </a:rPr>
              <a:t>Entity</a:t>
            </a:r>
            <a:endParaRPr lang="en-GB" sz="2539" b="1" dirty="0">
              <a:solidFill>
                <a:srgbClr val="1F497D">
                  <a:lumMod val="60000"/>
                  <a:lumOff val="40000"/>
                </a:srgbClr>
              </a:solidFill>
              <a:latin typeface="Calibri"/>
            </a:endParaRPr>
          </a:p>
        </p:txBody>
      </p:sp>
      <p:sp>
        <p:nvSpPr>
          <p:cNvPr id="167" name="TextBox 166"/>
          <p:cNvSpPr txBox="1"/>
          <p:nvPr/>
        </p:nvSpPr>
        <p:spPr>
          <a:xfrm>
            <a:off x="2019205" y="574968"/>
            <a:ext cx="2279243" cy="483081"/>
          </a:xfrm>
          <a:prstGeom prst="rect">
            <a:avLst/>
          </a:prstGeom>
          <a:noFill/>
        </p:spPr>
        <p:txBody>
          <a:bodyPr wrap="square" rtlCol="0">
            <a:spAutoFit/>
          </a:bodyPr>
          <a:lstStyle/>
          <a:p>
            <a:pPr algn="ctr" defTabSz="829178"/>
            <a:r>
              <a:rPr lang="fr-CH" sz="2539" b="1" dirty="0" err="1">
                <a:solidFill>
                  <a:prstClr val="white">
                    <a:lumMod val="50000"/>
                  </a:prstClr>
                </a:solidFill>
                <a:latin typeface="Calibri"/>
              </a:rPr>
              <a:t>Material</a:t>
            </a:r>
            <a:r>
              <a:rPr lang="fr-CH" sz="2539" b="1" dirty="0">
                <a:solidFill>
                  <a:prstClr val="white">
                    <a:lumMod val="50000"/>
                  </a:prstClr>
                </a:solidFill>
                <a:latin typeface="Calibri"/>
              </a:rPr>
              <a:t> Entity</a:t>
            </a:r>
            <a:endParaRPr lang="en-GB" sz="2539" b="1" dirty="0">
              <a:solidFill>
                <a:prstClr val="white">
                  <a:lumMod val="50000"/>
                </a:prstClr>
              </a:solidFill>
              <a:latin typeface="Calibri"/>
            </a:endParaRPr>
          </a:p>
        </p:txBody>
      </p:sp>
      <p:sp>
        <p:nvSpPr>
          <p:cNvPr id="23" name="TextBox 22"/>
          <p:cNvSpPr txBox="1"/>
          <p:nvPr/>
        </p:nvSpPr>
        <p:spPr>
          <a:xfrm>
            <a:off x="4644937" y="1287804"/>
            <a:ext cx="2971224" cy="5719514"/>
          </a:xfrm>
          <a:prstGeom prst="rect">
            <a:avLst/>
          </a:prstGeom>
          <a:noFill/>
        </p:spPr>
        <p:txBody>
          <a:bodyPr wrap="square" rtlCol="0">
            <a:spAutoFit/>
          </a:bodyPr>
          <a:lstStyle/>
          <a:p>
            <a:pPr defTabSz="829178">
              <a:lnSpc>
                <a:spcPct val="90000"/>
              </a:lnSpc>
            </a:pPr>
            <a:r>
              <a:rPr lang="en-US" sz="2539" dirty="0">
                <a:solidFill>
                  <a:srgbClr val="0070C0"/>
                </a:solidFill>
                <a:latin typeface="Calibri"/>
              </a:rPr>
              <a:t>Product Model (output of CAD system)</a:t>
            </a:r>
          </a:p>
          <a:p>
            <a:pPr defTabSz="829178">
              <a:lnSpc>
                <a:spcPct val="90000"/>
              </a:lnSpc>
            </a:pPr>
            <a:endParaRPr lang="en-US" sz="2539" dirty="0">
              <a:solidFill>
                <a:srgbClr val="0070C0"/>
              </a:solidFill>
              <a:latin typeface="Calibri"/>
            </a:endParaRPr>
          </a:p>
          <a:p>
            <a:pPr defTabSz="829178">
              <a:lnSpc>
                <a:spcPct val="90000"/>
              </a:lnSpc>
            </a:pPr>
            <a:r>
              <a:rPr lang="en-US" sz="2539" dirty="0">
                <a:solidFill>
                  <a:srgbClr val="0070C0"/>
                </a:solidFill>
                <a:latin typeface="Calibri"/>
              </a:rPr>
              <a:t>Requirement Specification</a:t>
            </a:r>
          </a:p>
          <a:p>
            <a:pPr defTabSz="829178">
              <a:lnSpc>
                <a:spcPct val="90000"/>
              </a:lnSpc>
            </a:pPr>
            <a:endParaRPr lang="en-US" sz="2539" dirty="0">
              <a:solidFill>
                <a:srgbClr val="0070C0"/>
              </a:solidFill>
              <a:latin typeface="Calibri"/>
            </a:endParaRPr>
          </a:p>
          <a:p>
            <a:pPr defTabSz="829178">
              <a:lnSpc>
                <a:spcPct val="90000"/>
              </a:lnSpc>
            </a:pPr>
            <a:r>
              <a:rPr lang="en-US" sz="2539" dirty="0">
                <a:solidFill>
                  <a:srgbClr val="0070C0"/>
                </a:solidFill>
                <a:latin typeface="Calibri"/>
              </a:rPr>
              <a:t>Process Plan</a:t>
            </a:r>
          </a:p>
          <a:p>
            <a:pPr defTabSz="829178">
              <a:lnSpc>
                <a:spcPct val="90000"/>
              </a:lnSpc>
            </a:pPr>
            <a:r>
              <a:rPr lang="en-US" sz="2539" dirty="0">
                <a:solidFill>
                  <a:srgbClr val="0070C0"/>
                </a:solidFill>
                <a:latin typeface="Calibri"/>
              </a:rPr>
              <a:t>Production Plan</a:t>
            </a:r>
          </a:p>
          <a:p>
            <a:pPr defTabSz="829178">
              <a:lnSpc>
                <a:spcPct val="90000"/>
              </a:lnSpc>
            </a:pPr>
            <a:r>
              <a:rPr lang="en-US" sz="2539" dirty="0">
                <a:solidFill>
                  <a:srgbClr val="0070C0"/>
                </a:solidFill>
                <a:latin typeface="Calibri"/>
              </a:rPr>
              <a:t>Part/Component List</a:t>
            </a:r>
          </a:p>
          <a:p>
            <a:pPr defTabSz="829178">
              <a:lnSpc>
                <a:spcPct val="90000"/>
              </a:lnSpc>
            </a:pPr>
            <a:endParaRPr lang="en-US" sz="2539" dirty="0">
              <a:solidFill>
                <a:srgbClr val="0070C0"/>
              </a:solidFill>
              <a:latin typeface="Calibri"/>
            </a:endParaRPr>
          </a:p>
          <a:p>
            <a:pPr defTabSz="829178">
              <a:lnSpc>
                <a:spcPct val="90000"/>
              </a:lnSpc>
            </a:pPr>
            <a:endParaRPr lang="en-US" sz="2539" dirty="0">
              <a:solidFill>
                <a:srgbClr val="0070C0"/>
              </a:solidFill>
              <a:latin typeface="Calibri"/>
            </a:endParaRPr>
          </a:p>
          <a:p>
            <a:pPr defTabSz="829178">
              <a:lnSpc>
                <a:spcPct val="90000"/>
              </a:lnSpc>
            </a:pPr>
            <a:r>
              <a:rPr lang="en-US" sz="2539" dirty="0">
                <a:solidFill>
                  <a:srgbClr val="0070C0"/>
                </a:solidFill>
                <a:latin typeface="Calibri"/>
              </a:rPr>
              <a:t>Maintenance Plan</a:t>
            </a:r>
          </a:p>
          <a:p>
            <a:pPr defTabSz="829178">
              <a:lnSpc>
                <a:spcPct val="90000"/>
              </a:lnSpc>
            </a:pPr>
            <a:r>
              <a:rPr lang="en-US" sz="2539" dirty="0">
                <a:solidFill>
                  <a:srgbClr val="0070C0"/>
                </a:solidFill>
                <a:latin typeface="Calibri"/>
              </a:rPr>
              <a:t>Maintenance Report</a:t>
            </a:r>
          </a:p>
          <a:p>
            <a:pPr defTabSz="829178">
              <a:lnSpc>
                <a:spcPct val="90000"/>
              </a:lnSpc>
            </a:pPr>
            <a:r>
              <a:rPr lang="en-US" sz="2539" dirty="0">
                <a:solidFill>
                  <a:srgbClr val="0070C0"/>
                </a:solidFill>
                <a:latin typeface="Calibri"/>
              </a:rPr>
              <a:t>Maintenance History</a:t>
            </a:r>
          </a:p>
          <a:p>
            <a:pPr defTabSz="829178">
              <a:lnSpc>
                <a:spcPct val="90000"/>
              </a:lnSpc>
            </a:pPr>
            <a:endParaRPr lang="en-US" sz="2539" dirty="0">
              <a:solidFill>
                <a:srgbClr val="0070C0"/>
              </a:solidFill>
              <a:latin typeface="Calibri"/>
            </a:endParaRPr>
          </a:p>
        </p:txBody>
      </p:sp>
      <p:sp>
        <p:nvSpPr>
          <p:cNvPr id="2" name="Slide Number Placeholder 1"/>
          <p:cNvSpPr>
            <a:spLocks noGrp="1"/>
          </p:cNvSpPr>
          <p:nvPr>
            <p:ph type="sldNum" sz="quarter" idx="7"/>
          </p:nvPr>
        </p:nvSpPr>
        <p:spPr/>
        <p:txBody>
          <a:bodyPr/>
          <a:lstStyle/>
          <a:p>
            <a:pPr defTabSz="829178"/>
            <a:fld id="{B6F15528-21DE-4FAA-801E-634DDDAF4B2B}" type="slidenum">
              <a:rPr lang="en-US">
                <a:solidFill>
                  <a:prstClr val="black">
                    <a:tint val="75000"/>
                  </a:prstClr>
                </a:solidFill>
                <a:latin typeface="Calibri"/>
              </a:rPr>
              <a:pPr defTabSz="829178"/>
              <a:t>131</a:t>
            </a:fld>
            <a:endParaRPr lang="en-US">
              <a:solidFill>
                <a:prstClr val="black">
                  <a:tint val="75000"/>
                </a:prstClr>
              </a:solidFill>
              <a:latin typeface="Calibri"/>
            </a:endParaRPr>
          </a:p>
        </p:txBody>
      </p:sp>
    </p:spTree>
    <p:extLst>
      <p:ext uri="{BB962C8B-B14F-4D97-AF65-F5344CB8AC3E}">
        <p14:creationId xmlns:p14="http://schemas.microsoft.com/office/powerpoint/2010/main" val="139695014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5" name="TextBox 164"/>
          <p:cNvSpPr txBox="1"/>
          <p:nvPr/>
        </p:nvSpPr>
        <p:spPr>
          <a:xfrm>
            <a:off x="7189137" y="595973"/>
            <a:ext cx="2663446" cy="483081"/>
          </a:xfrm>
          <a:prstGeom prst="rect">
            <a:avLst/>
          </a:prstGeom>
          <a:noFill/>
        </p:spPr>
        <p:txBody>
          <a:bodyPr wrap="square" rtlCol="0">
            <a:spAutoFit/>
          </a:bodyPr>
          <a:lstStyle/>
          <a:p>
            <a:pPr algn="ctr" defTabSz="829178"/>
            <a:r>
              <a:rPr lang="fr-CH" sz="2539" b="1" dirty="0" err="1">
                <a:solidFill>
                  <a:srgbClr val="B48900"/>
                </a:solidFill>
                <a:latin typeface="Calibri"/>
              </a:rPr>
              <a:t>Process</a:t>
            </a:r>
            <a:endParaRPr lang="en-GB" sz="2539" b="1" dirty="0">
              <a:solidFill>
                <a:srgbClr val="B48900"/>
              </a:solidFill>
              <a:latin typeface="Calibri"/>
            </a:endParaRPr>
          </a:p>
        </p:txBody>
      </p:sp>
      <p:sp>
        <p:nvSpPr>
          <p:cNvPr id="166" name="TextBox 165"/>
          <p:cNvSpPr txBox="1"/>
          <p:nvPr/>
        </p:nvSpPr>
        <p:spPr>
          <a:xfrm>
            <a:off x="4161251" y="594294"/>
            <a:ext cx="3662206" cy="483081"/>
          </a:xfrm>
          <a:prstGeom prst="rect">
            <a:avLst/>
          </a:prstGeom>
          <a:noFill/>
        </p:spPr>
        <p:txBody>
          <a:bodyPr wrap="square" rtlCol="0">
            <a:spAutoFit/>
          </a:bodyPr>
          <a:lstStyle/>
          <a:p>
            <a:pPr algn="ctr" defTabSz="829178"/>
            <a:r>
              <a:rPr lang="fr-CH" sz="2539" b="1" dirty="0">
                <a:solidFill>
                  <a:srgbClr val="1F497D">
                    <a:lumMod val="60000"/>
                    <a:lumOff val="40000"/>
                  </a:srgbClr>
                </a:solidFill>
                <a:latin typeface="Calibri"/>
              </a:rPr>
              <a:t>Information </a:t>
            </a:r>
            <a:r>
              <a:rPr lang="fr-CH" sz="2539" b="1" dirty="0" err="1">
                <a:solidFill>
                  <a:srgbClr val="1F497D">
                    <a:lumMod val="60000"/>
                    <a:lumOff val="40000"/>
                  </a:srgbClr>
                </a:solidFill>
                <a:latin typeface="Calibri"/>
              </a:rPr>
              <a:t>Entity</a:t>
            </a:r>
            <a:endParaRPr lang="en-GB" sz="2539" b="1" dirty="0">
              <a:solidFill>
                <a:srgbClr val="1F497D">
                  <a:lumMod val="60000"/>
                  <a:lumOff val="40000"/>
                </a:srgbClr>
              </a:solidFill>
              <a:latin typeface="Calibri"/>
            </a:endParaRPr>
          </a:p>
        </p:txBody>
      </p:sp>
      <p:sp>
        <p:nvSpPr>
          <p:cNvPr id="167" name="TextBox 166"/>
          <p:cNvSpPr txBox="1"/>
          <p:nvPr/>
        </p:nvSpPr>
        <p:spPr>
          <a:xfrm>
            <a:off x="2019205" y="574968"/>
            <a:ext cx="2279243" cy="483081"/>
          </a:xfrm>
          <a:prstGeom prst="rect">
            <a:avLst/>
          </a:prstGeom>
          <a:noFill/>
        </p:spPr>
        <p:txBody>
          <a:bodyPr wrap="square" rtlCol="0">
            <a:spAutoFit/>
          </a:bodyPr>
          <a:lstStyle/>
          <a:p>
            <a:pPr algn="ctr" defTabSz="829178"/>
            <a:r>
              <a:rPr lang="fr-CH" sz="2539" b="1" dirty="0" err="1">
                <a:solidFill>
                  <a:prstClr val="white">
                    <a:lumMod val="50000"/>
                  </a:prstClr>
                </a:solidFill>
                <a:latin typeface="Calibri"/>
              </a:rPr>
              <a:t>Material</a:t>
            </a:r>
            <a:r>
              <a:rPr lang="fr-CH" sz="2539" b="1" dirty="0">
                <a:solidFill>
                  <a:prstClr val="white">
                    <a:lumMod val="50000"/>
                  </a:prstClr>
                </a:solidFill>
                <a:latin typeface="Calibri"/>
              </a:rPr>
              <a:t> Entity</a:t>
            </a:r>
            <a:endParaRPr lang="en-GB" sz="2539" b="1" dirty="0">
              <a:solidFill>
                <a:prstClr val="white">
                  <a:lumMod val="50000"/>
                </a:prstClr>
              </a:solidFill>
              <a:latin typeface="Calibri"/>
            </a:endParaRPr>
          </a:p>
        </p:txBody>
      </p:sp>
      <p:sp>
        <p:nvSpPr>
          <p:cNvPr id="24" name="TextBox 23"/>
          <p:cNvSpPr txBox="1"/>
          <p:nvPr/>
        </p:nvSpPr>
        <p:spPr>
          <a:xfrm>
            <a:off x="6925179" y="1563348"/>
            <a:ext cx="4019214" cy="4312719"/>
          </a:xfrm>
          <a:prstGeom prst="rect">
            <a:avLst/>
          </a:prstGeom>
          <a:noFill/>
        </p:spPr>
        <p:txBody>
          <a:bodyPr wrap="square" rtlCol="0">
            <a:spAutoFit/>
          </a:bodyPr>
          <a:lstStyle/>
          <a:p>
            <a:pPr defTabSz="829178">
              <a:lnSpc>
                <a:spcPct val="90000"/>
              </a:lnSpc>
            </a:pPr>
            <a:r>
              <a:rPr lang="en-US" sz="2539" dirty="0">
                <a:solidFill>
                  <a:srgbClr val="B48900"/>
                </a:solidFill>
                <a:latin typeface="Calibri"/>
              </a:rPr>
              <a:t>Design Process</a:t>
            </a:r>
          </a:p>
          <a:p>
            <a:pPr defTabSz="829178">
              <a:lnSpc>
                <a:spcPct val="90000"/>
              </a:lnSpc>
            </a:pPr>
            <a:r>
              <a:rPr lang="en-US" sz="2539" dirty="0">
                <a:solidFill>
                  <a:srgbClr val="B48900"/>
                </a:solidFill>
                <a:latin typeface="Calibri"/>
              </a:rPr>
              <a:t>Production Process</a:t>
            </a:r>
          </a:p>
          <a:p>
            <a:pPr defTabSz="829178">
              <a:lnSpc>
                <a:spcPct val="90000"/>
              </a:lnSpc>
            </a:pPr>
            <a:endParaRPr lang="en-US" sz="2539" dirty="0">
              <a:solidFill>
                <a:srgbClr val="B48900"/>
              </a:solidFill>
              <a:latin typeface="Calibri"/>
            </a:endParaRPr>
          </a:p>
          <a:p>
            <a:pPr defTabSz="829178">
              <a:lnSpc>
                <a:spcPct val="90000"/>
              </a:lnSpc>
            </a:pPr>
            <a:r>
              <a:rPr lang="en-US" sz="2539" dirty="0">
                <a:solidFill>
                  <a:srgbClr val="B48900"/>
                </a:solidFill>
                <a:latin typeface="Calibri"/>
              </a:rPr>
              <a:t>Production Plan Generation Process</a:t>
            </a:r>
          </a:p>
          <a:p>
            <a:pPr defTabSz="829178">
              <a:lnSpc>
                <a:spcPct val="90000"/>
              </a:lnSpc>
            </a:pPr>
            <a:endParaRPr lang="en-US" sz="2539" dirty="0">
              <a:solidFill>
                <a:srgbClr val="B48900"/>
              </a:solidFill>
              <a:latin typeface="Calibri"/>
            </a:endParaRPr>
          </a:p>
          <a:p>
            <a:pPr defTabSz="829178">
              <a:lnSpc>
                <a:spcPct val="90000"/>
              </a:lnSpc>
            </a:pPr>
            <a:r>
              <a:rPr lang="en-US" sz="2539" dirty="0">
                <a:solidFill>
                  <a:srgbClr val="B48900"/>
                </a:solidFill>
                <a:latin typeface="Calibri"/>
              </a:rPr>
              <a:t>Product Use Process</a:t>
            </a:r>
          </a:p>
          <a:p>
            <a:pPr defTabSz="829178">
              <a:lnSpc>
                <a:spcPct val="90000"/>
              </a:lnSpc>
            </a:pPr>
            <a:r>
              <a:rPr lang="en-US" sz="2539" dirty="0">
                <a:solidFill>
                  <a:srgbClr val="B48900"/>
                </a:solidFill>
                <a:latin typeface="Calibri"/>
              </a:rPr>
              <a:t>Product Maintenance Process</a:t>
            </a:r>
          </a:p>
          <a:p>
            <a:pPr defTabSz="829178">
              <a:lnSpc>
                <a:spcPct val="90000"/>
              </a:lnSpc>
            </a:pPr>
            <a:r>
              <a:rPr lang="en-US" sz="2539" dirty="0">
                <a:solidFill>
                  <a:srgbClr val="B48900"/>
                </a:solidFill>
                <a:latin typeface="Calibri"/>
              </a:rPr>
              <a:t>Product Inspection Process</a:t>
            </a:r>
          </a:p>
          <a:p>
            <a:pPr defTabSz="829178">
              <a:lnSpc>
                <a:spcPct val="90000"/>
              </a:lnSpc>
            </a:pPr>
            <a:endParaRPr lang="en-US" sz="2539" dirty="0">
              <a:solidFill>
                <a:srgbClr val="B48900"/>
              </a:solidFill>
              <a:latin typeface="Calibri"/>
            </a:endParaRPr>
          </a:p>
          <a:p>
            <a:pPr defTabSz="829178">
              <a:lnSpc>
                <a:spcPct val="90000"/>
              </a:lnSpc>
            </a:pPr>
            <a:r>
              <a:rPr lang="en-US" sz="2539" dirty="0">
                <a:solidFill>
                  <a:srgbClr val="B48900"/>
                </a:solidFill>
                <a:latin typeface="Calibri"/>
              </a:rPr>
              <a:t>End Of Life Process</a:t>
            </a:r>
          </a:p>
        </p:txBody>
      </p:sp>
      <p:sp>
        <p:nvSpPr>
          <p:cNvPr id="2" name="Slide Number Placeholder 1"/>
          <p:cNvSpPr>
            <a:spLocks noGrp="1"/>
          </p:cNvSpPr>
          <p:nvPr>
            <p:ph type="sldNum" sz="quarter" idx="7"/>
          </p:nvPr>
        </p:nvSpPr>
        <p:spPr/>
        <p:txBody>
          <a:bodyPr/>
          <a:lstStyle/>
          <a:p>
            <a:pPr defTabSz="829178"/>
            <a:fld id="{B6F15528-21DE-4FAA-801E-634DDDAF4B2B}" type="slidenum">
              <a:rPr lang="en-US">
                <a:solidFill>
                  <a:prstClr val="black">
                    <a:tint val="75000"/>
                  </a:prstClr>
                </a:solidFill>
                <a:latin typeface="Calibri"/>
              </a:rPr>
              <a:pPr defTabSz="829178"/>
              <a:t>132</a:t>
            </a:fld>
            <a:endParaRPr lang="en-US">
              <a:solidFill>
                <a:prstClr val="black">
                  <a:tint val="75000"/>
                </a:prstClr>
              </a:solidFill>
              <a:latin typeface="Calibri"/>
            </a:endParaRPr>
          </a:p>
        </p:txBody>
      </p:sp>
    </p:spTree>
    <p:extLst>
      <p:ext uri="{BB962C8B-B14F-4D97-AF65-F5344CB8AC3E}">
        <p14:creationId xmlns:p14="http://schemas.microsoft.com/office/powerpoint/2010/main" val="231403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p:cNvSpPr txBox="1"/>
          <p:nvPr/>
        </p:nvSpPr>
        <p:spPr>
          <a:xfrm>
            <a:off x="7189137" y="595973"/>
            <a:ext cx="2663446" cy="483081"/>
          </a:xfrm>
          <a:prstGeom prst="rect">
            <a:avLst/>
          </a:prstGeom>
          <a:noFill/>
        </p:spPr>
        <p:txBody>
          <a:bodyPr wrap="square" rtlCol="0">
            <a:spAutoFit/>
          </a:bodyPr>
          <a:lstStyle/>
          <a:p>
            <a:pPr algn="ctr" defTabSz="829178"/>
            <a:r>
              <a:rPr lang="fr-CH" sz="2539" b="1" dirty="0" err="1">
                <a:solidFill>
                  <a:srgbClr val="B48900"/>
                </a:solidFill>
                <a:latin typeface="Calibri"/>
              </a:rPr>
              <a:t>Process</a:t>
            </a:r>
            <a:endParaRPr lang="en-GB" sz="2539" b="1" dirty="0">
              <a:solidFill>
                <a:srgbClr val="B48900"/>
              </a:solidFill>
              <a:latin typeface="Calibri"/>
            </a:endParaRPr>
          </a:p>
        </p:txBody>
      </p:sp>
      <p:sp>
        <p:nvSpPr>
          <p:cNvPr id="6" name="TextBox 5"/>
          <p:cNvSpPr txBox="1"/>
          <p:nvPr/>
        </p:nvSpPr>
        <p:spPr>
          <a:xfrm>
            <a:off x="4161251" y="594294"/>
            <a:ext cx="3662206" cy="483081"/>
          </a:xfrm>
          <a:prstGeom prst="rect">
            <a:avLst/>
          </a:prstGeom>
          <a:noFill/>
        </p:spPr>
        <p:txBody>
          <a:bodyPr wrap="square" rtlCol="0">
            <a:spAutoFit/>
          </a:bodyPr>
          <a:lstStyle/>
          <a:p>
            <a:pPr algn="ctr" defTabSz="829178"/>
            <a:r>
              <a:rPr lang="fr-CH" sz="2539" b="1" dirty="0">
                <a:solidFill>
                  <a:srgbClr val="1F497D">
                    <a:lumMod val="60000"/>
                    <a:lumOff val="40000"/>
                  </a:srgbClr>
                </a:solidFill>
                <a:latin typeface="Calibri"/>
              </a:rPr>
              <a:t>Information </a:t>
            </a:r>
            <a:r>
              <a:rPr lang="fr-CH" sz="2539" b="1" dirty="0" err="1">
                <a:solidFill>
                  <a:srgbClr val="1F497D">
                    <a:lumMod val="60000"/>
                    <a:lumOff val="40000"/>
                  </a:srgbClr>
                </a:solidFill>
                <a:latin typeface="Calibri"/>
              </a:rPr>
              <a:t>Entity</a:t>
            </a:r>
            <a:endParaRPr lang="en-GB" sz="2539" b="1" dirty="0">
              <a:solidFill>
                <a:srgbClr val="1F497D">
                  <a:lumMod val="60000"/>
                  <a:lumOff val="40000"/>
                </a:srgbClr>
              </a:solidFill>
              <a:latin typeface="Calibri"/>
            </a:endParaRPr>
          </a:p>
        </p:txBody>
      </p:sp>
      <p:sp>
        <p:nvSpPr>
          <p:cNvPr id="7" name="TextBox 6"/>
          <p:cNvSpPr txBox="1"/>
          <p:nvPr/>
        </p:nvSpPr>
        <p:spPr>
          <a:xfrm>
            <a:off x="2019205" y="574968"/>
            <a:ext cx="2279243" cy="483081"/>
          </a:xfrm>
          <a:prstGeom prst="rect">
            <a:avLst/>
          </a:prstGeom>
          <a:noFill/>
        </p:spPr>
        <p:txBody>
          <a:bodyPr wrap="square" rtlCol="0">
            <a:spAutoFit/>
          </a:bodyPr>
          <a:lstStyle/>
          <a:p>
            <a:pPr algn="ctr" defTabSz="829178"/>
            <a:r>
              <a:rPr lang="fr-CH" sz="2539" b="1" dirty="0" err="1">
                <a:solidFill>
                  <a:prstClr val="white">
                    <a:lumMod val="50000"/>
                  </a:prstClr>
                </a:solidFill>
                <a:latin typeface="Calibri"/>
              </a:rPr>
              <a:t>Material</a:t>
            </a:r>
            <a:r>
              <a:rPr lang="fr-CH" sz="2539" b="1" dirty="0">
                <a:solidFill>
                  <a:prstClr val="white">
                    <a:lumMod val="50000"/>
                  </a:prstClr>
                </a:solidFill>
                <a:latin typeface="Calibri"/>
              </a:rPr>
              <a:t> Entity</a:t>
            </a:r>
            <a:endParaRPr lang="en-GB" sz="2539" b="1" dirty="0">
              <a:solidFill>
                <a:prstClr val="white">
                  <a:lumMod val="50000"/>
                </a:prstClr>
              </a:solidFill>
              <a:latin typeface="Calibri"/>
            </a:endParaRPr>
          </a:p>
        </p:txBody>
      </p:sp>
      <p:sp>
        <p:nvSpPr>
          <p:cNvPr id="2" name="Slide Number Placeholder 1"/>
          <p:cNvSpPr>
            <a:spLocks noGrp="1"/>
          </p:cNvSpPr>
          <p:nvPr>
            <p:ph type="sldNum" sz="quarter" idx="7"/>
          </p:nvPr>
        </p:nvSpPr>
        <p:spPr/>
        <p:txBody>
          <a:bodyPr/>
          <a:lstStyle/>
          <a:p>
            <a:pPr defTabSz="829178"/>
            <a:fld id="{B6F15528-21DE-4FAA-801E-634DDDAF4B2B}" type="slidenum">
              <a:rPr lang="en-US">
                <a:solidFill>
                  <a:prstClr val="black">
                    <a:tint val="75000"/>
                  </a:prstClr>
                </a:solidFill>
                <a:latin typeface="Calibri"/>
              </a:rPr>
              <a:pPr defTabSz="829178"/>
              <a:t>133</a:t>
            </a:fld>
            <a:endParaRPr lang="en-US">
              <a:solidFill>
                <a:prstClr val="black">
                  <a:tint val="75000"/>
                </a:prstClr>
              </a:solidFill>
              <a:latin typeface="Calibri"/>
            </a:endParaRPr>
          </a:p>
        </p:txBody>
      </p:sp>
    </p:spTree>
    <p:extLst>
      <p:ext uri="{BB962C8B-B14F-4D97-AF65-F5344CB8AC3E}">
        <p14:creationId xmlns:p14="http://schemas.microsoft.com/office/powerpoint/2010/main" val="2135199020"/>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p:cNvSpPr txBox="1"/>
          <p:nvPr/>
        </p:nvSpPr>
        <p:spPr>
          <a:xfrm rot="16200000">
            <a:off x="532059" y="1284365"/>
            <a:ext cx="2098225" cy="371512"/>
          </a:xfrm>
          <a:prstGeom prst="rect">
            <a:avLst/>
          </a:prstGeom>
          <a:noFill/>
        </p:spPr>
        <p:txBody>
          <a:bodyPr wrap="square" rtlCol="0">
            <a:spAutoFit/>
          </a:bodyPr>
          <a:lstStyle/>
          <a:p>
            <a:pPr algn="ctr" defTabSz="829178"/>
            <a:r>
              <a:rPr lang="fr-CH" sz="1814" b="1" dirty="0" err="1">
                <a:solidFill>
                  <a:srgbClr val="B48900"/>
                </a:solidFill>
                <a:latin typeface="Calibri"/>
              </a:rPr>
              <a:t>Process</a:t>
            </a:r>
            <a:endParaRPr lang="en-GB" sz="1814" b="1" dirty="0">
              <a:solidFill>
                <a:srgbClr val="B48900"/>
              </a:solidFill>
              <a:latin typeface="Calibri"/>
            </a:endParaRPr>
          </a:p>
        </p:txBody>
      </p:sp>
      <p:sp>
        <p:nvSpPr>
          <p:cNvPr id="3" name="TextBox 2"/>
          <p:cNvSpPr txBox="1"/>
          <p:nvPr/>
        </p:nvSpPr>
        <p:spPr>
          <a:xfrm rot="16200000">
            <a:off x="821933" y="3063793"/>
            <a:ext cx="1599884" cy="650691"/>
          </a:xfrm>
          <a:prstGeom prst="rect">
            <a:avLst/>
          </a:prstGeom>
          <a:noFill/>
        </p:spPr>
        <p:txBody>
          <a:bodyPr wrap="square" rtlCol="0">
            <a:spAutoFit/>
          </a:bodyPr>
          <a:lstStyle/>
          <a:p>
            <a:pPr algn="ctr" defTabSz="829178"/>
            <a:r>
              <a:rPr lang="fr-CH" sz="1814" b="1" dirty="0">
                <a:solidFill>
                  <a:srgbClr val="1F497D">
                    <a:lumMod val="60000"/>
                    <a:lumOff val="40000"/>
                  </a:srgbClr>
                </a:solidFill>
                <a:latin typeface="Calibri"/>
              </a:rPr>
              <a:t>Information</a:t>
            </a:r>
            <a:br>
              <a:rPr lang="fr-CH" sz="1814" b="1" dirty="0">
                <a:solidFill>
                  <a:srgbClr val="1F497D">
                    <a:lumMod val="60000"/>
                    <a:lumOff val="40000"/>
                  </a:srgbClr>
                </a:solidFill>
                <a:latin typeface="Calibri"/>
              </a:rPr>
            </a:br>
            <a:r>
              <a:rPr lang="fr-CH" sz="1814" b="1" dirty="0" err="1">
                <a:solidFill>
                  <a:srgbClr val="1F497D">
                    <a:lumMod val="60000"/>
                    <a:lumOff val="40000"/>
                  </a:srgbClr>
                </a:solidFill>
                <a:latin typeface="Calibri"/>
              </a:rPr>
              <a:t>Entity</a:t>
            </a:r>
            <a:endParaRPr lang="en-GB" sz="1814" b="1" dirty="0">
              <a:solidFill>
                <a:srgbClr val="1F497D">
                  <a:lumMod val="60000"/>
                  <a:lumOff val="40000"/>
                </a:srgbClr>
              </a:solidFill>
              <a:latin typeface="Calibri"/>
            </a:endParaRPr>
          </a:p>
        </p:txBody>
      </p:sp>
      <p:sp>
        <p:nvSpPr>
          <p:cNvPr id="4" name="TextBox 3"/>
          <p:cNvSpPr txBox="1"/>
          <p:nvPr/>
        </p:nvSpPr>
        <p:spPr>
          <a:xfrm rot="16200000">
            <a:off x="759282" y="5246595"/>
            <a:ext cx="1795556" cy="371512"/>
          </a:xfrm>
          <a:prstGeom prst="rect">
            <a:avLst/>
          </a:prstGeom>
          <a:noFill/>
        </p:spPr>
        <p:txBody>
          <a:bodyPr wrap="square" rtlCol="0">
            <a:spAutoFit/>
          </a:bodyPr>
          <a:lstStyle/>
          <a:p>
            <a:pPr algn="ctr" defTabSz="829178"/>
            <a:r>
              <a:rPr lang="fr-CH" sz="1814" b="1" dirty="0" err="1">
                <a:solidFill>
                  <a:prstClr val="white">
                    <a:lumMod val="50000"/>
                  </a:prstClr>
                </a:solidFill>
                <a:latin typeface="Calibri"/>
              </a:rPr>
              <a:t>Material</a:t>
            </a:r>
            <a:r>
              <a:rPr lang="fr-CH" sz="1814" b="1" dirty="0">
                <a:solidFill>
                  <a:prstClr val="white">
                    <a:lumMod val="50000"/>
                  </a:prstClr>
                </a:solidFill>
                <a:latin typeface="Calibri"/>
              </a:rPr>
              <a:t> Entity</a:t>
            </a:r>
            <a:endParaRPr lang="en-GB" sz="1814" b="1" dirty="0">
              <a:solidFill>
                <a:prstClr val="white">
                  <a:lumMod val="50000"/>
                </a:prstClr>
              </a:solidFill>
              <a:latin typeface="Calibri"/>
            </a:endParaRPr>
          </a:p>
        </p:txBody>
      </p:sp>
      <p:sp>
        <p:nvSpPr>
          <p:cNvPr id="5" name="Slide Number Placeholder 4"/>
          <p:cNvSpPr>
            <a:spLocks noGrp="1"/>
          </p:cNvSpPr>
          <p:nvPr>
            <p:ph type="sldNum" sz="quarter" idx="7"/>
          </p:nvPr>
        </p:nvSpPr>
        <p:spPr/>
        <p:txBody>
          <a:bodyPr/>
          <a:lstStyle/>
          <a:p>
            <a:pPr defTabSz="829178"/>
            <a:fld id="{B6F15528-21DE-4FAA-801E-634DDDAF4B2B}" type="slidenum">
              <a:rPr lang="en-US">
                <a:solidFill>
                  <a:prstClr val="black">
                    <a:tint val="75000"/>
                  </a:prstClr>
                </a:solidFill>
                <a:latin typeface="Calibri"/>
              </a:rPr>
              <a:pPr defTabSz="829178"/>
              <a:t>134</a:t>
            </a:fld>
            <a:endParaRPr lang="en-US">
              <a:solidFill>
                <a:prstClr val="black">
                  <a:tint val="75000"/>
                </a:prstClr>
              </a:solidFill>
              <a:latin typeface="Calibri"/>
            </a:endParaRPr>
          </a:p>
        </p:txBody>
      </p:sp>
    </p:spTree>
    <p:extLst>
      <p:ext uri="{BB962C8B-B14F-4D97-AF65-F5344CB8AC3E}">
        <p14:creationId xmlns:p14="http://schemas.microsoft.com/office/powerpoint/2010/main" val="227192446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p:cNvSpPr txBox="1"/>
          <p:nvPr/>
        </p:nvSpPr>
        <p:spPr>
          <a:xfrm rot="16200000">
            <a:off x="532059" y="1284365"/>
            <a:ext cx="2098225" cy="371512"/>
          </a:xfrm>
          <a:prstGeom prst="rect">
            <a:avLst/>
          </a:prstGeom>
          <a:noFill/>
        </p:spPr>
        <p:txBody>
          <a:bodyPr wrap="square" rtlCol="0">
            <a:spAutoFit/>
          </a:bodyPr>
          <a:lstStyle/>
          <a:p>
            <a:pPr algn="ctr" defTabSz="829178"/>
            <a:r>
              <a:rPr lang="fr-CH" sz="1814" b="1" dirty="0" err="1">
                <a:solidFill>
                  <a:srgbClr val="B48900"/>
                </a:solidFill>
                <a:latin typeface="Calibri"/>
              </a:rPr>
              <a:t>Process</a:t>
            </a:r>
            <a:endParaRPr lang="en-GB" sz="1814" b="1" dirty="0">
              <a:solidFill>
                <a:srgbClr val="B48900"/>
              </a:solidFill>
              <a:latin typeface="Calibri"/>
            </a:endParaRPr>
          </a:p>
        </p:txBody>
      </p:sp>
      <p:sp>
        <p:nvSpPr>
          <p:cNvPr id="3" name="TextBox 2"/>
          <p:cNvSpPr txBox="1"/>
          <p:nvPr/>
        </p:nvSpPr>
        <p:spPr>
          <a:xfrm rot="16200000">
            <a:off x="821933" y="3063793"/>
            <a:ext cx="1599884" cy="650691"/>
          </a:xfrm>
          <a:prstGeom prst="rect">
            <a:avLst/>
          </a:prstGeom>
          <a:noFill/>
        </p:spPr>
        <p:txBody>
          <a:bodyPr wrap="square" rtlCol="0">
            <a:spAutoFit/>
          </a:bodyPr>
          <a:lstStyle/>
          <a:p>
            <a:pPr algn="ctr" defTabSz="829178"/>
            <a:r>
              <a:rPr lang="fr-CH" sz="1814" b="1" dirty="0">
                <a:solidFill>
                  <a:srgbClr val="1F497D">
                    <a:lumMod val="60000"/>
                    <a:lumOff val="40000"/>
                  </a:srgbClr>
                </a:solidFill>
                <a:latin typeface="Calibri"/>
              </a:rPr>
              <a:t>Information</a:t>
            </a:r>
            <a:br>
              <a:rPr lang="fr-CH" sz="1814" b="1" dirty="0">
                <a:solidFill>
                  <a:srgbClr val="1F497D">
                    <a:lumMod val="60000"/>
                    <a:lumOff val="40000"/>
                  </a:srgbClr>
                </a:solidFill>
                <a:latin typeface="Calibri"/>
              </a:rPr>
            </a:br>
            <a:r>
              <a:rPr lang="fr-CH" sz="1814" b="1" dirty="0" err="1">
                <a:solidFill>
                  <a:srgbClr val="1F497D">
                    <a:lumMod val="60000"/>
                    <a:lumOff val="40000"/>
                  </a:srgbClr>
                </a:solidFill>
                <a:latin typeface="Calibri"/>
              </a:rPr>
              <a:t>Entity</a:t>
            </a:r>
            <a:endParaRPr lang="en-GB" sz="1814" b="1" dirty="0">
              <a:solidFill>
                <a:srgbClr val="1F497D">
                  <a:lumMod val="60000"/>
                  <a:lumOff val="40000"/>
                </a:srgbClr>
              </a:solidFill>
              <a:latin typeface="Calibri"/>
            </a:endParaRPr>
          </a:p>
        </p:txBody>
      </p:sp>
      <p:sp>
        <p:nvSpPr>
          <p:cNvPr id="4" name="TextBox 3"/>
          <p:cNvSpPr txBox="1"/>
          <p:nvPr/>
        </p:nvSpPr>
        <p:spPr>
          <a:xfrm rot="16200000">
            <a:off x="759282" y="5246595"/>
            <a:ext cx="1795556" cy="371512"/>
          </a:xfrm>
          <a:prstGeom prst="rect">
            <a:avLst/>
          </a:prstGeom>
          <a:noFill/>
        </p:spPr>
        <p:txBody>
          <a:bodyPr wrap="square" rtlCol="0">
            <a:spAutoFit/>
          </a:bodyPr>
          <a:lstStyle/>
          <a:p>
            <a:pPr algn="ctr" defTabSz="829178"/>
            <a:r>
              <a:rPr lang="fr-CH" sz="1814" b="1" dirty="0" err="1">
                <a:solidFill>
                  <a:prstClr val="white">
                    <a:lumMod val="50000"/>
                  </a:prstClr>
                </a:solidFill>
                <a:latin typeface="Calibri"/>
              </a:rPr>
              <a:t>Material</a:t>
            </a:r>
            <a:r>
              <a:rPr lang="fr-CH" sz="1814" b="1" dirty="0">
                <a:solidFill>
                  <a:prstClr val="white">
                    <a:lumMod val="50000"/>
                  </a:prstClr>
                </a:solidFill>
                <a:latin typeface="Calibri"/>
              </a:rPr>
              <a:t> Entity</a:t>
            </a:r>
            <a:endParaRPr lang="en-GB" sz="1814" b="1" dirty="0">
              <a:solidFill>
                <a:prstClr val="white">
                  <a:lumMod val="50000"/>
                </a:prstClr>
              </a:solidFill>
              <a:latin typeface="Calibri"/>
            </a:endParaRPr>
          </a:p>
        </p:txBody>
      </p:sp>
      <p:cxnSp>
        <p:nvCxnSpPr>
          <p:cNvPr id="5" name="Straight Arrow Connector 4"/>
          <p:cNvCxnSpPr/>
          <p:nvPr/>
        </p:nvCxnSpPr>
        <p:spPr>
          <a:xfrm>
            <a:off x="2986580" y="410800"/>
            <a:ext cx="5761571" cy="0"/>
          </a:xfrm>
          <a:prstGeom prst="straightConnector1">
            <a:avLst/>
          </a:prstGeom>
          <a:ln w="476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5443123" y="-24304"/>
            <a:ext cx="1796554" cy="483081"/>
          </a:xfrm>
          <a:prstGeom prst="rect">
            <a:avLst/>
          </a:prstGeom>
          <a:noFill/>
        </p:spPr>
        <p:txBody>
          <a:bodyPr wrap="square" rtlCol="0">
            <a:spAutoFit/>
          </a:bodyPr>
          <a:lstStyle/>
          <a:p>
            <a:pPr defTabSz="829178"/>
            <a:r>
              <a:rPr lang="en-US" sz="2539" b="1" i="1" dirty="0">
                <a:solidFill>
                  <a:prstClr val="black"/>
                </a:solidFill>
                <a:latin typeface="Calibri"/>
              </a:rPr>
              <a:t>time</a:t>
            </a:r>
            <a:endParaRPr lang="en-US" sz="1632" b="1" i="1" dirty="0">
              <a:solidFill>
                <a:prstClr val="black"/>
              </a:solidFill>
              <a:latin typeface="Calibri"/>
            </a:endParaRPr>
          </a:p>
        </p:txBody>
      </p:sp>
      <p:sp>
        <p:nvSpPr>
          <p:cNvPr id="7" name="Slide Number Placeholder 6"/>
          <p:cNvSpPr>
            <a:spLocks noGrp="1"/>
          </p:cNvSpPr>
          <p:nvPr>
            <p:ph type="sldNum" sz="quarter" idx="7"/>
          </p:nvPr>
        </p:nvSpPr>
        <p:spPr/>
        <p:txBody>
          <a:bodyPr/>
          <a:lstStyle/>
          <a:p>
            <a:pPr defTabSz="829178"/>
            <a:fld id="{B6F15528-21DE-4FAA-801E-634DDDAF4B2B}" type="slidenum">
              <a:rPr lang="en-US">
                <a:solidFill>
                  <a:prstClr val="black">
                    <a:tint val="75000"/>
                  </a:prstClr>
                </a:solidFill>
                <a:latin typeface="Calibri"/>
              </a:rPr>
              <a:pPr defTabSz="829178"/>
              <a:t>135</a:t>
            </a:fld>
            <a:endParaRPr lang="en-US">
              <a:solidFill>
                <a:prstClr val="black">
                  <a:tint val="75000"/>
                </a:prstClr>
              </a:solidFill>
              <a:latin typeface="Calibri"/>
            </a:endParaRPr>
          </a:p>
        </p:txBody>
      </p:sp>
    </p:spTree>
    <p:extLst>
      <p:ext uri="{BB962C8B-B14F-4D97-AF65-F5344CB8AC3E}">
        <p14:creationId xmlns:p14="http://schemas.microsoft.com/office/powerpoint/2010/main" val="45001087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cxnSp>
        <p:nvCxnSpPr>
          <p:cNvPr id="19" name="Straight Arrow Connector 18"/>
          <p:cNvCxnSpPr/>
          <p:nvPr/>
        </p:nvCxnSpPr>
        <p:spPr>
          <a:xfrm>
            <a:off x="9393858" y="3150368"/>
            <a:ext cx="0" cy="1906381"/>
          </a:xfrm>
          <a:prstGeom prst="straightConnector1">
            <a:avLst/>
          </a:prstGeom>
          <a:ln w="349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stCxn id="8" idx="2"/>
            <a:endCxn id="17" idx="0"/>
          </p:cNvCxnSpPr>
          <p:nvPr/>
        </p:nvCxnSpPr>
        <p:spPr>
          <a:xfrm>
            <a:off x="2226499" y="3150368"/>
            <a:ext cx="0" cy="1906381"/>
          </a:xfrm>
          <a:prstGeom prst="straightConnector1">
            <a:avLst/>
          </a:prstGeom>
          <a:ln w="349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1732447" y="274319"/>
            <a:ext cx="8727106" cy="446597"/>
          </a:xfrm>
        </p:spPr>
        <p:txBody>
          <a:bodyPr/>
          <a:lstStyle/>
          <a:p>
            <a:r>
              <a:rPr lang="en-US" sz="2902" dirty="0"/>
              <a:t>Top Level organization of BFO</a:t>
            </a:r>
          </a:p>
        </p:txBody>
      </p:sp>
      <p:sp>
        <p:nvSpPr>
          <p:cNvPr id="5" name="Slide Number Placeholder 4"/>
          <p:cNvSpPr>
            <a:spLocks noGrp="1"/>
          </p:cNvSpPr>
          <p:nvPr>
            <p:ph type="sldNum" sz="quarter" idx="7"/>
          </p:nvPr>
        </p:nvSpPr>
        <p:spPr>
          <a:xfrm>
            <a:off x="8196970" y="5951677"/>
            <a:ext cx="2262584" cy="365125"/>
          </a:xfrm>
        </p:spPr>
        <p:txBody>
          <a:bodyPr/>
          <a:lstStyle/>
          <a:p>
            <a:pPr defTabSz="829178">
              <a:defRPr/>
            </a:pPr>
            <a:fld id="{3190CA34-1945-4751-9C46-CB4E1B950B3D}" type="slidenum">
              <a:rPr lang="en-US">
                <a:solidFill>
                  <a:prstClr val="black">
                    <a:tint val="75000"/>
                  </a:prstClr>
                </a:solidFill>
                <a:latin typeface="Calibri"/>
              </a:rPr>
              <a:pPr defTabSz="829178">
                <a:defRPr/>
              </a:pPr>
              <a:t>136</a:t>
            </a:fld>
            <a:endParaRPr lang="en-US">
              <a:solidFill>
                <a:prstClr val="black">
                  <a:tint val="75000"/>
                </a:prstClr>
              </a:solidFill>
              <a:latin typeface="Calibri"/>
            </a:endParaRPr>
          </a:p>
        </p:txBody>
      </p:sp>
      <p:sp>
        <p:nvSpPr>
          <p:cNvPr id="6" name="TextBox 5"/>
          <p:cNvSpPr txBox="1"/>
          <p:nvPr/>
        </p:nvSpPr>
        <p:spPr>
          <a:xfrm>
            <a:off x="8062136" y="2733409"/>
            <a:ext cx="2663446" cy="427168"/>
          </a:xfrm>
          <a:prstGeom prst="rect">
            <a:avLst/>
          </a:prstGeom>
          <a:noFill/>
        </p:spPr>
        <p:txBody>
          <a:bodyPr wrap="square" rtlCol="0">
            <a:spAutoFit/>
          </a:bodyPr>
          <a:lstStyle/>
          <a:p>
            <a:pPr algn="ctr" defTabSz="829178">
              <a:defRPr/>
            </a:pPr>
            <a:r>
              <a:rPr lang="fr-CH" sz="2176" b="1" dirty="0" err="1">
                <a:solidFill>
                  <a:srgbClr val="B48900"/>
                </a:solidFill>
                <a:latin typeface="Calibri"/>
              </a:rPr>
              <a:t>Process</a:t>
            </a:r>
            <a:endParaRPr lang="en-GB" sz="2176" b="1" dirty="0">
              <a:solidFill>
                <a:srgbClr val="B48900"/>
              </a:solidFill>
              <a:latin typeface="Calibri"/>
            </a:endParaRPr>
          </a:p>
        </p:txBody>
      </p:sp>
      <p:sp>
        <p:nvSpPr>
          <p:cNvPr id="7" name="TextBox 6"/>
          <p:cNvSpPr txBox="1"/>
          <p:nvPr/>
        </p:nvSpPr>
        <p:spPr>
          <a:xfrm>
            <a:off x="5474116" y="2733969"/>
            <a:ext cx="3662206" cy="427168"/>
          </a:xfrm>
          <a:prstGeom prst="rect">
            <a:avLst/>
          </a:prstGeom>
          <a:noFill/>
        </p:spPr>
        <p:txBody>
          <a:bodyPr wrap="square" rtlCol="0">
            <a:spAutoFit/>
          </a:bodyPr>
          <a:lstStyle/>
          <a:p>
            <a:pPr algn="ctr" defTabSz="829178">
              <a:defRPr/>
            </a:pPr>
            <a:r>
              <a:rPr lang="fr-CH" sz="2176" b="1" dirty="0">
                <a:solidFill>
                  <a:srgbClr val="1F497D">
                    <a:lumMod val="60000"/>
                    <a:lumOff val="40000"/>
                  </a:srgbClr>
                </a:solidFill>
                <a:latin typeface="Calibri"/>
              </a:rPr>
              <a:t>Information Entity</a:t>
            </a:r>
            <a:endParaRPr lang="en-GB" sz="2176" b="1" dirty="0">
              <a:solidFill>
                <a:srgbClr val="1F497D">
                  <a:lumMod val="60000"/>
                  <a:lumOff val="40000"/>
                </a:srgbClr>
              </a:solidFill>
              <a:latin typeface="Calibri"/>
            </a:endParaRPr>
          </a:p>
        </p:txBody>
      </p:sp>
      <p:sp>
        <p:nvSpPr>
          <p:cNvPr id="8" name="TextBox 7"/>
          <p:cNvSpPr txBox="1"/>
          <p:nvPr/>
        </p:nvSpPr>
        <p:spPr>
          <a:xfrm>
            <a:off x="1051829" y="2731729"/>
            <a:ext cx="2349340" cy="427168"/>
          </a:xfrm>
          <a:prstGeom prst="rect">
            <a:avLst/>
          </a:prstGeom>
          <a:noFill/>
        </p:spPr>
        <p:txBody>
          <a:bodyPr wrap="square" rtlCol="0">
            <a:spAutoFit/>
          </a:bodyPr>
          <a:lstStyle/>
          <a:p>
            <a:pPr algn="ctr" defTabSz="829178">
              <a:defRPr/>
            </a:pPr>
            <a:r>
              <a:rPr lang="fr-CH" sz="2176" b="1" dirty="0" err="1">
                <a:solidFill>
                  <a:prstClr val="white">
                    <a:lumMod val="50000"/>
                  </a:prstClr>
                </a:solidFill>
                <a:latin typeface="Calibri"/>
              </a:rPr>
              <a:t>Material</a:t>
            </a:r>
            <a:r>
              <a:rPr lang="fr-CH" sz="2176" b="1" dirty="0">
                <a:solidFill>
                  <a:prstClr val="white">
                    <a:lumMod val="50000"/>
                  </a:prstClr>
                </a:solidFill>
                <a:latin typeface="Calibri"/>
              </a:rPr>
              <a:t> Entity</a:t>
            </a:r>
            <a:endParaRPr lang="en-GB" sz="2176" b="1" dirty="0">
              <a:solidFill>
                <a:prstClr val="white">
                  <a:lumMod val="50000"/>
                </a:prstClr>
              </a:solidFill>
              <a:latin typeface="Calibri"/>
            </a:endParaRPr>
          </a:p>
        </p:txBody>
      </p:sp>
      <p:sp>
        <p:nvSpPr>
          <p:cNvPr id="9" name="TextBox 8"/>
          <p:cNvSpPr txBox="1"/>
          <p:nvPr/>
        </p:nvSpPr>
        <p:spPr>
          <a:xfrm>
            <a:off x="3737286" y="2721815"/>
            <a:ext cx="2349340" cy="427168"/>
          </a:xfrm>
          <a:prstGeom prst="rect">
            <a:avLst/>
          </a:prstGeom>
          <a:noFill/>
        </p:spPr>
        <p:txBody>
          <a:bodyPr wrap="square" rtlCol="0">
            <a:spAutoFit/>
          </a:bodyPr>
          <a:lstStyle/>
          <a:p>
            <a:pPr algn="ctr" defTabSz="829178">
              <a:defRPr/>
            </a:pPr>
            <a:r>
              <a:rPr lang="fr-CH" sz="2176" b="1" dirty="0">
                <a:solidFill>
                  <a:srgbClr val="7030A0"/>
                </a:solidFill>
                <a:latin typeface="Calibri"/>
              </a:rPr>
              <a:t>Attribute</a:t>
            </a:r>
            <a:endParaRPr lang="en-GB" sz="2176" b="1" dirty="0">
              <a:solidFill>
                <a:srgbClr val="7030A0"/>
              </a:solidFill>
              <a:latin typeface="Calibri"/>
            </a:endParaRPr>
          </a:p>
        </p:txBody>
      </p:sp>
      <p:sp>
        <p:nvSpPr>
          <p:cNvPr id="12" name="TextBox 11"/>
          <p:cNvSpPr txBox="1"/>
          <p:nvPr/>
        </p:nvSpPr>
        <p:spPr>
          <a:xfrm>
            <a:off x="4425823" y="2113789"/>
            <a:ext cx="2409065" cy="644857"/>
          </a:xfrm>
          <a:prstGeom prst="rect">
            <a:avLst/>
          </a:prstGeom>
          <a:noFill/>
        </p:spPr>
        <p:txBody>
          <a:bodyPr wrap="square" rtlCol="0">
            <a:spAutoFit/>
          </a:bodyPr>
          <a:lstStyle/>
          <a:p>
            <a:pPr defTabSz="829178">
              <a:lnSpc>
                <a:spcPct val="90000"/>
              </a:lnSpc>
              <a:defRPr/>
            </a:pPr>
            <a:endParaRPr lang="en-US" sz="2176" dirty="0">
              <a:solidFill>
                <a:prstClr val="black"/>
              </a:solidFill>
              <a:latin typeface="Calibri"/>
            </a:endParaRPr>
          </a:p>
          <a:p>
            <a:pPr defTabSz="829178">
              <a:defRPr/>
            </a:pPr>
            <a:endParaRPr lang="en-US" sz="1632" dirty="0">
              <a:solidFill>
                <a:prstClr val="black"/>
              </a:solidFill>
              <a:latin typeface="Calibri"/>
            </a:endParaRPr>
          </a:p>
        </p:txBody>
      </p:sp>
      <p:sp>
        <p:nvSpPr>
          <p:cNvPr id="4" name="Left Brace 3"/>
          <p:cNvSpPr/>
          <p:nvPr/>
        </p:nvSpPr>
        <p:spPr>
          <a:xfrm rot="5400000">
            <a:off x="4708277" y="-988684"/>
            <a:ext cx="345492" cy="7105603"/>
          </a:xfrm>
          <a:prstGeom prst="leftBrace">
            <a:avLst>
              <a:gd name="adj1" fmla="val 8333"/>
              <a:gd name="adj2" fmla="val 50512"/>
            </a:avLst>
          </a:prstGeom>
          <a:ln w="47625"/>
        </p:spPr>
        <p:style>
          <a:lnRef idx="1">
            <a:schemeClr val="accent1"/>
          </a:lnRef>
          <a:fillRef idx="0">
            <a:schemeClr val="accent1"/>
          </a:fillRef>
          <a:effectRef idx="0">
            <a:schemeClr val="accent1"/>
          </a:effectRef>
          <a:fontRef idx="minor">
            <a:schemeClr val="tx1"/>
          </a:fontRef>
        </p:style>
        <p:txBody>
          <a:bodyPr rtlCol="0" anchor="ctr"/>
          <a:lstStyle/>
          <a:p>
            <a:pPr algn="ctr" defTabSz="829178">
              <a:defRPr/>
            </a:pPr>
            <a:endParaRPr lang="en-US" sz="1632">
              <a:solidFill>
                <a:prstClr val="black"/>
              </a:solidFill>
              <a:latin typeface="Calibri"/>
            </a:endParaRPr>
          </a:p>
        </p:txBody>
      </p:sp>
      <p:sp>
        <p:nvSpPr>
          <p:cNvPr id="13" name="TextBox 12"/>
          <p:cNvSpPr txBox="1"/>
          <p:nvPr/>
        </p:nvSpPr>
        <p:spPr>
          <a:xfrm>
            <a:off x="3611782" y="1972453"/>
            <a:ext cx="2349340" cy="427168"/>
          </a:xfrm>
          <a:prstGeom prst="rect">
            <a:avLst/>
          </a:prstGeom>
          <a:noFill/>
        </p:spPr>
        <p:txBody>
          <a:bodyPr wrap="square" rtlCol="0">
            <a:spAutoFit/>
          </a:bodyPr>
          <a:lstStyle/>
          <a:p>
            <a:pPr algn="ctr" defTabSz="829178">
              <a:defRPr/>
            </a:pPr>
            <a:r>
              <a:rPr lang="fr-CH" sz="2176" b="1" dirty="0">
                <a:solidFill>
                  <a:srgbClr val="7030A0"/>
                </a:solidFill>
                <a:latin typeface="Calibri"/>
              </a:rPr>
              <a:t>BFO: Continuant</a:t>
            </a:r>
            <a:endParaRPr lang="en-GB" sz="2176" b="1" dirty="0">
              <a:solidFill>
                <a:srgbClr val="7030A0"/>
              </a:solidFill>
              <a:latin typeface="Calibri"/>
            </a:endParaRPr>
          </a:p>
        </p:txBody>
      </p:sp>
      <p:sp>
        <p:nvSpPr>
          <p:cNvPr id="14" name="TextBox 13"/>
          <p:cNvSpPr txBox="1"/>
          <p:nvPr/>
        </p:nvSpPr>
        <p:spPr>
          <a:xfrm>
            <a:off x="8376242" y="2038446"/>
            <a:ext cx="2349340" cy="427168"/>
          </a:xfrm>
          <a:prstGeom prst="rect">
            <a:avLst/>
          </a:prstGeom>
          <a:noFill/>
        </p:spPr>
        <p:txBody>
          <a:bodyPr wrap="square" rtlCol="0">
            <a:spAutoFit/>
          </a:bodyPr>
          <a:lstStyle/>
          <a:p>
            <a:pPr algn="ctr" defTabSz="829178">
              <a:defRPr/>
            </a:pPr>
            <a:r>
              <a:rPr lang="fr-CH" sz="2176" b="1" dirty="0">
                <a:solidFill>
                  <a:srgbClr val="7030A0"/>
                </a:solidFill>
                <a:latin typeface="Calibri"/>
              </a:rPr>
              <a:t>BFO: Occurrent</a:t>
            </a:r>
            <a:endParaRPr lang="en-GB" sz="2176" b="1" dirty="0">
              <a:solidFill>
                <a:srgbClr val="7030A0"/>
              </a:solidFill>
              <a:latin typeface="Calibri"/>
            </a:endParaRPr>
          </a:p>
        </p:txBody>
      </p:sp>
      <p:sp>
        <p:nvSpPr>
          <p:cNvPr id="15" name="TextBox 14"/>
          <p:cNvSpPr txBox="1"/>
          <p:nvPr/>
        </p:nvSpPr>
        <p:spPr>
          <a:xfrm>
            <a:off x="8194667" y="5041687"/>
            <a:ext cx="2663446" cy="427168"/>
          </a:xfrm>
          <a:prstGeom prst="rect">
            <a:avLst/>
          </a:prstGeom>
          <a:noFill/>
        </p:spPr>
        <p:txBody>
          <a:bodyPr wrap="square" rtlCol="0">
            <a:spAutoFit/>
          </a:bodyPr>
          <a:lstStyle/>
          <a:p>
            <a:pPr algn="ctr" defTabSz="829178">
              <a:defRPr/>
            </a:pPr>
            <a:r>
              <a:rPr lang="fr-CH" sz="2176" b="1" dirty="0">
                <a:solidFill>
                  <a:srgbClr val="B48900"/>
                </a:solidFill>
                <a:latin typeface="Calibri"/>
              </a:rPr>
              <a:t>Temporal Region</a:t>
            </a:r>
            <a:endParaRPr lang="en-GB" sz="2176" b="1" dirty="0">
              <a:solidFill>
                <a:srgbClr val="B48900"/>
              </a:solidFill>
              <a:latin typeface="Calibri"/>
            </a:endParaRPr>
          </a:p>
        </p:txBody>
      </p:sp>
      <p:sp>
        <p:nvSpPr>
          <p:cNvPr id="16" name="TextBox 15"/>
          <p:cNvSpPr txBox="1"/>
          <p:nvPr/>
        </p:nvSpPr>
        <p:spPr>
          <a:xfrm>
            <a:off x="7562755" y="3848294"/>
            <a:ext cx="3662206" cy="427168"/>
          </a:xfrm>
          <a:prstGeom prst="rect">
            <a:avLst/>
          </a:prstGeom>
          <a:solidFill>
            <a:schemeClr val="bg1"/>
          </a:solidFill>
        </p:spPr>
        <p:txBody>
          <a:bodyPr wrap="square" rtlCol="0">
            <a:spAutoFit/>
          </a:bodyPr>
          <a:lstStyle/>
          <a:p>
            <a:pPr algn="ctr" defTabSz="829178">
              <a:defRPr/>
            </a:pPr>
            <a:r>
              <a:rPr lang="fr-CH" sz="2176" dirty="0">
                <a:solidFill>
                  <a:prstClr val="black"/>
                </a:solidFill>
                <a:latin typeface="Calibri"/>
              </a:rPr>
              <a:t>occupies</a:t>
            </a:r>
            <a:endParaRPr lang="en-GB" sz="2176" dirty="0">
              <a:solidFill>
                <a:prstClr val="black"/>
              </a:solidFill>
              <a:latin typeface="Calibri"/>
            </a:endParaRPr>
          </a:p>
        </p:txBody>
      </p:sp>
      <p:sp>
        <p:nvSpPr>
          <p:cNvPr id="17" name="TextBox 16"/>
          <p:cNvSpPr txBox="1"/>
          <p:nvPr/>
        </p:nvSpPr>
        <p:spPr>
          <a:xfrm>
            <a:off x="1051829" y="5056749"/>
            <a:ext cx="2349340" cy="427168"/>
          </a:xfrm>
          <a:prstGeom prst="rect">
            <a:avLst/>
          </a:prstGeom>
          <a:noFill/>
        </p:spPr>
        <p:txBody>
          <a:bodyPr wrap="square" rtlCol="0">
            <a:spAutoFit/>
          </a:bodyPr>
          <a:lstStyle/>
          <a:p>
            <a:pPr algn="ctr" defTabSz="829178">
              <a:defRPr/>
            </a:pPr>
            <a:r>
              <a:rPr lang="fr-CH" sz="2176" b="1" dirty="0">
                <a:solidFill>
                  <a:prstClr val="white">
                    <a:lumMod val="50000"/>
                  </a:prstClr>
                </a:solidFill>
                <a:latin typeface="Calibri"/>
              </a:rPr>
              <a:t>Spatial Region</a:t>
            </a:r>
            <a:endParaRPr lang="en-GB" sz="2176" b="1" dirty="0">
              <a:solidFill>
                <a:prstClr val="white">
                  <a:lumMod val="50000"/>
                </a:prstClr>
              </a:solidFill>
              <a:latin typeface="Calibri"/>
            </a:endParaRPr>
          </a:p>
        </p:txBody>
      </p:sp>
      <p:sp>
        <p:nvSpPr>
          <p:cNvPr id="18" name="TextBox 17"/>
          <p:cNvSpPr txBox="1"/>
          <p:nvPr/>
        </p:nvSpPr>
        <p:spPr>
          <a:xfrm>
            <a:off x="913632" y="3894239"/>
            <a:ext cx="2349340" cy="427168"/>
          </a:xfrm>
          <a:prstGeom prst="rect">
            <a:avLst/>
          </a:prstGeom>
          <a:solidFill>
            <a:schemeClr val="bg1"/>
          </a:solidFill>
        </p:spPr>
        <p:txBody>
          <a:bodyPr wrap="square" rtlCol="0">
            <a:spAutoFit/>
          </a:bodyPr>
          <a:lstStyle/>
          <a:p>
            <a:pPr algn="ctr" defTabSz="829178">
              <a:defRPr/>
            </a:pPr>
            <a:r>
              <a:rPr lang="fr-CH" sz="2176" dirty="0">
                <a:solidFill>
                  <a:prstClr val="black"/>
                </a:solidFill>
                <a:latin typeface="Calibri"/>
              </a:rPr>
              <a:t>occupies</a:t>
            </a:r>
            <a:endParaRPr lang="en-GB" sz="2176" dirty="0">
              <a:solidFill>
                <a:prstClr val="black"/>
              </a:solidFill>
              <a:latin typeface="Calibri"/>
            </a:endParaRPr>
          </a:p>
        </p:txBody>
      </p:sp>
      <p:sp>
        <p:nvSpPr>
          <p:cNvPr id="3" name="TextBox 2"/>
          <p:cNvSpPr txBox="1"/>
          <p:nvPr/>
        </p:nvSpPr>
        <p:spPr>
          <a:xfrm>
            <a:off x="1614979" y="5926211"/>
            <a:ext cx="8844574" cy="594650"/>
          </a:xfrm>
          <a:prstGeom prst="rect">
            <a:avLst/>
          </a:prstGeom>
          <a:noFill/>
        </p:spPr>
        <p:txBody>
          <a:bodyPr wrap="square" rtlCol="0">
            <a:spAutoFit/>
          </a:bodyPr>
          <a:lstStyle/>
          <a:p>
            <a:pPr defTabSz="829178"/>
            <a:r>
              <a:rPr lang="en-US" sz="1632" dirty="0">
                <a:solidFill>
                  <a:prstClr val="black"/>
                </a:solidFill>
                <a:latin typeface="Calibri"/>
              </a:rPr>
              <a:t>For some processes we have also process boundaries (beginning of process, end of process) at determinate Temporal Intervals. For some processes beginnings or endings may be indeterminate</a:t>
            </a:r>
          </a:p>
        </p:txBody>
      </p:sp>
    </p:spTree>
    <p:extLst>
      <p:ext uri="{BB962C8B-B14F-4D97-AF65-F5344CB8AC3E}">
        <p14:creationId xmlns:p14="http://schemas.microsoft.com/office/powerpoint/2010/main" val="325778117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p:cNvSpPr txBox="1"/>
          <p:nvPr/>
        </p:nvSpPr>
        <p:spPr>
          <a:xfrm rot="16200000">
            <a:off x="532059" y="1284365"/>
            <a:ext cx="2098225" cy="371512"/>
          </a:xfrm>
          <a:prstGeom prst="rect">
            <a:avLst/>
          </a:prstGeom>
          <a:noFill/>
        </p:spPr>
        <p:txBody>
          <a:bodyPr wrap="square" rtlCol="0">
            <a:spAutoFit/>
          </a:bodyPr>
          <a:lstStyle/>
          <a:p>
            <a:pPr algn="ctr" defTabSz="829178"/>
            <a:r>
              <a:rPr lang="fr-CH" sz="1814" b="1" dirty="0" err="1">
                <a:solidFill>
                  <a:srgbClr val="B48900"/>
                </a:solidFill>
                <a:latin typeface="Calibri"/>
              </a:rPr>
              <a:t>Process</a:t>
            </a:r>
            <a:endParaRPr lang="en-GB" sz="1814" b="1" dirty="0">
              <a:solidFill>
                <a:srgbClr val="B48900"/>
              </a:solidFill>
              <a:latin typeface="Calibri"/>
            </a:endParaRPr>
          </a:p>
        </p:txBody>
      </p:sp>
      <p:sp>
        <p:nvSpPr>
          <p:cNvPr id="3" name="TextBox 2"/>
          <p:cNvSpPr txBox="1"/>
          <p:nvPr/>
        </p:nvSpPr>
        <p:spPr>
          <a:xfrm rot="16200000">
            <a:off x="821933" y="3063793"/>
            <a:ext cx="1599884" cy="650691"/>
          </a:xfrm>
          <a:prstGeom prst="rect">
            <a:avLst/>
          </a:prstGeom>
          <a:noFill/>
        </p:spPr>
        <p:txBody>
          <a:bodyPr wrap="square" rtlCol="0">
            <a:spAutoFit/>
          </a:bodyPr>
          <a:lstStyle/>
          <a:p>
            <a:pPr algn="ctr" defTabSz="829178"/>
            <a:r>
              <a:rPr lang="fr-CH" sz="1814" b="1" dirty="0">
                <a:solidFill>
                  <a:srgbClr val="1F497D">
                    <a:lumMod val="60000"/>
                    <a:lumOff val="40000"/>
                  </a:srgbClr>
                </a:solidFill>
                <a:latin typeface="Calibri"/>
              </a:rPr>
              <a:t>Information</a:t>
            </a:r>
            <a:br>
              <a:rPr lang="fr-CH" sz="1814" b="1" dirty="0">
                <a:solidFill>
                  <a:srgbClr val="1F497D">
                    <a:lumMod val="60000"/>
                    <a:lumOff val="40000"/>
                  </a:srgbClr>
                </a:solidFill>
                <a:latin typeface="Calibri"/>
              </a:rPr>
            </a:br>
            <a:r>
              <a:rPr lang="fr-CH" sz="1814" b="1" dirty="0" err="1">
                <a:solidFill>
                  <a:srgbClr val="1F497D">
                    <a:lumMod val="60000"/>
                    <a:lumOff val="40000"/>
                  </a:srgbClr>
                </a:solidFill>
                <a:latin typeface="Calibri"/>
              </a:rPr>
              <a:t>Entity</a:t>
            </a:r>
            <a:endParaRPr lang="en-GB" sz="1814" b="1" dirty="0">
              <a:solidFill>
                <a:srgbClr val="1F497D">
                  <a:lumMod val="60000"/>
                  <a:lumOff val="40000"/>
                </a:srgbClr>
              </a:solidFill>
              <a:latin typeface="Calibri"/>
            </a:endParaRPr>
          </a:p>
        </p:txBody>
      </p:sp>
      <p:sp>
        <p:nvSpPr>
          <p:cNvPr id="4" name="TextBox 3"/>
          <p:cNvSpPr txBox="1"/>
          <p:nvPr/>
        </p:nvSpPr>
        <p:spPr>
          <a:xfrm rot="16200000">
            <a:off x="759282" y="5246595"/>
            <a:ext cx="1795556" cy="371512"/>
          </a:xfrm>
          <a:prstGeom prst="rect">
            <a:avLst/>
          </a:prstGeom>
          <a:noFill/>
        </p:spPr>
        <p:txBody>
          <a:bodyPr wrap="square" rtlCol="0">
            <a:spAutoFit/>
          </a:bodyPr>
          <a:lstStyle/>
          <a:p>
            <a:pPr algn="ctr" defTabSz="829178"/>
            <a:r>
              <a:rPr lang="fr-CH" sz="1814" b="1" dirty="0" err="1">
                <a:solidFill>
                  <a:prstClr val="white">
                    <a:lumMod val="50000"/>
                  </a:prstClr>
                </a:solidFill>
                <a:latin typeface="Calibri"/>
              </a:rPr>
              <a:t>Material</a:t>
            </a:r>
            <a:r>
              <a:rPr lang="fr-CH" sz="1814" b="1" dirty="0">
                <a:solidFill>
                  <a:prstClr val="white">
                    <a:lumMod val="50000"/>
                  </a:prstClr>
                </a:solidFill>
                <a:latin typeface="Calibri"/>
              </a:rPr>
              <a:t> Entity</a:t>
            </a:r>
            <a:endParaRPr lang="en-GB" sz="1814" b="1" dirty="0">
              <a:solidFill>
                <a:prstClr val="white">
                  <a:lumMod val="50000"/>
                </a:prstClr>
              </a:solidFill>
              <a:latin typeface="Calibri"/>
            </a:endParaRPr>
          </a:p>
        </p:txBody>
      </p:sp>
      <p:sp>
        <p:nvSpPr>
          <p:cNvPr id="5" name="object 54"/>
          <p:cNvSpPr/>
          <p:nvPr/>
        </p:nvSpPr>
        <p:spPr>
          <a:xfrm>
            <a:off x="6691105" y="1183307"/>
            <a:ext cx="0" cy="172746"/>
          </a:xfrm>
          <a:custGeom>
            <a:avLst/>
            <a:gdLst/>
            <a:ahLst/>
            <a:cxnLst/>
            <a:rect l="l" t="t" r="r" b="b"/>
            <a:pathLst>
              <a:path h="190500">
                <a:moveTo>
                  <a:pt x="0" y="0"/>
                </a:moveTo>
                <a:lnTo>
                  <a:pt x="0" y="9668"/>
                </a:lnTo>
                <a:lnTo>
                  <a:pt x="0" y="20102"/>
                </a:lnTo>
                <a:lnTo>
                  <a:pt x="0" y="31224"/>
                </a:lnTo>
                <a:lnTo>
                  <a:pt x="0" y="108117"/>
                </a:lnTo>
                <a:lnTo>
                  <a:pt x="0" y="121909"/>
                </a:lnTo>
                <a:lnTo>
                  <a:pt x="0" y="135775"/>
                </a:lnTo>
                <a:lnTo>
                  <a:pt x="0" y="149639"/>
                </a:lnTo>
                <a:lnTo>
                  <a:pt x="0" y="163423"/>
                </a:lnTo>
                <a:lnTo>
                  <a:pt x="0" y="177051"/>
                </a:lnTo>
                <a:lnTo>
                  <a:pt x="0" y="190446"/>
                </a:lnTo>
              </a:path>
            </a:pathLst>
          </a:custGeom>
          <a:solidFill>
            <a:srgbClr val="FFC000"/>
          </a:solidFill>
          <a:ln w="12700">
            <a:solidFill>
              <a:srgbClr val="5B9BD4"/>
            </a:solidFill>
          </a:ln>
        </p:spPr>
        <p:txBody>
          <a:bodyPr wrap="square" lIns="0" tIns="0" rIns="0" bIns="0" rtlCol="0"/>
          <a:lstStyle/>
          <a:p>
            <a:pPr defTabSz="829178"/>
            <a:endParaRPr sz="1632">
              <a:solidFill>
                <a:prstClr val="black"/>
              </a:solidFill>
              <a:latin typeface="Calibri"/>
            </a:endParaRPr>
          </a:p>
        </p:txBody>
      </p:sp>
      <p:sp>
        <p:nvSpPr>
          <p:cNvPr id="6" name="object 2"/>
          <p:cNvSpPr txBox="1"/>
          <p:nvPr/>
        </p:nvSpPr>
        <p:spPr>
          <a:xfrm>
            <a:off x="6557235" y="509382"/>
            <a:ext cx="380040" cy="139590"/>
          </a:xfrm>
          <a:prstGeom prst="rect">
            <a:avLst/>
          </a:prstGeom>
          <a:solidFill>
            <a:srgbClr val="FFC000"/>
          </a:solidFill>
        </p:spPr>
        <p:txBody>
          <a:bodyPr vert="horz" wrap="square" lIns="0" tIns="0" rIns="0" bIns="0" rtlCol="0">
            <a:spAutoFit/>
          </a:bodyPr>
          <a:lstStyle/>
          <a:p>
            <a:pPr marL="11516" defTabSz="829178"/>
            <a:r>
              <a:rPr sz="907" spc="5" dirty="0">
                <a:solidFill>
                  <a:prstClr val="black"/>
                </a:solidFill>
                <a:latin typeface="Calibri"/>
                <a:cs typeface="Calibri"/>
              </a:rPr>
              <a:t>P</a:t>
            </a:r>
            <a:r>
              <a:rPr sz="907" spc="-14" dirty="0">
                <a:solidFill>
                  <a:prstClr val="black"/>
                </a:solidFill>
                <a:latin typeface="Calibri"/>
                <a:cs typeface="Calibri"/>
              </a:rPr>
              <a:t>r</a:t>
            </a:r>
            <a:r>
              <a:rPr sz="907" spc="-5" dirty="0">
                <a:solidFill>
                  <a:prstClr val="black"/>
                </a:solidFill>
                <a:latin typeface="Calibri"/>
                <a:cs typeface="Calibri"/>
              </a:rPr>
              <a:t>o</a:t>
            </a:r>
            <a:r>
              <a:rPr sz="907" spc="-14" dirty="0">
                <a:solidFill>
                  <a:prstClr val="black"/>
                </a:solidFill>
                <a:latin typeface="Calibri"/>
                <a:cs typeface="Calibri"/>
              </a:rPr>
              <a:t>c</a:t>
            </a:r>
            <a:r>
              <a:rPr sz="907" spc="23" dirty="0">
                <a:solidFill>
                  <a:prstClr val="black"/>
                </a:solidFill>
                <a:latin typeface="Calibri"/>
                <a:cs typeface="Calibri"/>
              </a:rPr>
              <a:t>e</a:t>
            </a:r>
            <a:r>
              <a:rPr sz="907" spc="-18" dirty="0">
                <a:solidFill>
                  <a:prstClr val="black"/>
                </a:solidFill>
                <a:latin typeface="Calibri"/>
                <a:cs typeface="Calibri"/>
              </a:rPr>
              <a:t>s</a:t>
            </a:r>
            <a:r>
              <a:rPr sz="907" spc="5" dirty="0">
                <a:solidFill>
                  <a:prstClr val="black"/>
                </a:solidFill>
                <a:latin typeface="Calibri"/>
                <a:cs typeface="Calibri"/>
              </a:rPr>
              <a:t>s</a:t>
            </a:r>
            <a:endParaRPr sz="907" dirty="0">
              <a:solidFill>
                <a:prstClr val="black"/>
              </a:solidFill>
              <a:latin typeface="Calibri"/>
              <a:cs typeface="Calibri"/>
            </a:endParaRPr>
          </a:p>
        </p:txBody>
      </p:sp>
      <p:sp>
        <p:nvSpPr>
          <p:cNvPr id="7" name="object 52"/>
          <p:cNvSpPr/>
          <p:nvPr/>
        </p:nvSpPr>
        <p:spPr>
          <a:xfrm>
            <a:off x="6703724" y="618694"/>
            <a:ext cx="41458" cy="389835"/>
          </a:xfrm>
          <a:custGeom>
            <a:avLst/>
            <a:gdLst/>
            <a:ahLst/>
            <a:cxnLst/>
            <a:rect l="l" t="t" r="r" b="b"/>
            <a:pathLst>
              <a:path h="190500">
                <a:moveTo>
                  <a:pt x="0" y="0"/>
                </a:moveTo>
                <a:lnTo>
                  <a:pt x="0" y="9646"/>
                </a:lnTo>
                <a:lnTo>
                  <a:pt x="0" y="20064"/>
                </a:lnTo>
                <a:lnTo>
                  <a:pt x="0" y="31175"/>
                </a:lnTo>
                <a:lnTo>
                  <a:pt x="0" y="42903"/>
                </a:lnTo>
                <a:lnTo>
                  <a:pt x="0" y="55171"/>
                </a:lnTo>
                <a:lnTo>
                  <a:pt x="0" y="67899"/>
                </a:lnTo>
                <a:lnTo>
                  <a:pt x="0" y="81012"/>
                </a:lnTo>
                <a:lnTo>
                  <a:pt x="0" y="94431"/>
                </a:lnTo>
                <a:lnTo>
                  <a:pt x="0" y="108080"/>
                </a:lnTo>
                <a:lnTo>
                  <a:pt x="0" y="121880"/>
                </a:lnTo>
                <a:lnTo>
                  <a:pt x="0" y="135755"/>
                </a:lnTo>
                <a:lnTo>
                  <a:pt x="0" y="149626"/>
                </a:lnTo>
                <a:lnTo>
                  <a:pt x="0" y="163417"/>
                </a:lnTo>
                <a:lnTo>
                  <a:pt x="0" y="177049"/>
                </a:lnTo>
                <a:lnTo>
                  <a:pt x="0" y="190446"/>
                </a:lnTo>
              </a:path>
            </a:pathLst>
          </a:custGeom>
          <a:solidFill>
            <a:srgbClr val="FFC000"/>
          </a:solidFill>
          <a:ln w="12700">
            <a:solidFill>
              <a:srgbClr val="5B9BD4"/>
            </a:solidFill>
          </a:ln>
        </p:spPr>
        <p:txBody>
          <a:bodyPr wrap="square" lIns="0" tIns="0" rIns="0" bIns="0" rtlCol="0"/>
          <a:lstStyle/>
          <a:p>
            <a:pPr defTabSz="829178"/>
            <a:endParaRPr sz="1632">
              <a:solidFill>
                <a:prstClr val="black"/>
              </a:solidFill>
              <a:latin typeface="Calibri"/>
            </a:endParaRPr>
          </a:p>
        </p:txBody>
      </p:sp>
      <p:sp>
        <p:nvSpPr>
          <p:cNvPr id="9" name="object 4"/>
          <p:cNvSpPr/>
          <p:nvPr/>
        </p:nvSpPr>
        <p:spPr>
          <a:xfrm>
            <a:off x="6097490" y="819603"/>
            <a:ext cx="1187234" cy="309849"/>
          </a:xfrm>
          <a:custGeom>
            <a:avLst/>
            <a:gdLst/>
            <a:ahLst/>
            <a:cxnLst/>
            <a:rect l="l" t="t" r="r" b="b"/>
            <a:pathLst>
              <a:path w="1440179" h="491490">
                <a:moveTo>
                  <a:pt x="0" y="491401"/>
                </a:moveTo>
                <a:lnTo>
                  <a:pt x="1440052" y="491401"/>
                </a:lnTo>
                <a:lnTo>
                  <a:pt x="1440052" y="0"/>
                </a:lnTo>
                <a:lnTo>
                  <a:pt x="0" y="0"/>
                </a:lnTo>
                <a:lnTo>
                  <a:pt x="0" y="491401"/>
                </a:lnTo>
                <a:close/>
              </a:path>
            </a:pathLst>
          </a:custGeom>
          <a:solidFill>
            <a:srgbClr val="FFC000"/>
          </a:solidFill>
        </p:spPr>
        <p:txBody>
          <a:bodyPr wrap="square" lIns="0" tIns="0" rIns="0" bIns="0" rtlCol="0"/>
          <a:lstStyle/>
          <a:p>
            <a:pPr defTabSz="829178"/>
            <a:endParaRPr sz="1632">
              <a:solidFill>
                <a:prstClr val="black"/>
              </a:solidFill>
              <a:latin typeface="Calibri"/>
            </a:endParaRPr>
          </a:p>
        </p:txBody>
      </p:sp>
      <p:sp>
        <p:nvSpPr>
          <p:cNvPr id="11" name="object 6"/>
          <p:cNvSpPr txBox="1"/>
          <p:nvPr/>
        </p:nvSpPr>
        <p:spPr>
          <a:xfrm>
            <a:off x="5623479" y="803267"/>
            <a:ext cx="2130879" cy="334835"/>
          </a:xfrm>
          <a:prstGeom prst="rect">
            <a:avLst/>
          </a:prstGeom>
          <a:solidFill>
            <a:srgbClr val="FFC000"/>
          </a:solidFill>
        </p:spPr>
        <p:txBody>
          <a:bodyPr vert="horz" wrap="square" lIns="0" tIns="0" rIns="0" bIns="0" rtlCol="0">
            <a:spAutoFit/>
          </a:bodyPr>
          <a:lstStyle/>
          <a:p>
            <a:pPr marL="11516" algn="ctr" defTabSz="829178"/>
            <a:r>
              <a:rPr sz="2176" spc="5" dirty="0">
                <a:solidFill>
                  <a:prstClr val="black"/>
                </a:solidFill>
                <a:latin typeface="Calibri"/>
                <a:cs typeface="Calibri"/>
              </a:rPr>
              <a:t>P</a:t>
            </a:r>
            <a:r>
              <a:rPr sz="2176" spc="-9" dirty="0">
                <a:solidFill>
                  <a:prstClr val="black"/>
                </a:solidFill>
                <a:latin typeface="Calibri"/>
                <a:cs typeface="Calibri"/>
              </a:rPr>
              <a:t>l</a:t>
            </a:r>
            <a:r>
              <a:rPr sz="2176" spc="5" dirty="0">
                <a:solidFill>
                  <a:prstClr val="black"/>
                </a:solidFill>
                <a:latin typeface="Calibri"/>
                <a:cs typeface="Calibri"/>
              </a:rPr>
              <a:t>a</a:t>
            </a:r>
            <a:r>
              <a:rPr sz="2176" spc="-5" dirty="0">
                <a:solidFill>
                  <a:prstClr val="black"/>
                </a:solidFill>
                <a:latin typeface="Calibri"/>
                <a:cs typeface="Calibri"/>
              </a:rPr>
              <a:t>nn</a:t>
            </a:r>
            <a:r>
              <a:rPr sz="2176" spc="-14" dirty="0">
                <a:solidFill>
                  <a:prstClr val="black"/>
                </a:solidFill>
                <a:latin typeface="Calibri"/>
                <a:cs typeface="Calibri"/>
              </a:rPr>
              <a:t>e</a:t>
            </a:r>
            <a:r>
              <a:rPr sz="2176" spc="5" dirty="0">
                <a:solidFill>
                  <a:prstClr val="black"/>
                </a:solidFill>
                <a:latin typeface="Calibri"/>
                <a:cs typeface="Calibri"/>
              </a:rPr>
              <a:t>d</a:t>
            </a:r>
            <a:r>
              <a:rPr sz="2176" spc="-9" dirty="0">
                <a:solidFill>
                  <a:prstClr val="black"/>
                </a:solidFill>
                <a:latin typeface="Calibri"/>
                <a:cs typeface="Calibri"/>
              </a:rPr>
              <a:t> </a:t>
            </a:r>
            <a:r>
              <a:rPr sz="2176" spc="5" dirty="0">
                <a:solidFill>
                  <a:prstClr val="black"/>
                </a:solidFill>
                <a:latin typeface="Calibri"/>
                <a:cs typeface="Calibri"/>
              </a:rPr>
              <a:t>P</a:t>
            </a:r>
            <a:r>
              <a:rPr sz="2176" spc="-14" dirty="0">
                <a:solidFill>
                  <a:prstClr val="black"/>
                </a:solidFill>
                <a:latin typeface="Calibri"/>
                <a:cs typeface="Calibri"/>
              </a:rPr>
              <a:t>r</a:t>
            </a:r>
            <a:r>
              <a:rPr sz="2176" spc="-9" dirty="0">
                <a:solidFill>
                  <a:prstClr val="black"/>
                </a:solidFill>
                <a:latin typeface="Calibri"/>
                <a:cs typeface="Calibri"/>
              </a:rPr>
              <a:t>o</a:t>
            </a:r>
            <a:r>
              <a:rPr sz="2176" spc="-14" dirty="0">
                <a:solidFill>
                  <a:prstClr val="black"/>
                </a:solidFill>
                <a:latin typeface="Calibri"/>
                <a:cs typeface="Calibri"/>
              </a:rPr>
              <a:t>c</a:t>
            </a:r>
            <a:r>
              <a:rPr sz="2176" spc="18" dirty="0">
                <a:solidFill>
                  <a:prstClr val="black"/>
                </a:solidFill>
                <a:latin typeface="Calibri"/>
                <a:cs typeface="Calibri"/>
              </a:rPr>
              <a:t>e</a:t>
            </a:r>
            <a:r>
              <a:rPr sz="2176" spc="-18" dirty="0">
                <a:solidFill>
                  <a:prstClr val="black"/>
                </a:solidFill>
                <a:latin typeface="Calibri"/>
                <a:cs typeface="Calibri"/>
              </a:rPr>
              <a:t>s</a:t>
            </a:r>
            <a:r>
              <a:rPr sz="2176" spc="5" dirty="0">
                <a:solidFill>
                  <a:prstClr val="black"/>
                </a:solidFill>
                <a:latin typeface="Calibri"/>
                <a:cs typeface="Calibri"/>
              </a:rPr>
              <a:t>s</a:t>
            </a:r>
            <a:endParaRPr sz="2176" dirty="0">
              <a:solidFill>
                <a:prstClr val="black"/>
              </a:solidFill>
              <a:latin typeface="Calibri"/>
              <a:cs typeface="Calibri"/>
            </a:endParaRPr>
          </a:p>
        </p:txBody>
      </p:sp>
      <p:sp>
        <p:nvSpPr>
          <p:cNvPr id="12" name="object 7"/>
          <p:cNvSpPr/>
          <p:nvPr/>
        </p:nvSpPr>
        <p:spPr>
          <a:xfrm>
            <a:off x="2413640" y="1303975"/>
            <a:ext cx="8596281" cy="533346"/>
          </a:xfrm>
          <a:prstGeom prst="rect">
            <a:avLst/>
          </a:prstGeom>
          <a:solidFill>
            <a:srgbClr val="FFC000"/>
          </a:solidFill>
        </p:spPr>
        <p:txBody>
          <a:bodyPr wrap="square" lIns="0" tIns="0" rIns="0" bIns="0" rtlCol="0"/>
          <a:lstStyle/>
          <a:p>
            <a:pPr defTabSz="829178"/>
            <a:endParaRPr sz="1632">
              <a:solidFill>
                <a:prstClr val="black"/>
              </a:solidFill>
              <a:latin typeface="Calibri"/>
            </a:endParaRPr>
          </a:p>
        </p:txBody>
      </p:sp>
      <p:sp>
        <p:nvSpPr>
          <p:cNvPr id="13" name="object 8"/>
          <p:cNvSpPr/>
          <p:nvPr/>
        </p:nvSpPr>
        <p:spPr>
          <a:xfrm>
            <a:off x="2457103" y="1324462"/>
            <a:ext cx="8504265" cy="445684"/>
          </a:xfrm>
          <a:custGeom>
            <a:avLst/>
            <a:gdLst/>
            <a:ahLst/>
            <a:cxnLst/>
            <a:rect l="l" t="t" r="r" b="b"/>
            <a:pathLst>
              <a:path w="9378315" h="491489">
                <a:moveTo>
                  <a:pt x="0" y="491401"/>
                </a:moveTo>
                <a:lnTo>
                  <a:pt x="9378061" y="491401"/>
                </a:lnTo>
                <a:lnTo>
                  <a:pt x="9378061" y="0"/>
                </a:lnTo>
                <a:lnTo>
                  <a:pt x="0" y="0"/>
                </a:lnTo>
                <a:lnTo>
                  <a:pt x="0" y="491401"/>
                </a:lnTo>
                <a:close/>
              </a:path>
            </a:pathLst>
          </a:custGeom>
          <a:solidFill>
            <a:srgbClr val="FFC000"/>
          </a:solidFill>
        </p:spPr>
        <p:txBody>
          <a:bodyPr wrap="square" lIns="0" tIns="0" rIns="0" bIns="0" rtlCol="0"/>
          <a:lstStyle/>
          <a:p>
            <a:pPr defTabSz="829178"/>
            <a:endParaRPr sz="1632">
              <a:solidFill>
                <a:prstClr val="black"/>
              </a:solidFill>
              <a:latin typeface="Calibri"/>
            </a:endParaRPr>
          </a:p>
        </p:txBody>
      </p:sp>
      <p:sp>
        <p:nvSpPr>
          <p:cNvPr id="14" name="object 9"/>
          <p:cNvSpPr/>
          <p:nvPr/>
        </p:nvSpPr>
        <p:spPr>
          <a:xfrm>
            <a:off x="2457103" y="1324462"/>
            <a:ext cx="8504265" cy="445684"/>
          </a:xfrm>
          <a:custGeom>
            <a:avLst/>
            <a:gdLst/>
            <a:ahLst/>
            <a:cxnLst/>
            <a:rect l="l" t="t" r="r" b="b"/>
            <a:pathLst>
              <a:path w="9378315" h="491489">
                <a:moveTo>
                  <a:pt x="0" y="491401"/>
                </a:moveTo>
                <a:lnTo>
                  <a:pt x="9378061" y="491401"/>
                </a:lnTo>
                <a:lnTo>
                  <a:pt x="9378061" y="0"/>
                </a:lnTo>
                <a:lnTo>
                  <a:pt x="0" y="0"/>
                </a:lnTo>
                <a:lnTo>
                  <a:pt x="0" y="491401"/>
                </a:lnTo>
                <a:close/>
              </a:path>
            </a:pathLst>
          </a:custGeom>
          <a:solidFill>
            <a:srgbClr val="FFC000"/>
          </a:solidFill>
          <a:ln w="4767">
            <a:solidFill>
              <a:srgbClr val="C7C7C7"/>
            </a:solidFill>
          </a:ln>
        </p:spPr>
        <p:txBody>
          <a:bodyPr wrap="square" lIns="0" tIns="0" rIns="0" bIns="0" rtlCol="0"/>
          <a:lstStyle/>
          <a:p>
            <a:pPr defTabSz="829178"/>
            <a:endParaRPr sz="1632">
              <a:solidFill>
                <a:prstClr val="black"/>
              </a:solidFill>
              <a:latin typeface="Calibri"/>
            </a:endParaRPr>
          </a:p>
        </p:txBody>
      </p:sp>
      <p:sp>
        <p:nvSpPr>
          <p:cNvPr id="15" name="object 10"/>
          <p:cNvSpPr txBox="1"/>
          <p:nvPr/>
        </p:nvSpPr>
        <p:spPr>
          <a:xfrm>
            <a:off x="5390473" y="1388785"/>
            <a:ext cx="3316715" cy="334835"/>
          </a:xfrm>
          <a:prstGeom prst="rect">
            <a:avLst/>
          </a:prstGeom>
          <a:solidFill>
            <a:srgbClr val="FFC000"/>
          </a:solidFill>
        </p:spPr>
        <p:txBody>
          <a:bodyPr vert="horz" wrap="square" lIns="0" tIns="0" rIns="0" bIns="0" rtlCol="0">
            <a:spAutoFit/>
          </a:bodyPr>
          <a:lstStyle/>
          <a:p>
            <a:pPr marL="11516" defTabSz="829178"/>
            <a:r>
              <a:rPr sz="2176" spc="5" dirty="0">
                <a:solidFill>
                  <a:prstClr val="black"/>
                </a:solidFill>
                <a:latin typeface="Calibri"/>
                <a:cs typeface="Calibri"/>
              </a:rPr>
              <a:t>P</a:t>
            </a:r>
            <a:r>
              <a:rPr sz="2176" spc="-14" dirty="0">
                <a:solidFill>
                  <a:prstClr val="black"/>
                </a:solidFill>
                <a:latin typeface="Calibri"/>
                <a:cs typeface="Calibri"/>
              </a:rPr>
              <a:t>r</a:t>
            </a:r>
            <a:r>
              <a:rPr sz="2176" spc="-5" dirty="0">
                <a:solidFill>
                  <a:prstClr val="black"/>
                </a:solidFill>
                <a:latin typeface="Calibri"/>
                <a:cs typeface="Calibri"/>
              </a:rPr>
              <a:t>odu</a:t>
            </a:r>
            <a:r>
              <a:rPr sz="2176" spc="-14" dirty="0">
                <a:solidFill>
                  <a:prstClr val="black"/>
                </a:solidFill>
                <a:latin typeface="Calibri"/>
                <a:cs typeface="Calibri"/>
              </a:rPr>
              <a:t>c</a:t>
            </a:r>
            <a:r>
              <a:rPr sz="2176" dirty="0">
                <a:solidFill>
                  <a:prstClr val="black"/>
                </a:solidFill>
                <a:latin typeface="Calibri"/>
                <a:cs typeface="Calibri"/>
              </a:rPr>
              <a:t>t</a:t>
            </a:r>
            <a:r>
              <a:rPr sz="2176" spc="-5" dirty="0">
                <a:solidFill>
                  <a:prstClr val="black"/>
                </a:solidFill>
                <a:latin typeface="Calibri"/>
                <a:cs typeface="Calibri"/>
              </a:rPr>
              <a:t> </a:t>
            </a:r>
            <a:r>
              <a:rPr sz="2176" spc="23" dirty="0">
                <a:solidFill>
                  <a:prstClr val="black"/>
                </a:solidFill>
                <a:latin typeface="Calibri"/>
                <a:cs typeface="Calibri"/>
              </a:rPr>
              <a:t>L</a:t>
            </a:r>
            <a:r>
              <a:rPr sz="2176" spc="-9" dirty="0">
                <a:solidFill>
                  <a:prstClr val="black"/>
                </a:solidFill>
                <a:latin typeface="Calibri"/>
                <a:cs typeface="Calibri"/>
              </a:rPr>
              <a:t>if</a:t>
            </a:r>
            <a:r>
              <a:rPr sz="2176" spc="5" dirty="0">
                <a:solidFill>
                  <a:prstClr val="black"/>
                </a:solidFill>
                <a:latin typeface="Calibri"/>
                <a:cs typeface="Calibri"/>
              </a:rPr>
              <a:t>e</a:t>
            </a:r>
            <a:r>
              <a:rPr sz="2176" spc="-18" dirty="0">
                <a:solidFill>
                  <a:prstClr val="black"/>
                </a:solidFill>
                <a:latin typeface="Calibri"/>
                <a:cs typeface="Calibri"/>
              </a:rPr>
              <a:t> </a:t>
            </a:r>
            <a:r>
              <a:rPr sz="2176" spc="-9" dirty="0">
                <a:solidFill>
                  <a:prstClr val="black"/>
                </a:solidFill>
                <a:latin typeface="Calibri"/>
                <a:cs typeface="Calibri"/>
              </a:rPr>
              <a:t>C</a:t>
            </a:r>
            <a:r>
              <a:rPr sz="2176" spc="-5" dirty="0">
                <a:solidFill>
                  <a:prstClr val="black"/>
                </a:solidFill>
                <a:latin typeface="Calibri"/>
                <a:cs typeface="Calibri"/>
              </a:rPr>
              <a:t>y</a:t>
            </a:r>
            <a:r>
              <a:rPr sz="2176" spc="23" dirty="0">
                <a:solidFill>
                  <a:prstClr val="black"/>
                </a:solidFill>
                <a:latin typeface="Calibri"/>
                <a:cs typeface="Calibri"/>
              </a:rPr>
              <a:t>c</a:t>
            </a:r>
            <a:r>
              <a:rPr sz="2176" spc="-9" dirty="0">
                <a:solidFill>
                  <a:prstClr val="black"/>
                </a:solidFill>
                <a:latin typeface="Calibri"/>
                <a:cs typeface="Calibri"/>
              </a:rPr>
              <a:t>l</a:t>
            </a:r>
            <a:r>
              <a:rPr sz="2176" spc="5" dirty="0">
                <a:solidFill>
                  <a:prstClr val="black"/>
                </a:solidFill>
                <a:latin typeface="Calibri"/>
                <a:cs typeface="Calibri"/>
              </a:rPr>
              <a:t>e</a:t>
            </a:r>
            <a:r>
              <a:rPr sz="2176" spc="-9" dirty="0">
                <a:solidFill>
                  <a:prstClr val="black"/>
                </a:solidFill>
                <a:latin typeface="Calibri"/>
                <a:cs typeface="Calibri"/>
              </a:rPr>
              <a:t> </a:t>
            </a:r>
            <a:r>
              <a:rPr sz="2176" spc="-5" dirty="0">
                <a:solidFill>
                  <a:prstClr val="black"/>
                </a:solidFill>
                <a:latin typeface="Calibri"/>
                <a:cs typeface="Calibri"/>
              </a:rPr>
              <a:t>(</a:t>
            </a:r>
            <a:r>
              <a:rPr sz="2176" spc="5" dirty="0">
                <a:solidFill>
                  <a:prstClr val="black"/>
                </a:solidFill>
                <a:latin typeface="Calibri"/>
                <a:cs typeface="Calibri"/>
              </a:rPr>
              <a:t>P</a:t>
            </a:r>
            <a:r>
              <a:rPr sz="2176" spc="-9" dirty="0">
                <a:solidFill>
                  <a:prstClr val="black"/>
                </a:solidFill>
                <a:latin typeface="Calibri"/>
                <a:cs typeface="Calibri"/>
              </a:rPr>
              <a:t>L</a:t>
            </a:r>
            <a:r>
              <a:rPr sz="2176" spc="-5" dirty="0">
                <a:solidFill>
                  <a:prstClr val="black"/>
                </a:solidFill>
                <a:latin typeface="Calibri"/>
                <a:cs typeface="Calibri"/>
              </a:rPr>
              <a:t>C</a:t>
            </a:r>
            <a:r>
              <a:rPr sz="2176" dirty="0">
                <a:solidFill>
                  <a:prstClr val="black"/>
                </a:solidFill>
                <a:latin typeface="Calibri"/>
                <a:cs typeface="Calibri"/>
              </a:rPr>
              <a:t>)</a:t>
            </a:r>
          </a:p>
        </p:txBody>
      </p:sp>
      <p:sp>
        <p:nvSpPr>
          <p:cNvPr id="90" name="object 4"/>
          <p:cNvSpPr/>
          <p:nvPr/>
        </p:nvSpPr>
        <p:spPr>
          <a:xfrm>
            <a:off x="6240646" y="319579"/>
            <a:ext cx="957817" cy="311998"/>
          </a:xfrm>
          <a:custGeom>
            <a:avLst/>
            <a:gdLst/>
            <a:ahLst/>
            <a:cxnLst/>
            <a:rect l="l" t="t" r="r" b="b"/>
            <a:pathLst>
              <a:path w="1440179" h="491490">
                <a:moveTo>
                  <a:pt x="0" y="491401"/>
                </a:moveTo>
                <a:lnTo>
                  <a:pt x="1440052" y="491401"/>
                </a:lnTo>
                <a:lnTo>
                  <a:pt x="1440052" y="0"/>
                </a:lnTo>
                <a:lnTo>
                  <a:pt x="0" y="0"/>
                </a:lnTo>
                <a:lnTo>
                  <a:pt x="0" y="491401"/>
                </a:lnTo>
                <a:close/>
              </a:path>
            </a:pathLst>
          </a:custGeom>
          <a:solidFill>
            <a:srgbClr val="FFC000"/>
          </a:solidFill>
        </p:spPr>
        <p:txBody>
          <a:bodyPr wrap="square" lIns="0" tIns="0" rIns="0" bIns="0" rtlCol="0"/>
          <a:lstStyle/>
          <a:p>
            <a:pPr defTabSz="829178"/>
            <a:endParaRPr sz="1632">
              <a:solidFill>
                <a:prstClr val="black"/>
              </a:solidFill>
              <a:latin typeface="Calibri"/>
            </a:endParaRPr>
          </a:p>
        </p:txBody>
      </p:sp>
      <p:sp>
        <p:nvSpPr>
          <p:cNvPr id="91" name="object 6"/>
          <p:cNvSpPr txBox="1"/>
          <p:nvPr/>
        </p:nvSpPr>
        <p:spPr>
          <a:xfrm>
            <a:off x="5405018" y="250481"/>
            <a:ext cx="2556635" cy="390748"/>
          </a:xfrm>
          <a:prstGeom prst="rect">
            <a:avLst/>
          </a:prstGeom>
          <a:solidFill>
            <a:srgbClr val="FFC000"/>
          </a:solidFill>
        </p:spPr>
        <p:txBody>
          <a:bodyPr vert="horz" wrap="square" lIns="0" tIns="0" rIns="0" bIns="0" rtlCol="0">
            <a:spAutoFit/>
          </a:bodyPr>
          <a:lstStyle/>
          <a:p>
            <a:pPr marL="11516" algn="ctr" defTabSz="829178"/>
            <a:r>
              <a:rPr lang="en-US" sz="2539" spc="5" dirty="0">
                <a:solidFill>
                  <a:prstClr val="black"/>
                </a:solidFill>
                <a:latin typeface="Calibri"/>
                <a:cs typeface="Calibri"/>
              </a:rPr>
              <a:t>BFO: </a:t>
            </a:r>
            <a:r>
              <a:rPr sz="2539" spc="5" dirty="0">
                <a:solidFill>
                  <a:prstClr val="black"/>
                </a:solidFill>
                <a:latin typeface="Calibri"/>
                <a:cs typeface="Calibri"/>
              </a:rPr>
              <a:t>P</a:t>
            </a:r>
            <a:r>
              <a:rPr sz="2539" spc="-14" dirty="0">
                <a:solidFill>
                  <a:prstClr val="black"/>
                </a:solidFill>
                <a:latin typeface="Calibri"/>
                <a:cs typeface="Calibri"/>
              </a:rPr>
              <a:t>r</a:t>
            </a:r>
            <a:r>
              <a:rPr sz="2539" spc="-9" dirty="0">
                <a:solidFill>
                  <a:prstClr val="black"/>
                </a:solidFill>
                <a:latin typeface="Calibri"/>
                <a:cs typeface="Calibri"/>
              </a:rPr>
              <a:t>o</a:t>
            </a:r>
            <a:r>
              <a:rPr sz="2539" spc="-14" dirty="0">
                <a:solidFill>
                  <a:prstClr val="black"/>
                </a:solidFill>
                <a:latin typeface="Calibri"/>
                <a:cs typeface="Calibri"/>
              </a:rPr>
              <a:t>c</a:t>
            </a:r>
            <a:r>
              <a:rPr sz="2539" spc="18" dirty="0">
                <a:solidFill>
                  <a:prstClr val="black"/>
                </a:solidFill>
                <a:latin typeface="Calibri"/>
                <a:cs typeface="Calibri"/>
              </a:rPr>
              <a:t>e</a:t>
            </a:r>
            <a:r>
              <a:rPr sz="2539" spc="-18" dirty="0">
                <a:solidFill>
                  <a:prstClr val="black"/>
                </a:solidFill>
                <a:latin typeface="Calibri"/>
                <a:cs typeface="Calibri"/>
              </a:rPr>
              <a:t>s</a:t>
            </a:r>
            <a:r>
              <a:rPr sz="2539" spc="5" dirty="0">
                <a:solidFill>
                  <a:prstClr val="black"/>
                </a:solidFill>
                <a:latin typeface="Calibri"/>
                <a:cs typeface="Calibri"/>
              </a:rPr>
              <a:t>s</a:t>
            </a:r>
            <a:endParaRPr sz="2539" dirty="0">
              <a:solidFill>
                <a:prstClr val="black"/>
              </a:solidFill>
              <a:latin typeface="Calibri"/>
              <a:cs typeface="Calibri"/>
            </a:endParaRPr>
          </a:p>
        </p:txBody>
      </p:sp>
      <p:sp>
        <p:nvSpPr>
          <p:cNvPr id="114" name="object 89"/>
          <p:cNvSpPr/>
          <p:nvPr/>
        </p:nvSpPr>
        <p:spPr>
          <a:xfrm>
            <a:off x="6669516" y="642614"/>
            <a:ext cx="81190" cy="81190"/>
          </a:xfrm>
          <a:custGeom>
            <a:avLst/>
            <a:gdLst/>
            <a:ahLst/>
            <a:cxnLst/>
            <a:rect l="l" t="t" r="r" b="b"/>
            <a:pathLst>
              <a:path w="89535" h="89535">
                <a:moveTo>
                  <a:pt x="44703" y="0"/>
                </a:moveTo>
                <a:lnTo>
                  <a:pt x="0" y="89407"/>
                </a:lnTo>
                <a:lnTo>
                  <a:pt x="89408" y="89407"/>
                </a:lnTo>
                <a:lnTo>
                  <a:pt x="44703" y="0"/>
                </a:lnTo>
                <a:close/>
              </a:path>
            </a:pathLst>
          </a:custGeom>
          <a:solidFill>
            <a:srgbClr val="FFC000"/>
          </a:solidFill>
          <a:ln>
            <a:solidFill>
              <a:srgbClr val="5B9BD4"/>
            </a:solidFill>
          </a:ln>
        </p:spPr>
        <p:txBody>
          <a:bodyPr wrap="square" lIns="0" tIns="0" rIns="0" bIns="0" rtlCol="0"/>
          <a:lstStyle/>
          <a:p>
            <a:pPr defTabSz="829178"/>
            <a:endParaRPr sz="1632">
              <a:solidFill>
                <a:prstClr val="black"/>
              </a:solidFill>
              <a:latin typeface="Calibri"/>
            </a:endParaRPr>
          </a:p>
        </p:txBody>
      </p:sp>
      <p:sp>
        <p:nvSpPr>
          <p:cNvPr id="115" name="object 89"/>
          <p:cNvSpPr/>
          <p:nvPr/>
        </p:nvSpPr>
        <p:spPr>
          <a:xfrm>
            <a:off x="6653969" y="1138394"/>
            <a:ext cx="81190" cy="81190"/>
          </a:xfrm>
          <a:custGeom>
            <a:avLst/>
            <a:gdLst/>
            <a:ahLst/>
            <a:cxnLst/>
            <a:rect l="l" t="t" r="r" b="b"/>
            <a:pathLst>
              <a:path w="89535" h="89535">
                <a:moveTo>
                  <a:pt x="44703" y="0"/>
                </a:moveTo>
                <a:lnTo>
                  <a:pt x="0" y="89407"/>
                </a:lnTo>
                <a:lnTo>
                  <a:pt x="89408" y="89407"/>
                </a:lnTo>
                <a:lnTo>
                  <a:pt x="44703" y="0"/>
                </a:lnTo>
                <a:close/>
              </a:path>
            </a:pathLst>
          </a:custGeom>
          <a:solidFill>
            <a:srgbClr val="FFC000"/>
          </a:solidFill>
          <a:ln>
            <a:solidFill>
              <a:srgbClr val="5B9BD4"/>
            </a:solidFill>
          </a:ln>
        </p:spPr>
        <p:txBody>
          <a:bodyPr wrap="square" lIns="0" tIns="0" rIns="0" bIns="0" rtlCol="0"/>
          <a:lstStyle/>
          <a:p>
            <a:pPr defTabSz="829178"/>
            <a:endParaRPr sz="1632">
              <a:solidFill>
                <a:prstClr val="black"/>
              </a:solidFill>
              <a:latin typeface="Calibri"/>
            </a:endParaRPr>
          </a:p>
        </p:txBody>
      </p:sp>
      <p:sp>
        <p:nvSpPr>
          <p:cNvPr id="8" name="Slide Number Placeholder 7"/>
          <p:cNvSpPr>
            <a:spLocks noGrp="1"/>
          </p:cNvSpPr>
          <p:nvPr>
            <p:ph type="sldNum" sz="quarter" idx="7"/>
          </p:nvPr>
        </p:nvSpPr>
        <p:spPr/>
        <p:txBody>
          <a:bodyPr/>
          <a:lstStyle/>
          <a:p>
            <a:pPr defTabSz="829178"/>
            <a:fld id="{B6F15528-21DE-4FAA-801E-634DDDAF4B2B}" type="slidenum">
              <a:rPr lang="en-US">
                <a:solidFill>
                  <a:prstClr val="black">
                    <a:tint val="75000"/>
                  </a:prstClr>
                </a:solidFill>
                <a:latin typeface="Calibri"/>
              </a:rPr>
              <a:pPr defTabSz="829178"/>
              <a:t>137</a:t>
            </a:fld>
            <a:endParaRPr lang="en-US">
              <a:solidFill>
                <a:prstClr val="black">
                  <a:tint val="75000"/>
                </a:prstClr>
              </a:solidFill>
              <a:latin typeface="Calibri"/>
            </a:endParaRPr>
          </a:p>
        </p:txBody>
      </p:sp>
    </p:spTree>
    <p:extLst>
      <p:ext uri="{BB962C8B-B14F-4D97-AF65-F5344CB8AC3E}">
        <p14:creationId xmlns:p14="http://schemas.microsoft.com/office/powerpoint/2010/main" val="1619688915"/>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6" name="object 21"/>
          <p:cNvSpPr/>
          <p:nvPr/>
        </p:nvSpPr>
        <p:spPr>
          <a:xfrm>
            <a:off x="7837917" y="2495982"/>
            <a:ext cx="670007" cy="41458"/>
          </a:xfrm>
          <a:custGeom>
            <a:avLst/>
            <a:gdLst/>
            <a:ahLst/>
            <a:cxnLst/>
            <a:rect l="l" t="t" r="r" b="b"/>
            <a:pathLst>
              <a:path w="118744">
                <a:moveTo>
                  <a:pt x="0" y="0"/>
                </a:moveTo>
                <a:lnTo>
                  <a:pt x="118237" y="0"/>
                </a:lnTo>
              </a:path>
            </a:pathLst>
          </a:custGeom>
          <a:ln w="12700">
            <a:solidFill>
              <a:srgbClr val="5B9BD4"/>
            </a:solidFill>
          </a:ln>
        </p:spPr>
        <p:txBody>
          <a:bodyPr wrap="square" lIns="0" tIns="0" rIns="0" bIns="0" rtlCol="0"/>
          <a:lstStyle/>
          <a:p>
            <a:pPr defTabSz="829178">
              <a:defRPr/>
            </a:pPr>
            <a:endParaRPr sz="2539">
              <a:solidFill>
                <a:prstClr val="black"/>
              </a:solidFill>
              <a:latin typeface="Calibri"/>
            </a:endParaRPr>
          </a:p>
        </p:txBody>
      </p:sp>
      <p:sp>
        <p:nvSpPr>
          <p:cNvPr id="2" name="TextBox 1"/>
          <p:cNvSpPr txBox="1"/>
          <p:nvPr/>
        </p:nvSpPr>
        <p:spPr>
          <a:xfrm rot="16200000">
            <a:off x="532059" y="1422561"/>
            <a:ext cx="2098225" cy="371512"/>
          </a:xfrm>
          <a:prstGeom prst="rect">
            <a:avLst/>
          </a:prstGeom>
          <a:noFill/>
        </p:spPr>
        <p:txBody>
          <a:bodyPr wrap="square" rtlCol="0">
            <a:spAutoFit/>
          </a:bodyPr>
          <a:lstStyle/>
          <a:p>
            <a:pPr algn="ctr" defTabSz="829178">
              <a:defRPr/>
            </a:pPr>
            <a:r>
              <a:rPr lang="fr-CH" sz="1814" b="1" dirty="0" err="1">
                <a:solidFill>
                  <a:srgbClr val="B48900"/>
                </a:solidFill>
                <a:latin typeface="Calibri"/>
              </a:rPr>
              <a:t>Process</a:t>
            </a:r>
            <a:endParaRPr lang="en-GB" sz="1814" b="1" dirty="0">
              <a:solidFill>
                <a:srgbClr val="B48900"/>
              </a:solidFill>
              <a:latin typeface="Calibri"/>
            </a:endParaRPr>
          </a:p>
        </p:txBody>
      </p:sp>
      <p:sp>
        <p:nvSpPr>
          <p:cNvPr id="5" name="object 54"/>
          <p:cNvSpPr/>
          <p:nvPr/>
        </p:nvSpPr>
        <p:spPr>
          <a:xfrm>
            <a:off x="6529601" y="1321504"/>
            <a:ext cx="0" cy="172746"/>
          </a:xfrm>
          <a:custGeom>
            <a:avLst/>
            <a:gdLst/>
            <a:ahLst/>
            <a:cxnLst/>
            <a:rect l="l" t="t" r="r" b="b"/>
            <a:pathLst>
              <a:path h="190500">
                <a:moveTo>
                  <a:pt x="0" y="0"/>
                </a:moveTo>
                <a:lnTo>
                  <a:pt x="0" y="9668"/>
                </a:lnTo>
                <a:lnTo>
                  <a:pt x="0" y="20102"/>
                </a:lnTo>
                <a:lnTo>
                  <a:pt x="0" y="31224"/>
                </a:lnTo>
                <a:lnTo>
                  <a:pt x="0" y="108117"/>
                </a:lnTo>
                <a:lnTo>
                  <a:pt x="0" y="121909"/>
                </a:lnTo>
                <a:lnTo>
                  <a:pt x="0" y="135775"/>
                </a:lnTo>
                <a:lnTo>
                  <a:pt x="0" y="149639"/>
                </a:lnTo>
                <a:lnTo>
                  <a:pt x="0" y="163423"/>
                </a:lnTo>
                <a:lnTo>
                  <a:pt x="0" y="177051"/>
                </a:lnTo>
                <a:lnTo>
                  <a:pt x="0" y="190446"/>
                </a:lnTo>
              </a:path>
            </a:pathLst>
          </a:custGeom>
          <a:solidFill>
            <a:srgbClr val="FFC000"/>
          </a:solidFill>
          <a:ln w="12700">
            <a:solidFill>
              <a:srgbClr val="5B9BD4"/>
            </a:solidFill>
          </a:ln>
        </p:spPr>
        <p:txBody>
          <a:bodyPr wrap="square" lIns="0" tIns="0" rIns="0" bIns="0" rtlCol="0"/>
          <a:lstStyle/>
          <a:p>
            <a:pPr defTabSz="829178">
              <a:defRPr/>
            </a:pPr>
            <a:endParaRPr sz="1632">
              <a:solidFill>
                <a:prstClr val="black"/>
              </a:solidFill>
              <a:latin typeface="Calibri"/>
            </a:endParaRPr>
          </a:p>
        </p:txBody>
      </p:sp>
      <p:sp>
        <p:nvSpPr>
          <p:cNvPr id="6" name="object 2"/>
          <p:cNvSpPr txBox="1"/>
          <p:nvPr/>
        </p:nvSpPr>
        <p:spPr>
          <a:xfrm>
            <a:off x="6395731" y="647579"/>
            <a:ext cx="380040" cy="139590"/>
          </a:xfrm>
          <a:prstGeom prst="rect">
            <a:avLst/>
          </a:prstGeom>
          <a:solidFill>
            <a:srgbClr val="FFC000"/>
          </a:solidFill>
        </p:spPr>
        <p:txBody>
          <a:bodyPr vert="horz" wrap="square" lIns="0" tIns="0" rIns="0" bIns="0" rtlCol="0">
            <a:spAutoFit/>
          </a:bodyPr>
          <a:lstStyle/>
          <a:p>
            <a:pPr marL="11516" defTabSz="829178">
              <a:defRPr/>
            </a:pPr>
            <a:r>
              <a:rPr sz="907" spc="5" dirty="0">
                <a:solidFill>
                  <a:prstClr val="black"/>
                </a:solidFill>
                <a:latin typeface="Calibri"/>
                <a:cs typeface="Calibri"/>
              </a:rPr>
              <a:t>P</a:t>
            </a:r>
            <a:r>
              <a:rPr sz="907" spc="-14" dirty="0">
                <a:solidFill>
                  <a:prstClr val="black"/>
                </a:solidFill>
                <a:latin typeface="Calibri"/>
                <a:cs typeface="Calibri"/>
              </a:rPr>
              <a:t>r</a:t>
            </a:r>
            <a:r>
              <a:rPr sz="907" spc="-5" dirty="0">
                <a:solidFill>
                  <a:prstClr val="black"/>
                </a:solidFill>
                <a:latin typeface="Calibri"/>
                <a:cs typeface="Calibri"/>
              </a:rPr>
              <a:t>o</a:t>
            </a:r>
            <a:r>
              <a:rPr sz="907" spc="-14" dirty="0">
                <a:solidFill>
                  <a:prstClr val="black"/>
                </a:solidFill>
                <a:latin typeface="Calibri"/>
                <a:cs typeface="Calibri"/>
              </a:rPr>
              <a:t>c</a:t>
            </a:r>
            <a:r>
              <a:rPr sz="907" spc="23" dirty="0">
                <a:solidFill>
                  <a:prstClr val="black"/>
                </a:solidFill>
                <a:latin typeface="Calibri"/>
                <a:cs typeface="Calibri"/>
              </a:rPr>
              <a:t>e</a:t>
            </a:r>
            <a:r>
              <a:rPr sz="907" spc="-18" dirty="0">
                <a:solidFill>
                  <a:prstClr val="black"/>
                </a:solidFill>
                <a:latin typeface="Calibri"/>
                <a:cs typeface="Calibri"/>
              </a:rPr>
              <a:t>s</a:t>
            </a:r>
            <a:r>
              <a:rPr sz="907" spc="5" dirty="0">
                <a:solidFill>
                  <a:prstClr val="black"/>
                </a:solidFill>
                <a:latin typeface="Calibri"/>
                <a:cs typeface="Calibri"/>
              </a:rPr>
              <a:t>s</a:t>
            </a:r>
            <a:endParaRPr sz="907" dirty="0">
              <a:solidFill>
                <a:prstClr val="black"/>
              </a:solidFill>
              <a:latin typeface="Calibri"/>
              <a:cs typeface="Calibri"/>
            </a:endParaRPr>
          </a:p>
        </p:txBody>
      </p:sp>
      <p:sp>
        <p:nvSpPr>
          <p:cNvPr id="7" name="object 52"/>
          <p:cNvSpPr/>
          <p:nvPr/>
        </p:nvSpPr>
        <p:spPr>
          <a:xfrm>
            <a:off x="6542219" y="756891"/>
            <a:ext cx="41458" cy="389835"/>
          </a:xfrm>
          <a:custGeom>
            <a:avLst/>
            <a:gdLst/>
            <a:ahLst/>
            <a:cxnLst/>
            <a:rect l="l" t="t" r="r" b="b"/>
            <a:pathLst>
              <a:path h="190500">
                <a:moveTo>
                  <a:pt x="0" y="0"/>
                </a:moveTo>
                <a:lnTo>
                  <a:pt x="0" y="9646"/>
                </a:lnTo>
                <a:lnTo>
                  <a:pt x="0" y="20064"/>
                </a:lnTo>
                <a:lnTo>
                  <a:pt x="0" y="31175"/>
                </a:lnTo>
                <a:lnTo>
                  <a:pt x="0" y="42903"/>
                </a:lnTo>
                <a:lnTo>
                  <a:pt x="0" y="55171"/>
                </a:lnTo>
                <a:lnTo>
                  <a:pt x="0" y="67899"/>
                </a:lnTo>
                <a:lnTo>
                  <a:pt x="0" y="81012"/>
                </a:lnTo>
                <a:lnTo>
                  <a:pt x="0" y="94431"/>
                </a:lnTo>
                <a:lnTo>
                  <a:pt x="0" y="108080"/>
                </a:lnTo>
                <a:lnTo>
                  <a:pt x="0" y="121880"/>
                </a:lnTo>
                <a:lnTo>
                  <a:pt x="0" y="135755"/>
                </a:lnTo>
                <a:lnTo>
                  <a:pt x="0" y="149626"/>
                </a:lnTo>
                <a:lnTo>
                  <a:pt x="0" y="163417"/>
                </a:lnTo>
                <a:lnTo>
                  <a:pt x="0" y="177049"/>
                </a:lnTo>
                <a:lnTo>
                  <a:pt x="0" y="190446"/>
                </a:lnTo>
              </a:path>
            </a:pathLst>
          </a:custGeom>
          <a:solidFill>
            <a:srgbClr val="FFC000"/>
          </a:solidFill>
          <a:ln w="12700">
            <a:solidFill>
              <a:srgbClr val="5B9BD4"/>
            </a:solidFill>
          </a:ln>
        </p:spPr>
        <p:txBody>
          <a:bodyPr wrap="square" lIns="0" tIns="0" rIns="0" bIns="0" rtlCol="0"/>
          <a:lstStyle/>
          <a:p>
            <a:pPr defTabSz="829178">
              <a:defRPr/>
            </a:pPr>
            <a:endParaRPr sz="1632">
              <a:solidFill>
                <a:prstClr val="black"/>
              </a:solidFill>
              <a:latin typeface="Calibri"/>
            </a:endParaRPr>
          </a:p>
        </p:txBody>
      </p:sp>
      <p:sp>
        <p:nvSpPr>
          <p:cNvPr id="9" name="object 4"/>
          <p:cNvSpPr/>
          <p:nvPr/>
        </p:nvSpPr>
        <p:spPr>
          <a:xfrm>
            <a:off x="5935985" y="957799"/>
            <a:ext cx="1187234" cy="309849"/>
          </a:xfrm>
          <a:custGeom>
            <a:avLst/>
            <a:gdLst/>
            <a:ahLst/>
            <a:cxnLst/>
            <a:rect l="l" t="t" r="r" b="b"/>
            <a:pathLst>
              <a:path w="1440179" h="491490">
                <a:moveTo>
                  <a:pt x="0" y="491401"/>
                </a:moveTo>
                <a:lnTo>
                  <a:pt x="1440052" y="491401"/>
                </a:lnTo>
                <a:lnTo>
                  <a:pt x="1440052" y="0"/>
                </a:lnTo>
                <a:lnTo>
                  <a:pt x="0" y="0"/>
                </a:lnTo>
                <a:lnTo>
                  <a:pt x="0" y="491401"/>
                </a:lnTo>
                <a:close/>
              </a:path>
            </a:pathLst>
          </a:custGeom>
          <a:solidFill>
            <a:srgbClr val="FFC000"/>
          </a:solidFill>
        </p:spPr>
        <p:txBody>
          <a:bodyPr wrap="square" lIns="0" tIns="0" rIns="0" bIns="0" rtlCol="0"/>
          <a:lstStyle/>
          <a:p>
            <a:pPr defTabSz="829178">
              <a:defRPr/>
            </a:pPr>
            <a:endParaRPr sz="1632">
              <a:solidFill>
                <a:prstClr val="black"/>
              </a:solidFill>
              <a:latin typeface="Calibri"/>
            </a:endParaRPr>
          </a:p>
        </p:txBody>
      </p:sp>
      <p:sp>
        <p:nvSpPr>
          <p:cNvPr id="11" name="object 6"/>
          <p:cNvSpPr txBox="1"/>
          <p:nvPr/>
        </p:nvSpPr>
        <p:spPr>
          <a:xfrm>
            <a:off x="5461974" y="941464"/>
            <a:ext cx="2130879" cy="334835"/>
          </a:xfrm>
          <a:prstGeom prst="rect">
            <a:avLst/>
          </a:prstGeom>
          <a:solidFill>
            <a:srgbClr val="FFC000"/>
          </a:solidFill>
        </p:spPr>
        <p:txBody>
          <a:bodyPr vert="horz" wrap="square" lIns="0" tIns="0" rIns="0" bIns="0" rtlCol="0">
            <a:spAutoFit/>
          </a:bodyPr>
          <a:lstStyle/>
          <a:p>
            <a:pPr marL="11516" algn="ctr" defTabSz="829178">
              <a:defRPr/>
            </a:pPr>
            <a:r>
              <a:rPr sz="2176" spc="5" dirty="0">
                <a:solidFill>
                  <a:prstClr val="black"/>
                </a:solidFill>
                <a:latin typeface="Calibri"/>
                <a:cs typeface="Calibri"/>
              </a:rPr>
              <a:t>P</a:t>
            </a:r>
            <a:r>
              <a:rPr sz="2176" spc="-9" dirty="0">
                <a:solidFill>
                  <a:prstClr val="black"/>
                </a:solidFill>
                <a:latin typeface="Calibri"/>
                <a:cs typeface="Calibri"/>
              </a:rPr>
              <a:t>l</a:t>
            </a:r>
            <a:r>
              <a:rPr sz="2176" spc="5" dirty="0">
                <a:solidFill>
                  <a:prstClr val="black"/>
                </a:solidFill>
                <a:latin typeface="Calibri"/>
                <a:cs typeface="Calibri"/>
              </a:rPr>
              <a:t>a</a:t>
            </a:r>
            <a:r>
              <a:rPr sz="2176" spc="-5" dirty="0">
                <a:solidFill>
                  <a:prstClr val="black"/>
                </a:solidFill>
                <a:latin typeface="Calibri"/>
                <a:cs typeface="Calibri"/>
              </a:rPr>
              <a:t>nn</a:t>
            </a:r>
            <a:r>
              <a:rPr sz="2176" spc="-14" dirty="0">
                <a:solidFill>
                  <a:prstClr val="black"/>
                </a:solidFill>
                <a:latin typeface="Calibri"/>
                <a:cs typeface="Calibri"/>
              </a:rPr>
              <a:t>e</a:t>
            </a:r>
            <a:r>
              <a:rPr sz="2176" spc="5" dirty="0">
                <a:solidFill>
                  <a:prstClr val="black"/>
                </a:solidFill>
                <a:latin typeface="Calibri"/>
                <a:cs typeface="Calibri"/>
              </a:rPr>
              <a:t>d</a:t>
            </a:r>
            <a:r>
              <a:rPr sz="2176" spc="-9" dirty="0">
                <a:solidFill>
                  <a:prstClr val="black"/>
                </a:solidFill>
                <a:latin typeface="Calibri"/>
                <a:cs typeface="Calibri"/>
              </a:rPr>
              <a:t> </a:t>
            </a:r>
            <a:r>
              <a:rPr sz="2176" spc="5" dirty="0">
                <a:solidFill>
                  <a:prstClr val="black"/>
                </a:solidFill>
                <a:latin typeface="Calibri"/>
                <a:cs typeface="Calibri"/>
              </a:rPr>
              <a:t>P</a:t>
            </a:r>
            <a:r>
              <a:rPr sz="2176" spc="-14" dirty="0">
                <a:solidFill>
                  <a:prstClr val="black"/>
                </a:solidFill>
                <a:latin typeface="Calibri"/>
                <a:cs typeface="Calibri"/>
              </a:rPr>
              <a:t>r</a:t>
            </a:r>
            <a:r>
              <a:rPr sz="2176" spc="-9" dirty="0">
                <a:solidFill>
                  <a:prstClr val="black"/>
                </a:solidFill>
                <a:latin typeface="Calibri"/>
                <a:cs typeface="Calibri"/>
              </a:rPr>
              <a:t>o</a:t>
            </a:r>
            <a:r>
              <a:rPr sz="2176" spc="-14" dirty="0">
                <a:solidFill>
                  <a:prstClr val="black"/>
                </a:solidFill>
                <a:latin typeface="Calibri"/>
                <a:cs typeface="Calibri"/>
              </a:rPr>
              <a:t>c</a:t>
            </a:r>
            <a:r>
              <a:rPr sz="2176" spc="18" dirty="0">
                <a:solidFill>
                  <a:prstClr val="black"/>
                </a:solidFill>
                <a:latin typeface="Calibri"/>
                <a:cs typeface="Calibri"/>
              </a:rPr>
              <a:t>e</a:t>
            </a:r>
            <a:r>
              <a:rPr sz="2176" spc="-18" dirty="0">
                <a:solidFill>
                  <a:prstClr val="black"/>
                </a:solidFill>
                <a:latin typeface="Calibri"/>
                <a:cs typeface="Calibri"/>
              </a:rPr>
              <a:t>s</a:t>
            </a:r>
            <a:r>
              <a:rPr sz="2176" spc="5" dirty="0">
                <a:solidFill>
                  <a:prstClr val="black"/>
                </a:solidFill>
                <a:latin typeface="Calibri"/>
                <a:cs typeface="Calibri"/>
              </a:rPr>
              <a:t>s</a:t>
            </a:r>
            <a:endParaRPr sz="2176" dirty="0">
              <a:solidFill>
                <a:prstClr val="black"/>
              </a:solidFill>
              <a:latin typeface="Calibri"/>
              <a:cs typeface="Calibri"/>
            </a:endParaRPr>
          </a:p>
        </p:txBody>
      </p:sp>
      <p:sp>
        <p:nvSpPr>
          <p:cNvPr id="14" name="object 9"/>
          <p:cNvSpPr/>
          <p:nvPr/>
        </p:nvSpPr>
        <p:spPr>
          <a:xfrm>
            <a:off x="2295597" y="1462659"/>
            <a:ext cx="8325140" cy="445684"/>
          </a:xfrm>
          <a:custGeom>
            <a:avLst/>
            <a:gdLst/>
            <a:ahLst/>
            <a:cxnLst/>
            <a:rect l="l" t="t" r="r" b="b"/>
            <a:pathLst>
              <a:path w="9378315" h="491489">
                <a:moveTo>
                  <a:pt x="0" y="491401"/>
                </a:moveTo>
                <a:lnTo>
                  <a:pt x="9378061" y="491401"/>
                </a:lnTo>
                <a:lnTo>
                  <a:pt x="9378061" y="0"/>
                </a:lnTo>
                <a:lnTo>
                  <a:pt x="0" y="0"/>
                </a:lnTo>
                <a:lnTo>
                  <a:pt x="0" y="491401"/>
                </a:lnTo>
                <a:close/>
              </a:path>
            </a:pathLst>
          </a:custGeom>
          <a:solidFill>
            <a:srgbClr val="FFC000"/>
          </a:solidFill>
          <a:ln w="4767">
            <a:solidFill>
              <a:srgbClr val="C7C7C7"/>
            </a:solidFill>
          </a:ln>
        </p:spPr>
        <p:txBody>
          <a:bodyPr wrap="square" lIns="0" tIns="0" rIns="0" bIns="0" rtlCol="0"/>
          <a:lstStyle/>
          <a:p>
            <a:pPr defTabSz="829178">
              <a:defRPr/>
            </a:pPr>
            <a:endParaRPr sz="1632">
              <a:solidFill>
                <a:prstClr val="black"/>
              </a:solidFill>
              <a:latin typeface="Calibri"/>
            </a:endParaRPr>
          </a:p>
        </p:txBody>
      </p:sp>
      <p:sp>
        <p:nvSpPr>
          <p:cNvPr id="15" name="object 10"/>
          <p:cNvSpPr txBox="1"/>
          <p:nvPr/>
        </p:nvSpPr>
        <p:spPr>
          <a:xfrm>
            <a:off x="5228968" y="1526982"/>
            <a:ext cx="3316715" cy="334835"/>
          </a:xfrm>
          <a:prstGeom prst="rect">
            <a:avLst/>
          </a:prstGeom>
          <a:solidFill>
            <a:srgbClr val="FFC000"/>
          </a:solidFill>
        </p:spPr>
        <p:txBody>
          <a:bodyPr vert="horz" wrap="square" lIns="0" tIns="0" rIns="0" bIns="0" rtlCol="0">
            <a:spAutoFit/>
          </a:bodyPr>
          <a:lstStyle/>
          <a:p>
            <a:pPr marL="11516" defTabSz="829178">
              <a:defRPr/>
            </a:pPr>
            <a:r>
              <a:rPr sz="2176" spc="5" dirty="0">
                <a:solidFill>
                  <a:prstClr val="black"/>
                </a:solidFill>
                <a:latin typeface="Calibri"/>
                <a:cs typeface="Calibri"/>
              </a:rPr>
              <a:t>P</a:t>
            </a:r>
            <a:r>
              <a:rPr sz="2176" spc="-14" dirty="0">
                <a:solidFill>
                  <a:prstClr val="black"/>
                </a:solidFill>
                <a:latin typeface="Calibri"/>
                <a:cs typeface="Calibri"/>
              </a:rPr>
              <a:t>r</a:t>
            </a:r>
            <a:r>
              <a:rPr sz="2176" spc="-5" dirty="0">
                <a:solidFill>
                  <a:prstClr val="black"/>
                </a:solidFill>
                <a:latin typeface="Calibri"/>
                <a:cs typeface="Calibri"/>
              </a:rPr>
              <a:t>odu</a:t>
            </a:r>
            <a:r>
              <a:rPr sz="2176" spc="-14" dirty="0">
                <a:solidFill>
                  <a:prstClr val="black"/>
                </a:solidFill>
                <a:latin typeface="Calibri"/>
                <a:cs typeface="Calibri"/>
              </a:rPr>
              <a:t>c</a:t>
            </a:r>
            <a:r>
              <a:rPr sz="2176" dirty="0">
                <a:solidFill>
                  <a:prstClr val="black"/>
                </a:solidFill>
                <a:latin typeface="Calibri"/>
                <a:cs typeface="Calibri"/>
              </a:rPr>
              <a:t>t</a:t>
            </a:r>
            <a:r>
              <a:rPr sz="2176" spc="-5" dirty="0">
                <a:solidFill>
                  <a:prstClr val="black"/>
                </a:solidFill>
                <a:latin typeface="Calibri"/>
                <a:cs typeface="Calibri"/>
              </a:rPr>
              <a:t> </a:t>
            </a:r>
            <a:r>
              <a:rPr sz="2176" spc="23" dirty="0">
                <a:solidFill>
                  <a:prstClr val="black"/>
                </a:solidFill>
                <a:latin typeface="Calibri"/>
                <a:cs typeface="Calibri"/>
              </a:rPr>
              <a:t>L</a:t>
            </a:r>
            <a:r>
              <a:rPr sz="2176" spc="-9" dirty="0">
                <a:solidFill>
                  <a:prstClr val="black"/>
                </a:solidFill>
                <a:latin typeface="Calibri"/>
                <a:cs typeface="Calibri"/>
              </a:rPr>
              <a:t>if</a:t>
            </a:r>
            <a:r>
              <a:rPr sz="2176" spc="5" dirty="0">
                <a:solidFill>
                  <a:prstClr val="black"/>
                </a:solidFill>
                <a:latin typeface="Calibri"/>
                <a:cs typeface="Calibri"/>
              </a:rPr>
              <a:t>e</a:t>
            </a:r>
            <a:r>
              <a:rPr sz="2176" spc="-18" dirty="0">
                <a:solidFill>
                  <a:prstClr val="black"/>
                </a:solidFill>
                <a:latin typeface="Calibri"/>
                <a:cs typeface="Calibri"/>
              </a:rPr>
              <a:t> </a:t>
            </a:r>
            <a:r>
              <a:rPr sz="2176" spc="-9" dirty="0">
                <a:solidFill>
                  <a:prstClr val="black"/>
                </a:solidFill>
                <a:latin typeface="Calibri"/>
                <a:cs typeface="Calibri"/>
              </a:rPr>
              <a:t>C</a:t>
            </a:r>
            <a:r>
              <a:rPr sz="2176" spc="-5" dirty="0">
                <a:solidFill>
                  <a:prstClr val="black"/>
                </a:solidFill>
                <a:latin typeface="Calibri"/>
                <a:cs typeface="Calibri"/>
              </a:rPr>
              <a:t>y</a:t>
            </a:r>
            <a:r>
              <a:rPr sz="2176" spc="23" dirty="0">
                <a:solidFill>
                  <a:prstClr val="black"/>
                </a:solidFill>
                <a:latin typeface="Calibri"/>
                <a:cs typeface="Calibri"/>
              </a:rPr>
              <a:t>c</a:t>
            </a:r>
            <a:r>
              <a:rPr sz="2176" spc="-9" dirty="0">
                <a:solidFill>
                  <a:prstClr val="black"/>
                </a:solidFill>
                <a:latin typeface="Calibri"/>
                <a:cs typeface="Calibri"/>
              </a:rPr>
              <a:t>l</a:t>
            </a:r>
            <a:r>
              <a:rPr sz="2176" spc="5" dirty="0">
                <a:solidFill>
                  <a:prstClr val="black"/>
                </a:solidFill>
                <a:latin typeface="Calibri"/>
                <a:cs typeface="Calibri"/>
              </a:rPr>
              <a:t>e</a:t>
            </a:r>
            <a:r>
              <a:rPr sz="2176" spc="-9" dirty="0">
                <a:solidFill>
                  <a:prstClr val="black"/>
                </a:solidFill>
                <a:latin typeface="Calibri"/>
                <a:cs typeface="Calibri"/>
              </a:rPr>
              <a:t> </a:t>
            </a:r>
            <a:r>
              <a:rPr sz="2176" spc="-5" dirty="0">
                <a:solidFill>
                  <a:prstClr val="black"/>
                </a:solidFill>
                <a:latin typeface="Calibri"/>
                <a:cs typeface="Calibri"/>
              </a:rPr>
              <a:t>(</a:t>
            </a:r>
            <a:r>
              <a:rPr sz="2176" spc="5" dirty="0">
                <a:solidFill>
                  <a:prstClr val="black"/>
                </a:solidFill>
                <a:latin typeface="Calibri"/>
                <a:cs typeface="Calibri"/>
              </a:rPr>
              <a:t>P</a:t>
            </a:r>
            <a:r>
              <a:rPr sz="2176" spc="-9" dirty="0">
                <a:solidFill>
                  <a:prstClr val="black"/>
                </a:solidFill>
                <a:latin typeface="Calibri"/>
                <a:cs typeface="Calibri"/>
              </a:rPr>
              <a:t>L</a:t>
            </a:r>
            <a:r>
              <a:rPr sz="2176" spc="-5" dirty="0">
                <a:solidFill>
                  <a:prstClr val="black"/>
                </a:solidFill>
                <a:latin typeface="Calibri"/>
                <a:cs typeface="Calibri"/>
              </a:rPr>
              <a:t>C</a:t>
            </a:r>
            <a:r>
              <a:rPr sz="2176" dirty="0">
                <a:solidFill>
                  <a:prstClr val="black"/>
                </a:solidFill>
                <a:latin typeface="Calibri"/>
                <a:cs typeface="Calibri"/>
              </a:rPr>
              <a:t>)</a:t>
            </a:r>
          </a:p>
        </p:txBody>
      </p:sp>
      <p:sp>
        <p:nvSpPr>
          <p:cNvPr id="90" name="object 4"/>
          <p:cNvSpPr/>
          <p:nvPr/>
        </p:nvSpPr>
        <p:spPr>
          <a:xfrm>
            <a:off x="6079141" y="457776"/>
            <a:ext cx="957817" cy="311998"/>
          </a:xfrm>
          <a:custGeom>
            <a:avLst/>
            <a:gdLst/>
            <a:ahLst/>
            <a:cxnLst/>
            <a:rect l="l" t="t" r="r" b="b"/>
            <a:pathLst>
              <a:path w="1440179" h="491490">
                <a:moveTo>
                  <a:pt x="0" y="491401"/>
                </a:moveTo>
                <a:lnTo>
                  <a:pt x="1440052" y="491401"/>
                </a:lnTo>
                <a:lnTo>
                  <a:pt x="1440052" y="0"/>
                </a:lnTo>
                <a:lnTo>
                  <a:pt x="0" y="0"/>
                </a:lnTo>
                <a:lnTo>
                  <a:pt x="0" y="491401"/>
                </a:lnTo>
                <a:close/>
              </a:path>
            </a:pathLst>
          </a:custGeom>
          <a:solidFill>
            <a:srgbClr val="FFC000"/>
          </a:solidFill>
        </p:spPr>
        <p:txBody>
          <a:bodyPr wrap="square" lIns="0" tIns="0" rIns="0" bIns="0" rtlCol="0"/>
          <a:lstStyle/>
          <a:p>
            <a:pPr defTabSz="829178">
              <a:defRPr/>
            </a:pPr>
            <a:endParaRPr sz="1632">
              <a:solidFill>
                <a:prstClr val="black"/>
              </a:solidFill>
              <a:latin typeface="Calibri"/>
            </a:endParaRPr>
          </a:p>
        </p:txBody>
      </p:sp>
      <p:sp>
        <p:nvSpPr>
          <p:cNvPr id="91" name="object 6"/>
          <p:cNvSpPr txBox="1"/>
          <p:nvPr/>
        </p:nvSpPr>
        <p:spPr>
          <a:xfrm>
            <a:off x="5243513" y="388677"/>
            <a:ext cx="2556635" cy="390748"/>
          </a:xfrm>
          <a:prstGeom prst="rect">
            <a:avLst/>
          </a:prstGeom>
          <a:solidFill>
            <a:srgbClr val="FFC000"/>
          </a:solidFill>
        </p:spPr>
        <p:txBody>
          <a:bodyPr vert="horz" wrap="square" lIns="0" tIns="0" rIns="0" bIns="0" rtlCol="0">
            <a:spAutoFit/>
          </a:bodyPr>
          <a:lstStyle/>
          <a:p>
            <a:pPr marL="11516" algn="ctr" defTabSz="829178">
              <a:defRPr/>
            </a:pPr>
            <a:r>
              <a:rPr lang="en-US" sz="2539" spc="5" dirty="0">
                <a:solidFill>
                  <a:prstClr val="black"/>
                </a:solidFill>
                <a:latin typeface="Calibri"/>
                <a:cs typeface="Calibri"/>
              </a:rPr>
              <a:t>BFO: </a:t>
            </a:r>
            <a:r>
              <a:rPr sz="2539" spc="5" dirty="0">
                <a:solidFill>
                  <a:prstClr val="black"/>
                </a:solidFill>
                <a:latin typeface="Calibri"/>
                <a:cs typeface="Calibri"/>
              </a:rPr>
              <a:t>P</a:t>
            </a:r>
            <a:r>
              <a:rPr sz="2539" spc="-14" dirty="0">
                <a:solidFill>
                  <a:prstClr val="black"/>
                </a:solidFill>
                <a:latin typeface="Calibri"/>
                <a:cs typeface="Calibri"/>
              </a:rPr>
              <a:t>r</a:t>
            </a:r>
            <a:r>
              <a:rPr sz="2539" spc="-9" dirty="0">
                <a:solidFill>
                  <a:prstClr val="black"/>
                </a:solidFill>
                <a:latin typeface="Calibri"/>
                <a:cs typeface="Calibri"/>
              </a:rPr>
              <a:t>o</a:t>
            </a:r>
            <a:r>
              <a:rPr sz="2539" spc="-14" dirty="0">
                <a:solidFill>
                  <a:prstClr val="black"/>
                </a:solidFill>
                <a:latin typeface="Calibri"/>
                <a:cs typeface="Calibri"/>
              </a:rPr>
              <a:t>c</a:t>
            </a:r>
            <a:r>
              <a:rPr sz="2539" spc="18" dirty="0">
                <a:solidFill>
                  <a:prstClr val="black"/>
                </a:solidFill>
                <a:latin typeface="Calibri"/>
                <a:cs typeface="Calibri"/>
              </a:rPr>
              <a:t>e</a:t>
            </a:r>
            <a:r>
              <a:rPr sz="2539" spc="-18" dirty="0">
                <a:solidFill>
                  <a:prstClr val="black"/>
                </a:solidFill>
                <a:latin typeface="Calibri"/>
                <a:cs typeface="Calibri"/>
              </a:rPr>
              <a:t>s</a:t>
            </a:r>
            <a:r>
              <a:rPr sz="2539" spc="5" dirty="0">
                <a:solidFill>
                  <a:prstClr val="black"/>
                </a:solidFill>
                <a:latin typeface="Calibri"/>
                <a:cs typeface="Calibri"/>
              </a:rPr>
              <a:t>s</a:t>
            </a:r>
            <a:endParaRPr sz="2539" dirty="0">
              <a:solidFill>
                <a:prstClr val="black"/>
              </a:solidFill>
              <a:latin typeface="Calibri"/>
              <a:cs typeface="Calibri"/>
            </a:endParaRPr>
          </a:p>
        </p:txBody>
      </p:sp>
      <p:sp>
        <p:nvSpPr>
          <p:cNvPr id="114" name="object 89"/>
          <p:cNvSpPr/>
          <p:nvPr/>
        </p:nvSpPr>
        <p:spPr>
          <a:xfrm>
            <a:off x="6508011" y="780811"/>
            <a:ext cx="81190" cy="81190"/>
          </a:xfrm>
          <a:custGeom>
            <a:avLst/>
            <a:gdLst/>
            <a:ahLst/>
            <a:cxnLst/>
            <a:rect l="l" t="t" r="r" b="b"/>
            <a:pathLst>
              <a:path w="89535" h="89535">
                <a:moveTo>
                  <a:pt x="44703" y="0"/>
                </a:moveTo>
                <a:lnTo>
                  <a:pt x="0" y="89407"/>
                </a:lnTo>
                <a:lnTo>
                  <a:pt x="89408" y="89407"/>
                </a:lnTo>
                <a:lnTo>
                  <a:pt x="44703" y="0"/>
                </a:lnTo>
                <a:close/>
              </a:path>
            </a:pathLst>
          </a:custGeom>
          <a:solidFill>
            <a:srgbClr val="FFC000"/>
          </a:solidFill>
          <a:ln>
            <a:solidFill>
              <a:srgbClr val="00B0F0"/>
            </a:solidFill>
          </a:ln>
        </p:spPr>
        <p:txBody>
          <a:bodyPr wrap="square" lIns="0" tIns="0" rIns="0" bIns="0" rtlCol="0"/>
          <a:lstStyle/>
          <a:p>
            <a:pPr defTabSz="829178">
              <a:defRPr/>
            </a:pPr>
            <a:endParaRPr sz="1632">
              <a:solidFill>
                <a:prstClr val="black"/>
              </a:solidFill>
              <a:latin typeface="Calibri"/>
            </a:endParaRPr>
          </a:p>
        </p:txBody>
      </p:sp>
      <p:sp>
        <p:nvSpPr>
          <p:cNvPr id="115" name="object 89"/>
          <p:cNvSpPr/>
          <p:nvPr/>
        </p:nvSpPr>
        <p:spPr>
          <a:xfrm>
            <a:off x="6492464" y="1276591"/>
            <a:ext cx="81190" cy="81190"/>
          </a:xfrm>
          <a:custGeom>
            <a:avLst/>
            <a:gdLst/>
            <a:ahLst/>
            <a:cxnLst/>
            <a:rect l="l" t="t" r="r" b="b"/>
            <a:pathLst>
              <a:path w="89535" h="89535">
                <a:moveTo>
                  <a:pt x="44703" y="0"/>
                </a:moveTo>
                <a:lnTo>
                  <a:pt x="0" y="89407"/>
                </a:lnTo>
                <a:lnTo>
                  <a:pt x="89408" y="89407"/>
                </a:lnTo>
                <a:lnTo>
                  <a:pt x="44703" y="0"/>
                </a:lnTo>
                <a:close/>
              </a:path>
            </a:pathLst>
          </a:custGeom>
          <a:solidFill>
            <a:srgbClr val="FFC000"/>
          </a:solidFill>
          <a:ln>
            <a:solidFill>
              <a:srgbClr val="00B0F0"/>
            </a:solidFill>
          </a:ln>
        </p:spPr>
        <p:txBody>
          <a:bodyPr wrap="square" lIns="0" tIns="0" rIns="0" bIns="0" rtlCol="0"/>
          <a:lstStyle/>
          <a:p>
            <a:pPr defTabSz="829178">
              <a:defRPr/>
            </a:pPr>
            <a:endParaRPr sz="1632">
              <a:solidFill>
                <a:prstClr val="black"/>
              </a:solidFill>
              <a:latin typeface="Calibri"/>
            </a:endParaRPr>
          </a:p>
        </p:txBody>
      </p:sp>
      <p:sp>
        <p:nvSpPr>
          <p:cNvPr id="19" name="object 21"/>
          <p:cNvSpPr/>
          <p:nvPr/>
        </p:nvSpPr>
        <p:spPr>
          <a:xfrm>
            <a:off x="9673859" y="2513388"/>
            <a:ext cx="205020" cy="43502"/>
          </a:xfrm>
          <a:custGeom>
            <a:avLst/>
            <a:gdLst/>
            <a:ahLst/>
            <a:cxnLst/>
            <a:rect l="l" t="t" r="r" b="b"/>
            <a:pathLst>
              <a:path w="118744">
                <a:moveTo>
                  <a:pt x="0" y="0"/>
                </a:moveTo>
                <a:lnTo>
                  <a:pt x="118237" y="0"/>
                </a:lnTo>
              </a:path>
            </a:pathLst>
          </a:custGeom>
          <a:ln w="12700">
            <a:solidFill>
              <a:srgbClr val="5B9BD4"/>
            </a:solidFill>
          </a:ln>
        </p:spPr>
        <p:txBody>
          <a:bodyPr wrap="square" lIns="0" tIns="0" rIns="0" bIns="0" rtlCol="0"/>
          <a:lstStyle/>
          <a:p>
            <a:pPr defTabSz="829178">
              <a:defRPr/>
            </a:pPr>
            <a:endParaRPr sz="2539">
              <a:solidFill>
                <a:prstClr val="black"/>
              </a:solidFill>
              <a:latin typeface="Calibri"/>
            </a:endParaRPr>
          </a:p>
        </p:txBody>
      </p:sp>
      <p:sp>
        <p:nvSpPr>
          <p:cNvPr id="20" name="object 12"/>
          <p:cNvSpPr/>
          <p:nvPr/>
        </p:nvSpPr>
        <p:spPr>
          <a:xfrm>
            <a:off x="3895175" y="2263277"/>
            <a:ext cx="848757" cy="445684"/>
          </a:xfrm>
          <a:custGeom>
            <a:avLst/>
            <a:gdLst/>
            <a:ahLst/>
            <a:cxnLst/>
            <a:rect l="l" t="t" r="r" b="b"/>
            <a:pathLst>
              <a:path w="935989" h="491489">
                <a:moveTo>
                  <a:pt x="0" y="491401"/>
                </a:moveTo>
                <a:lnTo>
                  <a:pt x="936002" y="491401"/>
                </a:lnTo>
                <a:lnTo>
                  <a:pt x="936002" y="0"/>
                </a:lnTo>
                <a:lnTo>
                  <a:pt x="0" y="0"/>
                </a:lnTo>
                <a:lnTo>
                  <a:pt x="0" y="491401"/>
                </a:lnTo>
                <a:close/>
              </a:path>
            </a:pathLst>
          </a:custGeom>
          <a:solidFill>
            <a:srgbClr val="FFC000"/>
          </a:solidFill>
        </p:spPr>
        <p:txBody>
          <a:bodyPr wrap="square" lIns="0" tIns="0" rIns="0" bIns="0" rtlCol="0"/>
          <a:lstStyle/>
          <a:p>
            <a:pPr defTabSz="829178">
              <a:defRPr/>
            </a:pPr>
            <a:endParaRPr sz="2539">
              <a:solidFill>
                <a:prstClr val="black"/>
              </a:solidFill>
              <a:latin typeface="Calibri"/>
            </a:endParaRPr>
          </a:p>
        </p:txBody>
      </p:sp>
      <p:sp>
        <p:nvSpPr>
          <p:cNvPr id="21" name="object 13"/>
          <p:cNvSpPr/>
          <p:nvPr/>
        </p:nvSpPr>
        <p:spPr>
          <a:xfrm>
            <a:off x="3895175" y="2263277"/>
            <a:ext cx="848757" cy="445684"/>
          </a:xfrm>
          <a:custGeom>
            <a:avLst/>
            <a:gdLst/>
            <a:ahLst/>
            <a:cxnLst/>
            <a:rect l="l" t="t" r="r" b="b"/>
            <a:pathLst>
              <a:path w="935989" h="491489">
                <a:moveTo>
                  <a:pt x="0" y="491401"/>
                </a:moveTo>
                <a:lnTo>
                  <a:pt x="936002" y="491401"/>
                </a:lnTo>
                <a:lnTo>
                  <a:pt x="936002" y="0"/>
                </a:lnTo>
                <a:lnTo>
                  <a:pt x="0" y="0"/>
                </a:lnTo>
                <a:lnTo>
                  <a:pt x="0" y="491401"/>
                </a:lnTo>
                <a:close/>
              </a:path>
            </a:pathLst>
          </a:custGeom>
          <a:solidFill>
            <a:srgbClr val="FFC000"/>
          </a:solidFill>
          <a:ln w="4767">
            <a:solidFill>
              <a:srgbClr val="C7C7C7"/>
            </a:solidFill>
          </a:ln>
        </p:spPr>
        <p:txBody>
          <a:bodyPr wrap="square" lIns="0" tIns="0" rIns="0" bIns="0" rtlCol="0"/>
          <a:lstStyle/>
          <a:p>
            <a:pPr defTabSz="829178">
              <a:defRPr/>
            </a:pPr>
            <a:endParaRPr sz="2539">
              <a:solidFill>
                <a:prstClr val="black"/>
              </a:solidFill>
              <a:latin typeface="Calibri"/>
            </a:endParaRPr>
          </a:p>
        </p:txBody>
      </p:sp>
      <p:sp>
        <p:nvSpPr>
          <p:cNvPr id="22" name="object 14"/>
          <p:cNvSpPr txBox="1"/>
          <p:nvPr/>
        </p:nvSpPr>
        <p:spPr>
          <a:xfrm>
            <a:off x="3888854" y="2282126"/>
            <a:ext cx="849319" cy="781752"/>
          </a:xfrm>
          <a:prstGeom prst="rect">
            <a:avLst/>
          </a:prstGeom>
          <a:solidFill>
            <a:srgbClr val="FFC000"/>
          </a:solidFill>
        </p:spPr>
        <p:txBody>
          <a:bodyPr vert="horz" wrap="square" lIns="0" tIns="0" rIns="0" bIns="0" rtlCol="0">
            <a:spAutoFit/>
          </a:bodyPr>
          <a:lstStyle/>
          <a:p>
            <a:pPr algn="ctr" defTabSz="829178">
              <a:defRPr/>
            </a:pPr>
            <a:r>
              <a:rPr sz="1270" spc="5" dirty="0">
                <a:solidFill>
                  <a:prstClr val="black"/>
                </a:solidFill>
                <a:latin typeface="Calibri"/>
                <a:cs typeface="Calibri"/>
              </a:rPr>
              <a:t>P</a:t>
            </a:r>
            <a:r>
              <a:rPr sz="1270" spc="-14" dirty="0">
                <a:solidFill>
                  <a:prstClr val="black"/>
                </a:solidFill>
                <a:latin typeface="Calibri"/>
                <a:cs typeface="Calibri"/>
              </a:rPr>
              <a:t>r</a:t>
            </a:r>
            <a:r>
              <a:rPr sz="1270" spc="-9" dirty="0">
                <a:solidFill>
                  <a:prstClr val="black"/>
                </a:solidFill>
                <a:latin typeface="Calibri"/>
                <a:cs typeface="Calibri"/>
              </a:rPr>
              <a:t>o</a:t>
            </a:r>
            <a:r>
              <a:rPr sz="1270" spc="-5" dirty="0">
                <a:solidFill>
                  <a:prstClr val="black"/>
                </a:solidFill>
                <a:latin typeface="Calibri"/>
                <a:cs typeface="Calibri"/>
              </a:rPr>
              <a:t>du</a:t>
            </a:r>
            <a:r>
              <a:rPr sz="1270" spc="-14" dirty="0">
                <a:solidFill>
                  <a:prstClr val="black"/>
                </a:solidFill>
                <a:latin typeface="Calibri"/>
                <a:cs typeface="Calibri"/>
              </a:rPr>
              <a:t>c</a:t>
            </a:r>
            <a:r>
              <a:rPr sz="1270" spc="5" dirty="0">
                <a:solidFill>
                  <a:prstClr val="black"/>
                </a:solidFill>
                <a:latin typeface="Calibri"/>
                <a:cs typeface="Calibri"/>
              </a:rPr>
              <a:t>t</a:t>
            </a:r>
            <a:r>
              <a:rPr sz="1270" spc="-14" dirty="0">
                <a:solidFill>
                  <a:prstClr val="black"/>
                </a:solidFill>
                <a:latin typeface="Calibri"/>
                <a:cs typeface="Calibri"/>
              </a:rPr>
              <a:t>i</a:t>
            </a:r>
            <a:r>
              <a:rPr sz="1270" spc="27" dirty="0">
                <a:solidFill>
                  <a:prstClr val="black"/>
                </a:solidFill>
                <a:latin typeface="Calibri"/>
                <a:cs typeface="Calibri"/>
              </a:rPr>
              <a:t>o</a:t>
            </a:r>
            <a:r>
              <a:rPr sz="1270" spc="5" dirty="0">
                <a:solidFill>
                  <a:prstClr val="black"/>
                </a:solidFill>
                <a:latin typeface="Calibri"/>
                <a:cs typeface="Calibri"/>
              </a:rPr>
              <a:t>n</a:t>
            </a:r>
            <a:r>
              <a:rPr sz="1270" spc="-9" dirty="0">
                <a:solidFill>
                  <a:prstClr val="black"/>
                </a:solidFill>
                <a:latin typeface="Calibri"/>
                <a:cs typeface="Calibri"/>
              </a:rPr>
              <a:t> </a:t>
            </a:r>
            <a:r>
              <a:rPr sz="1270" spc="-32" dirty="0">
                <a:solidFill>
                  <a:prstClr val="black"/>
                </a:solidFill>
                <a:latin typeface="Calibri"/>
                <a:cs typeface="Calibri"/>
              </a:rPr>
              <a:t>P</a:t>
            </a:r>
            <a:r>
              <a:rPr sz="1270" spc="-9" dirty="0">
                <a:solidFill>
                  <a:prstClr val="black"/>
                </a:solidFill>
                <a:latin typeface="Calibri"/>
                <a:cs typeface="Calibri"/>
              </a:rPr>
              <a:t>l</a:t>
            </a:r>
            <a:r>
              <a:rPr sz="1270" spc="5" dirty="0">
                <a:solidFill>
                  <a:prstClr val="black"/>
                </a:solidFill>
                <a:latin typeface="Calibri"/>
                <a:cs typeface="Calibri"/>
              </a:rPr>
              <a:t>an</a:t>
            </a:r>
            <a:endParaRPr sz="1270" dirty="0">
              <a:solidFill>
                <a:prstClr val="black"/>
              </a:solidFill>
              <a:latin typeface="Calibri"/>
              <a:cs typeface="Calibri"/>
            </a:endParaRPr>
          </a:p>
          <a:p>
            <a:pPr algn="ctr" defTabSz="829178">
              <a:defRPr/>
            </a:pPr>
            <a:r>
              <a:rPr sz="1270" spc="5" dirty="0">
                <a:solidFill>
                  <a:prstClr val="black"/>
                </a:solidFill>
                <a:latin typeface="Calibri"/>
                <a:cs typeface="Calibri"/>
              </a:rPr>
              <a:t>G</a:t>
            </a:r>
            <a:r>
              <a:rPr sz="1270" spc="-14" dirty="0">
                <a:solidFill>
                  <a:prstClr val="black"/>
                </a:solidFill>
                <a:latin typeface="Calibri"/>
                <a:cs typeface="Calibri"/>
              </a:rPr>
              <a:t>e</a:t>
            </a:r>
            <a:r>
              <a:rPr sz="1270" spc="5" dirty="0">
                <a:solidFill>
                  <a:prstClr val="black"/>
                </a:solidFill>
                <a:latin typeface="Calibri"/>
                <a:cs typeface="Calibri"/>
              </a:rPr>
              <a:t>n</a:t>
            </a:r>
            <a:r>
              <a:rPr lang="en-US" sz="1270" spc="5" dirty="0">
                <a:solidFill>
                  <a:prstClr val="black"/>
                </a:solidFill>
                <a:latin typeface="Calibri"/>
                <a:cs typeface="Calibri"/>
              </a:rPr>
              <a:t>eration</a:t>
            </a:r>
            <a:r>
              <a:rPr sz="1270" spc="-9" dirty="0">
                <a:solidFill>
                  <a:prstClr val="black"/>
                </a:solidFill>
                <a:latin typeface="Calibri"/>
                <a:cs typeface="Calibri"/>
              </a:rPr>
              <a:t> </a:t>
            </a:r>
            <a:r>
              <a:rPr sz="1270" spc="5" dirty="0">
                <a:solidFill>
                  <a:prstClr val="black"/>
                </a:solidFill>
                <a:latin typeface="Calibri"/>
                <a:cs typeface="Calibri"/>
              </a:rPr>
              <a:t>P</a:t>
            </a:r>
            <a:r>
              <a:rPr sz="1270" spc="-14" dirty="0">
                <a:solidFill>
                  <a:prstClr val="black"/>
                </a:solidFill>
                <a:latin typeface="Calibri"/>
                <a:cs typeface="Calibri"/>
              </a:rPr>
              <a:t>r</a:t>
            </a:r>
            <a:r>
              <a:rPr sz="1270" spc="-5" dirty="0">
                <a:solidFill>
                  <a:prstClr val="black"/>
                </a:solidFill>
                <a:latin typeface="Calibri"/>
                <a:cs typeface="Calibri"/>
              </a:rPr>
              <a:t>o</a:t>
            </a:r>
            <a:r>
              <a:rPr sz="1270" spc="23" dirty="0">
                <a:solidFill>
                  <a:prstClr val="black"/>
                </a:solidFill>
                <a:latin typeface="Calibri"/>
                <a:cs typeface="Calibri"/>
              </a:rPr>
              <a:t>c</a:t>
            </a:r>
            <a:r>
              <a:rPr sz="1270" spc="-14" dirty="0">
                <a:solidFill>
                  <a:prstClr val="black"/>
                </a:solidFill>
                <a:latin typeface="Calibri"/>
                <a:cs typeface="Calibri"/>
              </a:rPr>
              <a:t>e</a:t>
            </a:r>
            <a:r>
              <a:rPr sz="1270" spc="-18" dirty="0">
                <a:solidFill>
                  <a:prstClr val="black"/>
                </a:solidFill>
                <a:latin typeface="Calibri"/>
                <a:cs typeface="Calibri"/>
              </a:rPr>
              <a:t>s</a:t>
            </a:r>
            <a:r>
              <a:rPr sz="1270" spc="5" dirty="0">
                <a:solidFill>
                  <a:prstClr val="black"/>
                </a:solidFill>
                <a:latin typeface="Calibri"/>
                <a:cs typeface="Calibri"/>
              </a:rPr>
              <a:t>s</a:t>
            </a:r>
            <a:endParaRPr sz="1270" dirty="0">
              <a:solidFill>
                <a:prstClr val="black"/>
              </a:solidFill>
              <a:latin typeface="Calibri"/>
              <a:cs typeface="Calibri"/>
            </a:endParaRPr>
          </a:p>
        </p:txBody>
      </p:sp>
      <p:sp>
        <p:nvSpPr>
          <p:cNvPr id="23" name="object 15"/>
          <p:cNvSpPr txBox="1"/>
          <p:nvPr/>
        </p:nvSpPr>
        <p:spPr>
          <a:xfrm>
            <a:off x="5261800" y="2353802"/>
            <a:ext cx="164684" cy="167418"/>
          </a:xfrm>
          <a:prstGeom prst="rect">
            <a:avLst/>
          </a:prstGeom>
          <a:solidFill>
            <a:schemeClr val="bg1"/>
          </a:solidFill>
        </p:spPr>
        <p:txBody>
          <a:bodyPr vert="horz" wrap="square" lIns="0" tIns="0" rIns="0" bIns="0" rtlCol="0">
            <a:spAutoFit/>
          </a:bodyPr>
          <a:lstStyle/>
          <a:p>
            <a:pPr marL="11516" defTabSz="829178">
              <a:tabLst>
                <a:tab pos="152592" algn="l"/>
              </a:tabLst>
              <a:defRPr/>
            </a:pPr>
            <a:r>
              <a:rPr sz="1088" u="heavy">
                <a:solidFill>
                  <a:prstClr val="black"/>
                </a:solidFill>
                <a:latin typeface="Calibri"/>
                <a:cs typeface="Calibri"/>
              </a:rPr>
              <a:t> </a:t>
            </a:r>
            <a:endParaRPr sz="1088">
              <a:solidFill>
                <a:prstClr val="black"/>
              </a:solidFill>
              <a:latin typeface="Calibri"/>
              <a:cs typeface="Calibri"/>
            </a:endParaRPr>
          </a:p>
        </p:txBody>
      </p:sp>
      <p:sp>
        <p:nvSpPr>
          <p:cNvPr id="24" name="object 16"/>
          <p:cNvSpPr/>
          <p:nvPr/>
        </p:nvSpPr>
        <p:spPr>
          <a:xfrm>
            <a:off x="2351464" y="2241178"/>
            <a:ext cx="1034320" cy="533346"/>
          </a:xfrm>
          <a:prstGeom prst="rect">
            <a:avLst/>
          </a:prstGeom>
          <a:solidFill>
            <a:srgbClr val="FFC000"/>
          </a:solidFill>
        </p:spPr>
        <p:txBody>
          <a:bodyPr wrap="square" lIns="0" tIns="0" rIns="0" bIns="0" rtlCol="0"/>
          <a:lstStyle/>
          <a:p>
            <a:pPr defTabSz="829178">
              <a:defRPr/>
            </a:pPr>
            <a:endParaRPr sz="2539">
              <a:solidFill>
                <a:prstClr val="black"/>
              </a:solidFill>
              <a:latin typeface="Calibri"/>
            </a:endParaRPr>
          </a:p>
        </p:txBody>
      </p:sp>
      <p:sp>
        <p:nvSpPr>
          <p:cNvPr id="25" name="object 17"/>
          <p:cNvSpPr/>
          <p:nvPr/>
        </p:nvSpPr>
        <p:spPr>
          <a:xfrm>
            <a:off x="2393533" y="2263277"/>
            <a:ext cx="947222" cy="445684"/>
          </a:xfrm>
          <a:custGeom>
            <a:avLst/>
            <a:gdLst/>
            <a:ahLst/>
            <a:cxnLst/>
            <a:rect l="l" t="t" r="r" b="b"/>
            <a:pathLst>
              <a:path w="1044575" h="491489">
                <a:moveTo>
                  <a:pt x="0" y="491401"/>
                </a:moveTo>
                <a:lnTo>
                  <a:pt x="1044003" y="491401"/>
                </a:lnTo>
                <a:lnTo>
                  <a:pt x="1044003" y="0"/>
                </a:lnTo>
                <a:lnTo>
                  <a:pt x="0" y="0"/>
                </a:lnTo>
                <a:lnTo>
                  <a:pt x="0" y="491401"/>
                </a:lnTo>
                <a:close/>
              </a:path>
            </a:pathLst>
          </a:custGeom>
          <a:solidFill>
            <a:srgbClr val="FFC000"/>
          </a:solidFill>
        </p:spPr>
        <p:txBody>
          <a:bodyPr wrap="square" lIns="0" tIns="0" rIns="0" bIns="0" rtlCol="0"/>
          <a:lstStyle/>
          <a:p>
            <a:pPr defTabSz="829178">
              <a:defRPr/>
            </a:pPr>
            <a:endParaRPr sz="2539">
              <a:solidFill>
                <a:prstClr val="black"/>
              </a:solidFill>
              <a:latin typeface="Calibri"/>
            </a:endParaRPr>
          </a:p>
        </p:txBody>
      </p:sp>
      <p:sp>
        <p:nvSpPr>
          <p:cNvPr id="26" name="object 18"/>
          <p:cNvSpPr/>
          <p:nvPr/>
        </p:nvSpPr>
        <p:spPr>
          <a:xfrm>
            <a:off x="2393533" y="2263277"/>
            <a:ext cx="947222" cy="445684"/>
          </a:xfrm>
          <a:custGeom>
            <a:avLst/>
            <a:gdLst/>
            <a:ahLst/>
            <a:cxnLst/>
            <a:rect l="l" t="t" r="r" b="b"/>
            <a:pathLst>
              <a:path w="1044575" h="491489">
                <a:moveTo>
                  <a:pt x="0" y="491401"/>
                </a:moveTo>
                <a:lnTo>
                  <a:pt x="1044003" y="491401"/>
                </a:lnTo>
                <a:lnTo>
                  <a:pt x="1044003" y="0"/>
                </a:lnTo>
                <a:lnTo>
                  <a:pt x="0" y="0"/>
                </a:lnTo>
                <a:lnTo>
                  <a:pt x="0" y="491401"/>
                </a:lnTo>
                <a:close/>
              </a:path>
            </a:pathLst>
          </a:custGeom>
          <a:solidFill>
            <a:srgbClr val="FFC000"/>
          </a:solidFill>
          <a:ln w="4767">
            <a:solidFill>
              <a:srgbClr val="C7C7C7"/>
            </a:solidFill>
          </a:ln>
        </p:spPr>
        <p:txBody>
          <a:bodyPr wrap="square" lIns="0" tIns="0" rIns="0" bIns="0" rtlCol="0"/>
          <a:lstStyle/>
          <a:p>
            <a:pPr defTabSz="829178">
              <a:defRPr/>
            </a:pPr>
            <a:endParaRPr sz="2539">
              <a:solidFill>
                <a:prstClr val="black"/>
              </a:solidFill>
              <a:latin typeface="Calibri"/>
            </a:endParaRPr>
          </a:p>
        </p:txBody>
      </p:sp>
      <p:sp>
        <p:nvSpPr>
          <p:cNvPr id="27" name="object 19"/>
          <p:cNvSpPr txBox="1"/>
          <p:nvPr/>
        </p:nvSpPr>
        <p:spPr>
          <a:xfrm>
            <a:off x="2376539" y="2267847"/>
            <a:ext cx="947277" cy="502317"/>
          </a:xfrm>
          <a:prstGeom prst="rect">
            <a:avLst/>
          </a:prstGeom>
          <a:solidFill>
            <a:srgbClr val="FFC000"/>
          </a:solidFill>
        </p:spPr>
        <p:txBody>
          <a:bodyPr vert="horz" wrap="square" lIns="0" tIns="0" rIns="0" bIns="0" rtlCol="0">
            <a:spAutoFit/>
          </a:bodyPr>
          <a:lstStyle/>
          <a:p>
            <a:pPr marL="32822" algn="ctr" defTabSz="829178">
              <a:defRPr/>
            </a:pPr>
            <a:r>
              <a:rPr sz="1632" spc="-18" dirty="0">
                <a:solidFill>
                  <a:prstClr val="black"/>
                </a:solidFill>
                <a:latin typeface="Calibri"/>
                <a:cs typeface="Calibri"/>
              </a:rPr>
              <a:t>D</a:t>
            </a:r>
            <a:r>
              <a:rPr sz="1632" spc="18" dirty="0">
                <a:solidFill>
                  <a:prstClr val="black"/>
                </a:solidFill>
                <a:latin typeface="Calibri"/>
                <a:cs typeface="Calibri"/>
              </a:rPr>
              <a:t>e</a:t>
            </a:r>
            <a:r>
              <a:rPr sz="1632" spc="-18" dirty="0">
                <a:solidFill>
                  <a:prstClr val="black"/>
                </a:solidFill>
                <a:latin typeface="Calibri"/>
                <a:cs typeface="Calibri"/>
              </a:rPr>
              <a:t>s</a:t>
            </a:r>
            <a:r>
              <a:rPr sz="1632" spc="-9" dirty="0">
                <a:solidFill>
                  <a:prstClr val="black"/>
                </a:solidFill>
                <a:latin typeface="Calibri"/>
                <a:cs typeface="Calibri"/>
              </a:rPr>
              <a:t>i</a:t>
            </a:r>
            <a:r>
              <a:rPr sz="1632" spc="9" dirty="0">
                <a:solidFill>
                  <a:prstClr val="black"/>
                </a:solidFill>
                <a:latin typeface="Calibri"/>
                <a:cs typeface="Calibri"/>
              </a:rPr>
              <a:t>g</a:t>
            </a:r>
            <a:r>
              <a:rPr sz="1632" spc="5" dirty="0">
                <a:solidFill>
                  <a:prstClr val="black"/>
                </a:solidFill>
                <a:latin typeface="Calibri"/>
                <a:cs typeface="Calibri"/>
              </a:rPr>
              <a:t>n</a:t>
            </a:r>
            <a:endParaRPr sz="1632" dirty="0">
              <a:solidFill>
                <a:prstClr val="black"/>
              </a:solidFill>
              <a:latin typeface="Calibri"/>
              <a:cs typeface="Calibri"/>
            </a:endParaRPr>
          </a:p>
          <a:p>
            <a:pPr marL="11516" algn="ctr" defTabSz="829178">
              <a:defRPr/>
            </a:pPr>
            <a:r>
              <a:rPr lang="en-US" sz="1632" spc="-5" dirty="0">
                <a:solidFill>
                  <a:prstClr val="black"/>
                </a:solidFill>
                <a:latin typeface="Calibri"/>
                <a:cs typeface="Calibri"/>
              </a:rPr>
              <a:t>P</a:t>
            </a:r>
            <a:r>
              <a:rPr sz="1632" spc="-18" dirty="0">
                <a:solidFill>
                  <a:prstClr val="black"/>
                </a:solidFill>
                <a:latin typeface="Calibri"/>
                <a:cs typeface="Calibri"/>
              </a:rPr>
              <a:t>r</a:t>
            </a:r>
            <a:r>
              <a:rPr sz="1632" spc="-5" dirty="0">
                <a:solidFill>
                  <a:prstClr val="black"/>
                </a:solidFill>
                <a:latin typeface="Calibri"/>
                <a:cs typeface="Calibri"/>
              </a:rPr>
              <a:t>o</a:t>
            </a:r>
            <a:r>
              <a:rPr sz="1632" spc="23" dirty="0">
                <a:solidFill>
                  <a:prstClr val="black"/>
                </a:solidFill>
                <a:latin typeface="Calibri"/>
                <a:cs typeface="Calibri"/>
              </a:rPr>
              <a:t>c</a:t>
            </a:r>
            <a:r>
              <a:rPr sz="1632" spc="-14" dirty="0">
                <a:solidFill>
                  <a:prstClr val="black"/>
                </a:solidFill>
                <a:latin typeface="Calibri"/>
                <a:cs typeface="Calibri"/>
              </a:rPr>
              <a:t>e</a:t>
            </a:r>
            <a:r>
              <a:rPr sz="1632" spc="-18" dirty="0">
                <a:solidFill>
                  <a:prstClr val="black"/>
                </a:solidFill>
                <a:latin typeface="Calibri"/>
                <a:cs typeface="Calibri"/>
              </a:rPr>
              <a:t>s</a:t>
            </a:r>
            <a:r>
              <a:rPr sz="1632" spc="5" dirty="0">
                <a:solidFill>
                  <a:prstClr val="black"/>
                </a:solidFill>
                <a:latin typeface="Calibri"/>
                <a:cs typeface="Calibri"/>
              </a:rPr>
              <a:t>s</a:t>
            </a:r>
            <a:endParaRPr sz="1632" dirty="0">
              <a:solidFill>
                <a:prstClr val="black"/>
              </a:solidFill>
              <a:latin typeface="Calibri"/>
              <a:cs typeface="Calibri"/>
            </a:endParaRPr>
          </a:p>
        </p:txBody>
      </p:sp>
      <p:sp>
        <p:nvSpPr>
          <p:cNvPr id="28" name="object 20"/>
          <p:cNvSpPr/>
          <p:nvPr/>
        </p:nvSpPr>
        <p:spPr>
          <a:xfrm>
            <a:off x="3788050" y="2486154"/>
            <a:ext cx="36277" cy="0"/>
          </a:xfrm>
          <a:custGeom>
            <a:avLst/>
            <a:gdLst/>
            <a:ahLst/>
            <a:cxnLst/>
            <a:rect l="l" t="t" r="r" b="b"/>
            <a:pathLst>
              <a:path w="40005">
                <a:moveTo>
                  <a:pt x="0" y="0"/>
                </a:moveTo>
                <a:lnTo>
                  <a:pt x="39903" y="0"/>
                </a:lnTo>
              </a:path>
            </a:pathLst>
          </a:custGeom>
          <a:ln w="12700">
            <a:solidFill>
              <a:srgbClr val="5B9BD4"/>
            </a:solidFill>
          </a:ln>
        </p:spPr>
        <p:txBody>
          <a:bodyPr wrap="square" lIns="0" tIns="0" rIns="0" bIns="0" rtlCol="0"/>
          <a:lstStyle/>
          <a:p>
            <a:pPr defTabSz="829178">
              <a:defRPr/>
            </a:pPr>
            <a:endParaRPr sz="2539">
              <a:solidFill>
                <a:prstClr val="black"/>
              </a:solidFill>
              <a:latin typeface="Calibri"/>
            </a:endParaRPr>
          </a:p>
        </p:txBody>
      </p:sp>
      <p:sp>
        <p:nvSpPr>
          <p:cNvPr id="29" name="object 21"/>
          <p:cNvSpPr/>
          <p:nvPr/>
        </p:nvSpPr>
        <p:spPr>
          <a:xfrm>
            <a:off x="3340201" y="2486153"/>
            <a:ext cx="159365" cy="41458"/>
          </a:xfrm>
          <a:custGeom>
            <a:avLst/>
            <a:gdLst/>
            <a:ahLst/>
            <a:cxnLst/>
            <a:rect l="l" t="t" r="r" b="b"/>
            <a:pathLst>
              <a:path w="118744">
                <a:moveTo>
                  <a:pt x="0" y="0"/>
                </a:moveTo>
                <a:lnTo>
                  <a:pt x="118237" y="0"/>
                </a:lnTo>
              </a:path>
            </a:pathLst>
          </a:custGeom>
          <a:ln w="12700">
            <a:solidFill>
              <a:srgbClr val="5B9BD4"/>
            </a:solidFill>
          </a:ln>
        </p:spPr>
        <p:txBody>
          <a:bodyPr wrap="square" lIns="0" tIns="0" rIns="0" bIns="0" rtlCol="0"/>
          <a:lstStyle/>
          <a:p>
            <a:pPr defTabSz="829178">
              <a:defRPr/>
            </a:pPr>
            <a:endParaRPr sz="2539">
              <a:solidFill>
                <a:prstClr val="black"/>
              </a:solidFill>
              <a:latin typeface="Calibri"/>
            </a:endParaRPr>
          </a:p>
        </p:txBody>
      </p:sp>
      <p:sp>
        <p:nvSpPr>
          <p:cNvPr id="30" name="object 22"/>
          <p:cNvSpPr/>
          <p:nvPr/>
        </p:nvSpPr>
        <p:spPr>
          <a:xfrm rot="10800000">
            <a:off x="3308867" y="2454630"/>
            <a:ext cx="81190" cy="81190"/>
          </a:xfrm>
          <a:custGeom>
            <a:avLst/>
            <a:gdLst/>
            <a:ahLst/>
            <a:cxnLst/>
            <a:rect l="l" t="t" r="r" b="b"/>
            <a:pathLst>
              <a:path w="89535" h="89535">
                <a:moveTo>
                  <a:pt x="0" y="0"/>
                </a:moveTo>
                <a:lnTo>
                  <a:pt x="0" y="89408"/>
                </a:lnTo>
                <a:lnTo>
                  <a:pt x="89407" y="44703"/>
                </a:lnTo>
                <a:lnTo>
                  <a:pt x="0" y="0"/>
                </a:lnTo>
                <a:close/>
              </a:path>
            </a:pathLst>
          </a:custGeom>
          <a:solidFill>
            <a:schemeClr val="bg1"/>
          </a:solidFill>
          <a:ln>
            <a:solidFill>
              <a:srgbClr val="5B9BD4"/>
            </a:solidFill>
          </a:ln>
        </p:spPr>
        <p:txBody>
          <a:bodyPr wrap="square" lIns="0" tIns="0" rIns="0" bIns="0" rtlCol="0"/>
          <a:lstStyle/>
          <a:p>
            <a:pPr defTabSz="829178">
              <a:defRPr/>
            </a:pPr>
            <a:endParaRPr sz="2539">
              <a:solidFill>
                <a:prstClr val="black"/>
              </a:solidFill>
              <a:latin typeface="Calibri"/>
            </a:endParaRPr>
          </a:p>
        </p:txBody>
      </p:sp>
      <p:sp>
        <p:nvSpPr>
          <p:cNvPr id="31" name="object 23"/>
          <p:cNvSpPr txBox="1"/>
          <p:nvPr/>
        </p:nvSpPr>
        <p:spPr>
          <a:xfrm>
            <a:off x="3422926" y="2434439"/>
            <a:ext cx="414372" cy="146515"/>
          </a:xfrm>
          <a:prstGeom prst="rect">
            <a:avLst/>
          </a:prstGeom>
          <a:solidFill>
            <a:schemeClr val="bg1"/>
          </a:solidFill>
        </p:spPr>
        <p:txBody>
          <a:bodyPr vert="horz" wrap="square" lIns="0" tIns="0" rIns="0" bIns="0" rtlCol="0">
            <a:spAutoFit/>
          </a:bodyPr>
          <a:lstStyle/>
          <a:p>
            <a:pPr marL="11516" defTabSz="829178">
              <a:defRPr/>
            </a:pPr>
            <a:r>
              <a:rPr lang="en-US" sz="952" spc="-9" dirty="0">
                <a:solidFill>
                  <a:prstClr val="black"/>
                </a:solidFill>
                <a:latin typeface="Calibri"/>
                <a:cs typeface="Calibri"/>
              </a:rPr>
              <a:t>Follows</a:t>
            </a:r>
            <a:endParaRPr sz="952" dirty="0">
              <a:solidFill>
                <a:prstClr val="black"/>
              </a:solidFill>
              <a:latin typeface="Calibri"/>
              <a:cs typeface="Calibri"/>
            </a:endParaRPr>
          </a:p>
        </p:txBody>
      </p:sp>
      <p:sp>
        <p:nvSpPr>
          <p:cNvPr id="32" name="object 24"/>
          <p:cNvSpPr/>
          <p:nvPr/>
        </p:nvSpPr>
        <p:spPr>
          <a:xfrm>
            <a:off x="5422017" y="2241178"/>
            <a:ext cx="934991" cy="533346"/>
          </a:xfrm>
          <a:prstGeom prst="rect">
            <a:avLst/>
          </a:prstGeom>
          <a:solidFill>
            <a:srgbClr val="FFC000"/>
          </a:solidFill>
        </p:spPr>
        <p:txBody>
          <a:bodyPr wrap="square" lIns="0" tIns="0" rIns="0" bIns="0" rtlCol="0"/>
          <a:lstStyle/>
          <a:p>
            <a:pPr defTabSz="829178">
              <a:defRPr/>
            </a:pPr>
            <a:endParaRPr sz="2539">
              <a:solidFill>
                <a:prstClr val="black"/>
              </a:solidFill>
              <a:latin typeface="Calibri"/>
            </a:endParaRPr>
          </a:p>
        </p:txBody>
      </p:sp>
      <p:sp>
        <p:nvSpPr>
          <p:cNvPr id="33" name="object 25"/>
          <p:cNvSpPr/>
          <p:nvPr/>
        </p:nvSpPr>
        <p:spPr>
          <a:xfrm>
            <a:off x="5462094" y="2263277"/>
            <a:ext cx="849332" cy="445684"/>
          </a:xfrm>
          <a:custGeom>
            <a:avLst/>
            <a:gdLst/>
            <a:ahLst/>
            <a:cxnLst/>
            <a:rect l="l" t="t" r="r" b="b"/>
            <a:pathLst>
              <a:path w="936625" h="491489">
                <a:moveTo>
                  <a:pt x="0" y="491401"/>
                </a:moveTo>
                <a:lnTo>
                  <a:pt x="936002" y="491401"/>
                </a:lnTo>
                <a:lnTo>
                  <a:pt x="936002" y="0"/>
                </a:lnTo>
                <a:lnTo>
                  <a:pt x="0" y="0"/>
                </a:lnTo>
                <a:lnTo>
                  <a:pt x="0" y="491401"/>
                </a:lnTo>
                <a:close/>
              </a:path>
            </a:pathLst>
          </a:custGeom>
          <a:solidFill>
            <a:srgbClr val="FFC000"/>
          </a:solidFill>
        </p:spPr>
        <p:txBody>
          <a:bodyPr wrap="square" lIns="0" tIns="0" rIns="0" bIns="0" rtlCol="0"/>
          <a:lstStyle/>
          <a:p>
            <a:pPr defTabSz="829178">
              <a:defRPr/>
            </a:pPr>
            <a:endParaRPr sz="2539">
              <a:solidFill>
                <a:prstClr val="black"/>
              </a:solidFill>
              <a:latin typeface="Calibri"/>
            </a:endParaRPr>
          </a:p>
        </p:txBody>
      </p:sp>
      <p:sp>
        <p:nvSpPr>
          <p:cNvPr id="34" name="object 26"/>
          <p:cNvSpPr/>
          <p:nvPr/>
        </p:nvSpPr>
        <p:spPr>
          <a:xfrm>
            <a:off x="5433459" y="2263277"/>
            <a:ext cx="877968" cy="491351"/>
          </a:xfrm>
          <a:custGeom>
            <a:avLst/>
            <a:gdLst/>
            <a:ahLst/>
            <a:cxnLst/>
            <a:rect l="l" t="t" r="r" b="b"/>
            <a:pathLst>
              <a:path w="936625" h="491489">
                <a:moveTo>
                  <a:pt x="0" y="491401"/>
                </a:moveTo>
                <a:lnTo>
                  <a:pt x="936002" y="491401"/>
                </a:lnTo>
                <a:lnTo>
                  <a:pt x="936002" y="0"/>
                </a:lnTo>
                <a:lnTo>
                  <a:pt x="0" y="0"/>
                </a:lnTo>
                <a:lnTo>
                  <a:pt x="0" y="491401"/>
                </a:lnTo>
                <a:close/>
              </a:path>
            </a:pathLst>
          </a:custGeom>
          <a:solidFill>
            <a:srgbClr val="FFC000"/>
          </a:solidFill>
          <a:ln w="4767">
            <a:noFill/>
          </a:ln>
        </p:spPr>
        <p:txBody>
          <a:bodyPr wrap="square" lIns="0" tIns="0" rIns="0" bIns="0" rtlCol="0"/>
          <a:lstStyle/>
          <a:p>
            <a:pPr defTabSz="829178">
              <a:defRPr/>
            </a:pPr>
            <a:endParaRPr sz="2539">
              <a:solidFill>
                <a:prstClr val="black"/>
              </a:solidFill>
              <a:latin typeface="Calibri"/>
            </a:endParaRPr>
          </a:p>
        </p:txBody>
      </p:sp>
      <p:sp>
        <p:nvSpPr>
          <p:cNvPr id="36" name="object 28"/>
          <p:cNvSpPr/>
          <p:nvPr/>
        </p:nvSpPr>
        <p:spPr>
          <a:xfrm>
            <a:off x="6893541" y="2241178"/>
            <a:ext cx="901573" cy="533346"/>
          </a:xfrm>
          <a:prstGeom prst="rect">
            <a:avLst/>
          </a:prstGeom>
          <a:solidFill>
            <a:srgbClr val="FFC000"/>
          </a:solidFill>
        </p:spPr>
        <p:txBody>
          <a:bodyPr wrap="square" lIns="0" tIns="0" rIns="0" bIns="0" rtlCol="0"/>
          <a:lstStyle/>
          <a:p>
            <a:pPr defTabSz="829178">
              <a:defRPr/>
            </a:pPr>
            <a:endParaRPr sz="2539">
              <a:solidFill>
                <a:prstClr val="black"/>
              </a:solidFill>
              <a:latin typeface="Calibri"/>
            </a:endParaRPr>
          </a:p>
        </p:txBody>
      </p:sp>
      <p:sp>
        <p:nvSpPr>
          <p:cNvPr id="37" name="object 29"/>
          <p:cNvSpPr/>
          <p:nvPr/>
        </p:nvSpPr>
        <p:spPr>
          <a:xfrm>
            <a:off x="6898530" y="2263277"/>
            <a:ext cx="848757" cy="445684"/>
          </a:xfrm>
          <a:custGeom>
            <a:avLst/>
            <a:gdLst/>
            <a:ahLst/>
            <a:cxnLst/>
            <a:rect l="l" t="t" r="r" b="b"/>
            <a:pathLst>
              <a:path w="935990" h="491489">
                <a:moveTo>
                  <a:pt x="0" y="491401"/>
                </a:moveTo>
                <a:lnTo>
                  <a:pt x="936002" y="491401"/>
                </a:lnTo>
                <a:lnTo>
                  <a:pt x="936002" y="0"/>
                </a:lnTo>
                <a:lnTo>
                  <a:pt x="0" y="0"/>
                </a:lnTo>
                <a:lnTo>
                  <a:pt x="0" y="491401"/>
                </a:lnTo>
                <a:close/>
              </a:path>
            </a:pathLst>
          </a:custGeom>
          <a:solidFill>
            <a:srgbClr val="FFC000"/>
          </a:solidFill>
        </p:spPr>
        <p:txBody>
          <a:bodyPr wrap="square" lIns="0" tIns="0" rIns="0" bIns="0" rtlCol="0"/>
          <a:lstStyle/>
          <a:p>
            <a:pPr defTabSz="829178">
              <a:defRPr/>
            </a:pPr>
            <a:endParaRPr sz="2539">
              <a:solidFill>
                <a:prstClr val="black"/>
              </a:solidFill>
              <a:latin typeface="Calibri"/>
            </a:endParaRPr>
          </a:p>
        </p:txBody>
      </p:sp>
      <p:sp>
        <p:nvSpPr>
          <p:cNvPr id="38" name="object 30"/>
          <p:cNvSpPr/>
          <p:nvPr/>
        </p:nvSpPr>
        <p:spPr>
          <a:xfrm>
            <a:off x="6898530" y="2263277"/>
            <a:ext cx="848757" cy="445684"/>
          </a:xfrm>
          <a:custGeom>
            <a:avLst/>
            <a:gdLst/>
            <a:ahLst/>
            <a:cxnLst/>
            <a:rect l="l" t="t" r="r" b="b"/>
            <a:pathLst>
              <a:path w="935990" h="491489">
                <a:moveTo>
                  <a:pt x="0" y="491401"/>
                </a:moveTo>
                <a:lnTo>
                  <a:pt x="936002" y="491401"/>
                </a:lnTo>
                <a:lnTo>
                  <a:pt x="936002" y="0"/>
                </a:lnTo>
                <a:lnTo>
                  <a:pt x="0" y="0"/>
                </a:lnTo>
                <a:lnTo>
                  <a:pt x="0" y="491401"/>
                </a:lnTo>
                <a:close/>
              </a:path>
            </a:pathLst>
          </a:custGeom>
          <a:solidFill>
            <a:srgbClr val="FFC000"/>
          </a:solidFill>
          <a:ln w="4767">
            <a:solidFill>
              <a:srgbClr val="C7C7C7"/>
            </a:solidFill>
          </a:ln>
        </p:spPr>
        <p:txBody>
          <a:bodyPr wrap="square" lIns="0" tIns="0" rIns="0" bIns="0" rtlCol="0"/>
          <a:lstStyle/>
          <a:p>
            <a:pPr defTabSz="829178">
              <a:defRPr/>
            </a:pPr>
            <a:endParaRPr sz="2539">
              <a:solidFill>
                <a:prstClr val="black"/>
              </a:solidFill>
              <a:latin typeface="Calibri"/>
            </a:endParaRPr>
          </a:p>
        </p:txBody>
      </p:sp>
      <p:sp>
        <p:nvSpPr>
          <p:cNvPr id="39" name="object 31"/>
          <p:cNvSpPr txBox="1"/>
          <p:nvPr/>
        </p:nvSpPr>
        <p:spPr>
          <a:xfrm>
            <a:off x="6889090" y="2309336"/>
            <a:ext cx="895338" cy="753476"/>
          </a:xfrm>
          <a:prstGeom prst="rect">
            <a:avLst/>
          </a:prstGeom>
          <a:solidFill>
            <a:srgbClr val="FFC000"/>
          </a:solidFill>
        </p:spPr>
        <p:txBody>
          <a:bodyPr vert="horz" wrap="square" lIns="0" tIns="0" rIns="0" bIns="0" rtlCol="0">
            <a:spAutoFit/>
          </a:bodyPr>
          <a:lstStyle/>
          <a:p>
            <a:pPr marL="11516" algn="ctr" defTabSz="829178">
              <a:tabLst>
                <a:tab pos="255663" algn="l"/>
              </a:tabLst>
              <a:defRPr/>
            </a:pPr>
            <a:r>
              <a:rPr lang="en-US" sz="1632" spc="-18" dirty="0" err="1">
                <a:solidFill>
                  <a:prstClr val="black"/>
                </a:solidFill>
                <a:latin typeface="Calibri"/>
                <a:cs typeface="Calibri"/>
              </a:rPr>
              <a:t>Mainten-ance</a:t>
            </a:r>
            <a:r>
              <a:rPr lang="en-US" sz="1632" spc="-18" dirty="0">
                <a:solidFill>
                  <a:prstClr val="black"/>
                </a:solidFill>
                <a:latin typeface="Calibri"/>
                <a:cs typeface="Calibri"/>
              </a:rPr>
              <a:t> Process</a:t>
            </a:r>
            <a:endParaRPr sz="1632" dirty="0">
              <a:solidFill>
                <a:prstClr val="black"/>
              </a:solidFill>
              <a:latin typeface="Calibri"/>
              <a:cs typeface="Calibri"/>
            </a:endParaRPr>
          </a:p>
        </p:txBody>
      </p:sp>
      <p:sp>
        <p:nvSpPr>
          <p:cNvPr id="40" name="object 32"/>
          <p:cNvSpPr txBox="1"/>
          <p:nvPr/>
        </p:nvSpPr>
        <p:spPr>
          <a:xfrm>
            <a:off x="8232564" y="2353802"/>
            <a:ext cx="132438" cy="167418"/>
          </a:xfrm>
          <a:prstGeom prst="rect">
            <a:avLst/>
          </a:prstGeom>
          <a:solidFill>
            <a:schemeClr val="bg1"/>
          </a:solidFill>
        </p:spPr>
        <p:txBody>
          <a:bodyPr vert="horz" wrap="square" lIns="0" tIns="0" rIns="0" bIns="0" rtlCol="0">
            <a:spAutoFit/>
          </a:bodyPr>
          <a:lstStyle/>
          <a:p>
            <a:pPr marL="11516" defTabSz="829178">
              <a:tabLst>
                <a:tab pos="120346" algn="l"/>
              </a:tabLst>
              <a:defRPr/>
            </a:pPr>
            <a:r>
              <a:rPr sz="1088" u="heavy">
                <a:solidFill>
                  <a:prstClr val="black"/>
                </a:solidFill>
                <a:latin typeface="Calibri"/>
                <a:cs typeface="Calibri"/>
              </a:rPr>
              <a:t> </a:t>
            </a:r>
            <a:endParaRPr sz="1088">
              <a:solidFill>
                <a:prstClr val="black"/>
              </a:solidFill>
              <a:latin typeface="Calibri"/>
              <a:cs typeface="Calibri"/>
            </a:endParaRPr>
          </a:p>
        </p:txBody>
      </p:sp>
      <p:sp>
        <p:nvSpPr>
          <p:cNvPr id="41" name="object 33"/>
          <p:cNvSpPr/>
          <p:nvPr/>
        </p:nvSpPr>
        <p:spPr>
          <a:xfrm>
            <a:off x="8477840" y="2241178"/>
            <a:ext cx="820162" cy="637960"/>
          </a:xfrm>
          <a:prstGeom prst="rect">
            <a:avLst/>
          </a:prstGeom>
          <a:solidFill>
            <a:srgbClr val="FFC000"/>
          </a:solidFill>
        </p:spPr>
        <p:txBody>
          <a:bodyPr wrap="square" lIns="0" tIns="0" rIns="0" bIns="0" rtlCol="0"/>
          <a:lstStyle/>
          <a:p>
            <a:pPr defTabSz="829178">
              <a:defRPr/>
            </a:pPr>
            <a:endParaRPr sz="2539">
              <a:solidFill>
                <a:prstClr val="black"/>
              </a:solidFill>
              <a:latin typeface="Calibri"/>
            </a:endParaRPr>
          </a:p>
        </p:txBody>
      </p:sp>
      <p:sp>
        <p:nvSpPr>
          <p:cNvPr id="44" name="object 36"/>
          <p:cNvSpPr txBox="1"/>
          <p:nvPr/>
        </p:nvSpPr>
        <p:spPr>
          <a:xfrm>
            <a:off x="8499306" y="2309098"/>
            <a:ext cx="666451" cy="502317"/>
          </a:xfrm>
          <a:prstGeom prst="rect">
            <a:avLst/>
          </a:prstGeom>
          <a:solidFill>
            <a:srgbClr val="FFC000"/>
          </a:solidFill>
        </p:spPr>
        <p:txBody>
          <a:bodyPr vert="horz" wrap="square" lIns="0" tIns="0" rIns="0" bIns="0" rtlCol="0">
            <a:spAutoFit/>
          </a:bodyPr>
          <a:lstStyle/>
          <a:p>
            <a:pPr marL="3455" algn="ctr" defTabSz="829178">
              <a:defRPr/>
            </a:pPr>
            <a:r>
              <a:rPr sz="1632" spc="-9" dirty="0">
                <a:solidFill>
                  <a:prstClr val="black"/>
                </a:solidFill>
                <a:latin typeface="Calibri"/>
                <a:cs typeface="Calibri"/>
              </a:rPr>
              <a:t>U</a:t>
            </a:r>
            <a:r>
              <a:rPr sz="1632" spc="18" dirty="0">
                <a:solidFill>
                  <a:prstClr val="black"/>
                </a:solidFill>
                <a:latin typeface="Calibri"/>
                <a:cs typeface="Calibri"/>
              </a:rPr>
              <a:t>s</a:t>
            </a:r>
            <a:r>
              <a:rPr sz="1632" spc="5" dirty="0">
                <a:solidFill>
                  <a:prstClr val="black"/>
                </a:solidFill>
                <a:latin typeface="Calibri"/>
                <a:cs typeface="Calibri"/>
              </a:rPr>
              <a:t>e</a:t>
            </a:r>
            <a:endParaRPr sz="1632" dirty="0">
              <a:solidFill>
                <a:prstClr val="black"/>
              </a:solidFill>
              <a:latin typeface="Calibri"/>
              <a:cs typeface="Calibri"/>
            </a:endParaRPr>
          </a:p>
          <a:p>
            <a:pPr algn="ctr" defTabSz="829178">
              <a:defRPr/>
            </a:pPr>
            <a:r>
              <a:rPr sz="1632" spc="5" dirty="0">
                <a:solidFill>
                  <a:prstClr val="black"/>
                </a:solidFill>
                <a:latin typeface="Calibri"/>
                <a:cs typeface="Calibri"/>
              </a:rPr>
              <a:t>P</a:t>
            </a:r>
            <a:r>
              <a:rPr sz="1632" spc="-14" dirty="0">
                <a:solidFill>
                  <a:prstClr val="black"/>
                </a:solidFill>
                <a:latin typeface="Calibri"/>
                <a:cs typeface="Calibri"/>
              </a:rPr>
              <a:t>r</a:t>
            </a:r>
            <a:r>
              <a:rPr sz="1632" spc="-5" dirty="0">
                <a:solidFill>
                  <a:prstClr val="black"/>
                </a:solidFill>
                <a:latin typeface="Calibri"/>
                <a:cs typeface="Calibri"/>
              </a:rPr>
              <a:t>o</a:t>
            </a:r>
            <a:r>
              <a:rPr sz="1632" spc="-14" dirty="0">
                <a:solidFill>
                  <a:prstClr val="black"/>
                </a:solidFill>
                <a:latin typeface="Calibri"/>
                <a:cs typeface="Calibri"/>
              </a:rPr>
              <a:t>c</a:t>
            </a:r>
            <a:r>
              <a:rPr sz="1632" spc="23" dirty="0">
                <a:solidFill>
                  <a:prstClr val="black"/>
                </a:solidFill>
                <a:latin typeface="Calibri"/>
                <a:cs typeface="Calibri"/>
              </a:rPr>
              <a:t>e</a:t>
            </a:r>
            <a:r>
              <a:rPr sz="1632" spc="-18" dirty="0">
                <a:solidFill>
                  <a:prstClr val="black"/>
                </a:solidFill>
                <a:latin typeface="Calibri"/>
                <a:cs typeface="Calibri"/>
              </a:rPr>
              <a:t>s</a:t>
            </a:r>
            <a:r>
              <a:rPr sz="1632" spc="5" dirty="0">
                <a:solidFill>
                  <a:prstClr val="black"/>
                </a:solidFill>
                <a:latin typeface="Calibri"/>
                <a:cs typeface="Calibri"/>
              </a:rPr>
              <a:t>s</a:t>
            </a:r>
            <a:endParaRPr sz="1632" dirty="0">
              <a:solidFill>
                <a:prstClr val="black"/>
              </a:solidFill>
              <a:latin typeface="Calibri"/>
              <a:cs typeface="Calibri"/>
            </a:endParaRPr>
          </a:p>
        </p:txBody>
      </p:sp>
      <p:sp>
        <p:nvSpPr>
          <p:cNvPr id="46" name="object 38"/>
          <p:cNvSpPr txBox="1"/>
          <p:nvPr/>
        </p:nvSpPr>
        <p:spPr>
          <a:xfrm>
            <a:off x="9878880" y="2195867"/>
            <a:ext cx="849332" cy="753476"/>
          </a:xfrm>
          <a:prstGeom prst="rect">
            <a:avLst/>
          </a:prstGeom>
          <a:solidFill>
            <a:srgbClr val="FFC000"/>
          </a:solidFill>
          <a:ln w="4767">
            <a:solidFill>
              <a:srgbClr val="C7C7C7"/>
            </a:solidFill>
          </a:ln>
        </p:spPr>
        <p:txBody>
          <a:bodyPr vert="horz" wrap="square" lIns="0" tIns="0" rIns="0" bIns="0" rtlCol="0">
            <a:spAutoFit/>
          </a:bodyPr>
          <a:lstStyle/>
          <a:p>
            <a:pPr marL="9213" algn="ctr" defTabSz="829178">
              <a:defRPr/>
            </a:pPr>
            <a:r>
              <a:rPr sz="1632" spc="-5" dirty="0">
                <a:solidFill>
                  <a:prstClr val="black"/>
                </a:solidFill>
                <a:latin typeface="Calibri"/>
                <a:cs typeface="Calibri"/>
              </a:rPr>
              <a:t>E</a:t>
            </a:r>
            <a:r>
              <a:rPr lang="en-US" sz="1632" spc="-5" dirty="0">
                <a:solidFill>
                  <a:prstClr val="black"/>
                </a:solidFill>
                <a:latin typeface="Calibri"/>
                <a:cs typeface="Calibri"/>
              </a:rPr>
              <a:t>nd of </a:t>
            </a:r>
            <a:r>
              <a:rPr lang="en-US" sz="1632" spc="9" dirty="0">
                <a:solidFill>
                  <a:prstClr val="black"/>
                </a:solidFill>
                <a:latin typeface="Calibri"/>
                <a:cs typeface="Calibri"/>
              </a:rPr>
              <a:t>Life Process</a:t>
            </a:r>
            <a:endParaRPr sz="1632" dirty="0">
              <a:solidFill>
                <a:prstClr val="black"/>
              </a:solidFill>
              <a:latin typeface="Calibri"/>
              <a:cs typeface="Calibri"/>
            </a:endParaRPr>
          </a:p>
        </p:txBody>
      </p:sp>
      <p:sp>
        <p:nvSpPr>
          <p:cNvPr id="50" name="object 108"/>
          <p:cNvSpPr/>
          <p:nvPr/>
        </p:nvSpPr>
        <p:spPr>
          <a:xfrm>
            <a:off x="2866878" y="1973215"/>
            <a:ext cx="3652417" cy="290213"/>
          </a:xfrm>
          <a:custGeom>
            <a:avLst/>
            <a:gdLst/>
            <a:ahLst/>
            <a:cxnLst/>
            <a:rect l="l" t="t" r="r" b="b"/>
            <a:pathLst>
              <a:path w="4027804" h="320039">
                <a:moveTo>
                  <a:pt x="0" y="319913"/>
                </a:moveTo>
                <a:lnTo>
                  <a:pt x="29405" y="283327"/>
                </a:lnTo>
                <a:lnTo>
                  <a:pt x="65021" y="267819"/>
                </a:lnTo>
                <a:lnTo>
                  <a:pt x="113565" y="254032"/>
                </a:lnTo>
                <a:lnTo>
                  <a:pt x="174277" y="241865"/>
                </a:lnTo>
                <a:lnTo>
                  <a:pt x="246397" y="231217"/>
                </a:lnTo>
                <a:lnTo>
                  <a:pt x="329164" y="221986"/>
                </a:lnTo>
                <a:lnTo>
                  <a:pt x="421818" y="214072"/>
                </a:lnTo>
                <a:lnTo>
                  <a:pt x="523599" y="207372"/>
                </a:lnTo>
                <a:lnTo>
                  <a:pt x="633745" y="201787"/>
                </a:lnTo>
                <a:lnTo>
                  <a:pt x="751498" y="197213"/>
                </a:lnTo>
                <a:lnTo>
                  <a:pt x="876095" y="193552"/>
                </a:lnTo>
                <a:lnTo>
                  <a:pt x="1006778" y="190700"/>
                </a:lnTo>
                <a:lnTo>
                  <a:pt x="1142785" y="188557"/>
                </a:lnTo>
                <a:lnTo>
                  <a:pt x="1283356" y="187021"/>
                </a:lnTo>
                <a:lnTo>
                  <a:pt x="1427731" y="185992"/>
                </a:lnTo>
                <a:lnTo>
                  <a:pt x="1575150" y="185367"/>
                </a:lnTo>
                <a:lnTo>
                  <a:pt x="1724852" y="185047"/>
                </a:lnTo>
                <a:lnTo>
                  <a:pt x="1876076" y="184928"/>
                </a:lnTo>
                <a:lnTo>
                  <a:pt x="2028063" y="184912"/>
                </a:lnTo>
                <a:lnTo>
                  <a:pt x="2164540" y="184888"/>
                </a:lnTo>
                <a:lnTo>
                  <a:pt x="2300469" y="184727"/>
                </a:lnTo>
                <a:lnTo>
                  <a:pt x="2435301" y="184287"/>
                </a:lnTo>
                <a:lnTo>
                  <a:pt x="2568485" y="183432"/>
                </a:lnTo>
                <a:lnTo>
                  <a:pt x="2699474" y="182022"/>
                </a:lnTo>
                <a:lnTo>
                  <a:pt x="2827718" y="179919"/>
                </a:lnTo>
                <a:lnTo>
                  <a:pt x="2952668" y="176983"/>
                </a:lnTo>
                <a:lnTo>
                  <a:pt x="3073776" y="173077"/>
                </a:lnTo>
                <a:lnTo>
                  <a:pt x="3190493" y="168061"/>
                </a:lnTo>
                <a:lnTo>
                  <a:pt x="3302269" y="161798"/>
                </a:lnTo>
                <a:lnTo>
                  <a:pt x="3408556" y="154147"/>
                </a:lnTo>
                <a:lnTo>
                  <a:pt x="3508805" y="144971"/>
                </a:lnTo>
                <a:lnTo>
                  <a:pt x="3602467" y="134130"/>
                </a:lnTo>
                <a:lnTo>
                  <a:pt x="3688993" y="121487"/>
                </a:lnTo>
                <a:lnTo>
                  <a:pt x="3767834" y="106902"/>
                </a:lnTo>
                <a:lnTo>
                  <a:pt x="3838440" y="90237"/>
                </a:lnTo>
                <a:lnTo>
                  <a:pt x="3900264" y="71352"/>
                </a:lnTo>
                <a:lnTo>
                  <a:pt x="3952757" y="50111"/>
                </a:lnTo>
                <a:lnTo>
                  <a:pt x="3995368" y="26373"/>
                </a:lnTo>
                <a:lnTo>
                  <a:pt x="4027551" y="0"/>
                </a:lnTo>
              </a:path>
            </a:pathLst>
          </a:custGeom>
          <a:ln w="12700">
            <a:solidFill>
              <a:srgbClr val="5B9BD4"/>
            </a:solidFill>
          </a:ln>
        </p:spPr>
        <p:txBody>
          <a:bodyPr wrap="square" lIns="0" tIns="0" rIns="0" bIns="0" rtlCol="0"/>
          <a:lstStyle/>
          <a:p>
            <a:pPr defTabSz="829178">
              <a:defRPr/>
            </a:pPr>
            <a:endParaRPr sz="2539">
              <a:solidFill>
                <a:prstClr val="black"/>
              </a:solidFill>
              <a:latin typeface="Calibri"/>
            </a:endParaRPr>
          </a:p>
        </p:txBody>
      </p:sp>
      <p:sp>
        <p:nvSpPr>
          <p:cNvPr id="51" name="object 109"/>
          <p:cNvSpPr/>
          <p:nvPr/>
        </p:nvSpPr>
        <p:spPr>
          <a:xfrm>
            <a:off x="6477837" y="1908263"/>
            <a:ext cx="74281" cy="90979"/>
          </a:xfrm>
          <a:custGeom>
            <a:avLst/>
            <a:gdLst/>
            <a:ahLst/>
            <a:cxnLst/>
            <a:rect l="l" t="t" r="r" b="b"/>
            <a:pathLst>
              <a:path w="81914" h="100330">
                <a:moveTo>
                  <a:pt x="76962" y="0"/>
                </a:moveTo>
                <a:lnTo>
                  <a:pt x="0" y="63880"/>
                </a:lnTo>
                <a:lnTo>
                  <a:pt x="81914" y="99821"/>
                </a:lnTo>
                <a:lnTo>
                  <a:pt x="76962" y="0"/>
                </a:lnTo>
                <a:close/>
              </a:path>
            </a:pathLst>
          </a:custGeom>
          <a:solidFill>
            <a:srgbClr val="5B9BD4"/>
          </a:solidFill>
        </p:spPr>
        <p:txBody>
          <a:bodyPr wrap="square" lIns="0" tIns="0" rIns="0" bIns="0" rtlCol="0"/>
          <a:lstStyle/>
          <a:p>
            <a:pPr defTabSz="829178">
              <a:defRPr/>
            </a:pPr>
            <a:endParaRPr sz="2539">
              <a:solidFill>
                <a:prstClr val="black"/>
              </a:solidFill>
              <a:latin typeface="Calibri"/>
            </a:endParaRPr>
          </a:p>
        </p:txBody>
      </p:sp>
      <p:sp>
        <p:nvSpPr>
          <p:cNvPr id="52" name="object 110"/>
          <p:cNvSpPr txBox="1"/>
          <p:nvPr/>
        </p:nvSpPr>
        <p:spPr>
          <a:xfrm>
            <a:off x="4593068" y="2090495"/>
            <a:ext cx="364841" cy="139590"/>
          </a:xfrm>
          <a:prstGeom prst="rect">
            <a:avLst/>
          </a:prstGeom>
          <a:solidFill>
            <a:schemeClr val="bg1">
              <a:alpha val="80000"/>
            </a:schemeClr>
          </a:solidFill>
        </p:spPr>
        <p:txBody>
          <a:bodyPr vert="horz" wrap="square" lIns="0" tIns="0" rIns="0" bIns="0" rtlCol="0">
            <a:spAutoFit/>
          </a:bodyPr>
          <a:lstStyle/>
          <a:p>
            <a:pPr marL="11516" defTabSz="829178">
              <a:defRPr/>
            </a:pPr>
            <a:r>
              <a:rPr lang="en-US" sz="907" spc="18" dirty="0">
                <a:solidFill>
                  <a:prstClr val="black"/>
                </a:solidFill>
                <a:latin typeface="Calibri"/>
                <a:cs typeface="Calibri"/>
              </a:rPr>
              <a:t>Part of</a:t>
            </a:r>
            <a:endParaRPr sz="907" dirty="0">
              <a:solidFill>
                <a:prstClr val="black"/>
              </a:solidFill>
              <a:latin typeface="Calibri"/>
              <a:cs typeface="Calibri"/>
            </a:endParaRPr>
          </a:p>
        </p:txBody>
      </p:sp>
      <p:sp>
        <p:nvSpPr>
          <p:cNvPr id="53" name="object 111"/>
          <p:cNvSpPr/>
          <p:nvPr/>
        </p:nvSpPr>
        <p:spPr>
          <a:xfrm>
            <a:off x="4319555" y="1885159"/>
            <a:ext cx="2214173" cy="378384"/>
          </a:xfrm>
          <a:custGeom>
            <a:avLst/>
            <a:gdLst/>
            <a:ahLst/>
            <a:cxnLst/>
            <a:rect l="l" t="t" r="r" b="b"/>
            <a:pathLst>
              <a:path w="2451735" h="559435">
                <a:moveTo>
                  <a:pt x="0" y="559181"/>
                </a:moveTo>
                <a:lnTo>
                  <a:pt x="17645" y="522595"/>
                </a:lnTo>
                <a:lnTo>
                  <a:pt x="68147" y="493300"/>
                </a:lnTo>
                <a:lnTo>
                  <a:pt x="104578" y="481133"/>
                </a:lnTo>
                <a:lnTo>
                  <a:pt x="147855" y="470485"/>
                </a:lnTo>
                <a:lnTo>
                  <a:pt x="197520" y="461254"/>
                </a:lnTo>
                <a:lnTo>
                  <a:pt x="253118" y="453340"/>
                </a:lnTo>
                <a:lnTo>
                  <a:pt x="314191" y="446640"/>
                </a:lnTo>
                <a:lnTo>
                  <a:pt x="380285" y="441055"/>
                </a:lnTo>
                <a:lnTo>
                  <a:pt x="450942" y="436481"/>
                </a:lnTo>
                <a:lnTo>
                  <a:pt x="525706" y="432820"/>
                </a:lnTo>
                <a:lnTo>
                  <a:pt x="604121" y="429968"/>
                </a:lnTo>
                <a:lnTo>
                  <a:pt x="685731" y="427825"/>
                </a:lnTo>
                <a:lnTo>
                  <a:pt x="770078" y="426289"/>
                </a:lnTo>
                <a:lnTo>
                  <a:pt x="856707" y="425260"/>
                </a:lnTo>
                <a:lnTo>
                  <a:pt x="945161" y="424635"/>
                </a:lnTo>
                <a:lnTo>
                  <a:pt x="1034985" y="424315"/>
                </a:lnTo>
                <a:lnTo>
                  <a:pt x="1125721" y="424196"/>
                </a:lnTo>
                <a:lnTo>
                  <a:pt x="1216913" y="424180"/>
                </a:lnTo>
                <a:lnTo>
                  <a:pt x="1304764" y="424126"/>
                </a:lnTo>
                <a:lnTo>
                  <a:pt x="1392221" y="423755"/>
                </a:lnTo>
                <a:lnTo>
                  <a:pt x="1478894" y="422748"/>
                </a:lnTo>
                <a:lnTo>
                  <a:pt x="1564388" y="420786"/>
                </a:lnTo>
                <a:lnTo>
                  <a:pt x="1648311" y="417552"/>
                </a:lnTo>
                <a:lnTo>
                  <a:pt x="1730270" y="412727"/>
                </a:lnTo>
                <a:lnTo>
                  <a:pt x="1809873" y="405993"/>
                </a:lnTo>
                <a:lnTo>
                  <a:pt x="1886728" y="397032"/>
                </a:lnTo>
                <a:lnTo>
                  <a:pt x="1960440" y="385526"/>
                </a:lnTo>
                <a:lnTo>
                  <a:pt x="2030618" y="371157"/>
                </a:lnTo>
                <a:lnTo>
                  <a:pt x="2096869" y="353607"/>
                </a:lnTo>
                <a:lnTo>
                  <a:pt x="2158800" y="332557"/>
                </a:lnTo>
                <a:lnTo>
                  <a:pt x="2216019" y="307689"/>
                </a:lnTo>
                <a:lnTo>
                  <a:pt x="2268132" y="278686"/>
                </a:lnTo>
                <a:lnTo>
                  <a:pt x="2314747" y="245229"/>
                </a:lnTo>
                <a:lnTo>
                  <a:pt x="2355472" y="206999"/>
                </a:lnTo>
                <a:lnTo>
                  <a:pt x="2389913" y="163680"/>
                </a:lnTo>
                <a:lnTo>
                  <a:pt x="2417677" y="114952"/>
                </a:lnTo>
                <a:lnTo>
                  <a:pt x="2438373" y="60498"/>
                </a:lnTo>
                <a:lnTo>
                  <a:pt x="2451608" y="0"/>
                </a:lnTo>
              </a:path>
            </a:pathLst>
          </a:custGeom>
          <a:ln w="12699">
            <a:solidFill>
              <a:srgbClr val="5B9BD4"/>
            </a:solidFill>
          </a:ln>
        </p:spPr>
        <p:txBody>
          <a:bodyPr wrap="square" lIns="0" tIns="0" rIns="0" bIns="0" rtlCol="0"/>
          <a:lstStyle/>
          <a:p>
            <a:pPr defTabSz="829178">
              <a:defRPr/>
            </a:pPr>
            <a:endParaRPr sz="2539">
              <a:solidFill>
                <a:prstClr val="black"/>
              </a:solidFill>
              <a:latin typeface="Calibri"/>
            </a:endParaRPr>
          </a:p>
        </p:txBody>
      </p:sp>
      <p:sp>
        <p:nvSpPr>
          <p:cNvPr id="54" name="object 113"/>
          <p:cNvSpPr txBox="1"/>
          <p:nvPr/>
        </p:nvSpPr>
        <p:spPr>
          <a:xfrm>
            <a:off x="5293690" y="2114784"/>
            <a:ext cx="364412" cy="139590"/>
          </a:xfrm>
          <a:prstGeom prst="rect">
            <a:avLst/>
          </a:prstGeom>
          <a:solidFill>
            <a:schemeClr val="bg1">
              <a:alpha val="80000"/>
            </a:schemeClr>
          </a:solidFill>
        </p:spPr>
        <p:txBody>
          <a:bodyPr vert="horz" wrap="square" lIns="0" tIns="0" rIns="0" bIns="0" rtlCol="0">
            <a:spAutoFit/>
          </a:bodyPr>
          <a:lstStyle/>
          <a:p>
            <a:pPr marL="11516" defTabSz="829178">
              <a:defRPr/>
            </a:pPr>
            <a:r>
              <a:rPr lang="en-US" sz="907" spc="18" dirty="0">
                <a:solidFill>
                  <a:prstClr val="black"/>
                </a:solidFill>
                <a:latin typeface="Calibri"/>
                <a:cs typeface="Calibri"/>
              </a:rPr>
              <a:t>Part of</a:t>
            </a:r>
            <a:endParaRPr sz="907" dirty="0">
              <a:solidFill>
                <a:prstClr val="black"/>
              </a:solidFill>
              <a:latin typeface="Calibri"/>
              <a:cs typeface="Calibri"/>
            </a:endParaRPr>
          </a:p>
        </p:txBody>
      </p:sp>
      <p:sp>
        <p:nvSpPr>
          <p:cNvPr id="55" name="object 114"/>
          <p:cNvSpPr/>
          <p:nvPr/>
        </p:nvSpPr>
        <p:spPr>
          <a:xfrm>
            <a:off x="5886470" y="1906300"/>
            <a:ext cx="660118" cy="357473"/>
          </a:xfrm>
          <a:custGeom>
            <a:avLst/>
            <a:gdLst/>
            <a:ahLst/>
            <a:cxnLst/>
            <a:rect l="l" t="t" r="r" b="b"/>
            <a:pathLst>
              <a:path w="727710" h="559435">
                <a:moveTo>
                  <a:pt x="0" y="558926"/>
                </a:moveTo>
                <a:lnTo>
                  <a:pt x="10659" y="506833"/>
                </a:lnTo>
                <a:lnTo>
                  <a:pt x="40393" y="470231"/>
                </a:lnTo>
                <a:lnTo>
                  <a:pt x="85832" y="446386"/>
                </a:lnTo>
                <a:lnTo>
                  <a:pt x="123185" y="436227"/>
                </a:lnTo>
                <a:lnTo>
                  <a:pt x="165023" y="429714"/>
                </a:lnTo>
                <a:lnTo>
                  <a:pt x="210347" y="426035"/>
                </a:lnTo>
                <a:lnTo>
                  <a:pt x="258159" y="424381"/>
                </a:lnTo>
                <a:lnTo>
                  <a:pt x="307461" y="423942"/>
                </a:lnTo>
                <a:lnTo>
                  <a:pt x="332359" y="423925"/>
                </a:lnTo>
                <a:lnTo>
                  <a:pt x="360455" y="423873"/>
                </a:lnTo>
                <a:lnTo>
                  <a:pt x="416147" y="422495"/>
                </a:lnTo>
                <a:lnTo>
                  <a:pt x="470332" y="417302"/>
                </a:lnTo>
                <a:lnTo>
                  <a:pt x="522006" y="405750"/>
                </a:lnTo>
                <a:lnTo>
                  <a:pt x="570166" y="385295"/>
                </a:lnTo>
                <a:lnTo>
                  <a:pt x="613805" y="353395"/>
                </a:lnTo>
                <a:lnTo>
                  <a:pt x="651922" y="307505"/>
                </a:lnTo>
                <a:lnTo>
                  <a:pt x="683510" y="245082"/>
                </a:lnTo>
                <a:lnTo>
                  <a:pt x="696542" y="206875"/>
                </a:lnTo>
                <a:lnTo>
                  <a:pt x="707565" y="163582"/>
                </a:lnTo>
                <a:lnTo>
                  <a:pt x="716455" y="114883"/>
                </a:lnTo>
                <a:lnTo>
                  <a:pt x="723084" y="60462"/>
                </a:lnTo>
                <a:lnTo>
                  <a:pt x="727329" y="0"/>
                </a:lnTo>
              </a:path>
            </a:pathLst>
          </a:custGeom>
          <a:ln w="12700">
            <a:solidFill>
              <a:srgbClr val="5B9BD4"/>
            </a:solidFill>
          </a:ln>
        </p:spPr>
        <p:txBody>
          <a:bodyPr wrap="square" lIns="0" tIns="0" rIns="0" bIns="0" rtlCol="0"/>
          <a:lstStyle/>
          <a:p>
            <a:pPr defTabSz="829178">
              <a:defRPr/>
            </a:pPr>
            <a:endParaRPr sz="2539">
              <a:solidFill>
                <a:prstClr val="black"/>
              </a:solidFill>
              <a:latin typeface="Calibri"/>
            </a:endParaRPr>
          </a:p>
        </p:txBody>
      </p:sp>
      <p:sp>
        <p:nvSpPr>
          <p:cNvPr id="56" name="object 116"/>
          <p:cNvSpPr txBox="1"/>
          <p:nvPr/>
        </p:nvSpPr>
        <p:spPr>
          <a:xfrm>
            <a:off x="6212040" y="2077035"/>
            <a:ext cx="435027" cy="139590"/>
          </a:xfrm>
          <a:prstGeom prst="rect">
            <a:avLst/>
          </a:prstGeom>
          <a:solidFill>
            <a:schemeClr val="bg1">
              <a:alpha val="80000"/>
            </a:schemeClr>
          </a:solidFill>
        </p:spPr>
        <p:txBody>
          <a:bodyPr vert="horz" wrap="square" lIns="0" tIns="0" rIns="0" bIns="0" rtlCol="0">
            <a:spAutoFit/>
          </a:bodyPr>
          <a:lstStyle/>
          <a:p>
            <a:pPr marL="11516" defTabSz="829178">
              <a:defRPr/>
            </a:pPr>
            <a:r>
              <a:rPr lang="en-US" sz="907" spc="18" dirty="0">
                <a:solidFill>
                  <a:prstClr val="black"/>
                </a:solidFill>
                <a:latin typeface="Calibri"/>
                <a:cs typeface="Calibri"/>
              </a:rPr>
              <a:t>Part of</a:t>
            </a:r>
            <a:endParaRPr sz="907" dirty="0">
              <a:solidFill>
                <a:prstClr val="black"/>
              </a:solidFill>
              <a:latin typeface="Calibri"/>
              <a:cs typeface="Calibri"/>
            </a:endParaRPr>
          </a:p>
        </p:txBody>
      </p:sp>
      <p:sp>
        <p:nvSpPr>
          <p:cNvPr id="57" name="object 117"/>
          <p:cNvSpPr/>
          <p:nvPr/>
        </p:nvSpPr>
        <p:spPr>
          <a:xfrm>
            <a:off x="6554881" y="1978859"/>
            <a:ext cx="768142" cy="284454"/>
          </a:xfrm>
          <a:custGeom>
            <a:avLst/>
            <a:gdLst/>
            <a:ahLst/>
            <a:cxnLst/>
            <a:rect l="l" t="t" r="r" b="b"/>
            <a:pathLst>
              <a:path w="847089" h="313689">
                <a:moveTo>
                  <a:pt x="846963" y="313689"/>
                </a:moveTo>
                <a:lnTo>
                  <a:pt x="833468" y="261596"/>
                </a:lnTo>
                <a:lnTo>
                  <a:pt x="795826" y="224994"/>
                </a:lnTo>
                <a:lnTo>
                  <a:pt x="759420" y="207849"/>
                </a:lnTo>
                <a:lnTo>
                  <a:pt x="715438" y="195564"/>
                </a:lnTo>
                <a:lnTo>
                  <a:pt x="665143" y="187329"/>
                </a:lnTo>
                <a:lnTo>
                  <a:pt x="609798" y="182334"/>
                </a:lnTo>
                <a:lnTo>
                  <a:pt x="550664" y="179769"/>
                </a:lnTo>
                <a:lnTo>
                  <a:pt x="489006" y="178824"/>
                </a:lnTo>
                <a:lnTo>
                  <a:pt x="426085" y="178688"/>
                </a:lnTo>
                <a:lnTo>
                  <a:pt x="397243" y="178666"/>
                </a:lnTo>
                <a:lnTo>
                  <a:pt x="340012" y="178085"/>
                </a:lnTo>
                <a:lnTo>
                  <a:pt x="284142" y="175896"/>
                </a:lnTo>
                <a:lnTo>
                  <a:pt x="230539" y="171027"/>
                </a:lnTo>
                <a:lnTo>
                  <a:pt x="180109" y="162405"/>
                </a:lnTo>
                <a:lnTo>
                  <a:pt x="133761" y="148959"/>
                </a:lnTo>
                <a:lnTo>
                  <a:pt x="92399" y="129616"/>
                </a:lnTo>
                <a:lnTo>
                  <a:pt x="56931" y="103304"/>
                </a:lnTo>
                <a:lnTo>
                  <a:pt x="28264" y="68951"/>
                </a:lnTo>
                <a:lnTo>
                  <a:pt x="7305" y="25485"/>
                </a:lnTo>
                <a:lnTo>
                  <a:pt x="0" y="0"/>
                </a:lnTo>
              </a:path>
            </a:pathLst>
          </a:custGeom>
          <a:solidFill>
            <a:schemeClr val="bg1">
              <a:alpha val="80000"/>
            </a:schemeClr>
          </a:solidFill>
          <a:ln w="12700">
            <a:solidFill>
              <a:srgbClr val="5B9BD4"/>
            </a:solidFill>
          </a:ln>
        </p:spPr>
        <p:txBody>
          <a:bodyPr wrap="square" lIns="0" tIns="0" rIns="0" bIns="0" rtlCol="0"/>
          <a:lstStyle/>
          <a:p>
            <a:pPr defTabSz="829178">
              <a:defRPr/>
            </a:pPr>
            <a:endParaRPr sz="2539">
              <a:solidFill>
                <a:prstClr val="black"/>
              </a:solidFill>
              <a:latin typeface="Calibri"/>
            </a:endParaRPr>
          </a:p>
        </p:txBody>
      </p:sp>
      <p:sp>
        <p:nvSpPr>
          <p:cNvPr id="58" name="object 118"/>
          <p:cNvSpPr/>
          <p:nvPr/>
        </p:nvSpPr>
        <p:spPr>
          <a:xfrm>
            <a:off x="6515610" y="1908263"/>
            <a:ext cx="80615" cy="85221"/>
          </a:xfrm>
          <a:custGeom>
            <a:avLst/>
            <a:gdLst/>
            <a:ahLst/>
            <a:cxnLst/>
            <a:rect l="l" t="t" r="r" b="b"/>
            <a:pathLst>
              <a:path w="88900" h="93980">
                <a:moveTo>
                  <a:pt x="35306" y="0"/>
                </a:moveTo>
                <a:lnTo>
                  <a:pt x="0" y="93598"/>
                </a:lnTo>
                <a:lnTo>
                  <a:pt x="88900" y="84327"/>
                </a:lnTo>
                <a:lnTo>
                  <a:pt x="35306" y="0"/>
                </a:lnTo>
                <a:close/>
              </a:path>
            </a:pathLst>
          </a:custGeom>
          <a:solidFill>
            <a:srgbClr val="5B9BD4"/>
          </a:solidFill>
        </p:spPr>
        <p:txBody>
          <a:bodyPr wrap="square" lIns="0" tIns="0" rIns="0" bIns="0" rtlCol="0"/>
          <a:lstStyle/>
          <a:p>
            <a:pPr defTabSz="829178">
              <a:defRPr/>
            </a:pPr>
            <a:endParaRPr sz="2539">
              <a:solidFill>
                <a:prstClr val="black"/>
              </a:solidFill>
              <a:latin typeface="Calibri"/>
            </a:endParaRPr>
          </a:p>
        </p:txBody>
      </p:sp>
      <p:sp>
        <p:nvSpPr>
          <p:cNvPr id="59" name="object 119"/>
          <p:cNvSpPr txBox="1"/>
          <p:nvPr/>
        </p:nvSpPr>
        <p:spPr>
          <a:xfrm>
            <a:off x="6760565" y="2077035"/>
            <a:ext cx="391671" cy="146515"/>
          </a:xfrm>
          <a:prstGeom prst="rect">
            <a:avLst/>
          </a:prstGeom>
          <a:solidFill>
            <a:schemeClr val="bg1">
              <a:alpha val="80000"/>
            </a:schemeClr>
          </a:solidFill>
        </p:spPr>
        <p:txBody>
          <a:bodyPr vert="horz" wrap="square" lIns="0" tIns="0" rIns="0" bIns="0" rtlCol="0">
            <a:spAutoFit/>
          </a:bodyPr>
          <a:lstStyle/>
          <a:p>
            <a:pPr marL="11516" defTabSz="829178">
              <a:defRPr/>
            </a:pPr>
            <a:r>
              <a:rPr lang="en-US" sz="952" spc="-5" dirty="0">
                <a:solidFill>
                  <a:prstClr val="black"/>
                </a:solidFill>
                <a:latin typeface="Calibri"/>
                <a:cs typeface="Calibri"/>
              </a:rPr>
              <a:t>Part of</a:t>
            </a:r>
            <a:endParaRPr sz="952" dirty="0">
              <a:solidFill>
                <a:prstClr val="black"/>
              </a:solidFill>
              <a:latin typeface="Calibri"/>
              <a:cs typeface="Calibri"/>
            </a:endParaRPr>
          </a:p>
        </p:txBody>
      </p:sp>
      <p:sp>
        <p:nvSpPr>
          <p:cNvPr id="60" name="object 120"/>
          <p:cNvSpPr/>
          <p:nvPr/>
        </p:nvSpPr>
        <p:spPr>
          <a:xfrm>
            <a:off x="6567205" y="1976440"/>
            <a:ext cx="2257785" cy="287334"/>
          </a:xfrm>
          <a:custGeom>
            <a:avLst/>
            <a:gdLst/>
            <a:ahLst/>
            <a:cxnLst/>
            <a:rect l="l" t="t" r="r" b="b"/>
            <a:pathLst>
              <a:path w="2489834" h="316864">
                <a:moveTo>
                  <a:pt x="2489327" y="316357"/>
                </a:moveTo>
                <a:lnTo>
                  <a:pt x="2471158" y="279771"/>
                </a:lnTo>
                <a:lnTo>
                  <a:pt x="2419158" y="250476"/>
                </a:lnTo>
                <a:lnTo>
                  <a:pt x="2381646" y="238309"/>
                </a:lnTo>
                <a:lnTo>
                  <a:pt x="2337086" y="227661"/>
                </a:lnTo>
                <a:lnTo>
                  <a:pt x="2285946" y="218430"/>
                </a:lnTo>
                <a:lnTo>
                  <a:pt x="2228698" y="210516"/>
                </a:lnTo>
                <a:lnTo>
                  <a:pt x="2165811" y="203816"/>
                </a:lnTo>
                <a:lnTo>
                  <a:pt x="2097754" y="198231"/>
                </a:lnTo>
                <a:lnTo>
                  <a:pt x="2024997" y="193657"/>
                </a:lnTo>
                <a:lnTo>
                  <a:pt x="1948011" y="189996"/>
                </a:lnTo>
                <a:lnTo>
                  <a:pt x="1867264" y="187144"/>
                </a:lnTo>
                <a:lnTo>
                  <a:pt x="1783228" y="185001"/>
                </a:lnTo>
                <a:lnTo>
                  <a:pt x="1696370" y="183465"/>
                </a:lnTo>
                <a:lnTo>
                  <a:pt x="1607162" y="182436"/>
                </a:lnTo>
                <a:lnTo>
                  <a:pt x="1516073" y="181811"/>
                </a:lnTo>
                <a:lnTo>
                  <a:pt x="1423573" y="181491"/>
                </a:lnTo>
                <a:lnTo>
                  <a:pt x="1330131" y="181372"/>
                </a:lnTo>
                <a:lnTo>
                  <a:pt x="1236217" y="181356"/>
                </a:lnTo>
                <a:lnTo>
                  <a:pt x="1152225" y="181333"/>
                </a:lnTo>
                <a:lnTo>
                  <a:pt x="1068568" y="181174"/>
                </a:lnTo>
                <a:lnTo>
                  <a:pt x="985580" y="180743"/>
                </a:lnTo>
                <a:lnTo>
                  <a:pt x="903593" y="179905"/>
                </a:lnTo>
                <a:lnTo>
                  <a:pt x="822942" y="178522"/>
                </a:lnTo>
                <a:lnTo>
                  <a:pt x="743958" y="176459"/>
                </a:lnTo>
                <a:lnTo>
                  <a:pt x="666976" y="173580"/>
                </a:lnTo>
                <a:lnTo>
                  <a:pt x="592330" y="169749"/>
                </a:lnTo>
                <a:lnTo>
                  <a:pt x="520351" y="164829"/>
                </a:lnTo>
                <a:lnTo>
                  <a:pt x="451373" y="158686"/>
                </a:lnTo>
                <a:lnTo>
                  <a:pt x="385731" y="151182"/>
                </a:lnTo>
                <a:lnTo>
                  <a:pt x="323756" y="142183"/>
                </a:lnTo>
                <a:lnTo>
                  <a:pt x="265783" y="131551"/>
                </a:lnTo>
                <a:lnTo>
                  <a:pt x="212144" y="119150"/>
                </a:lnTo>
                <a:lnTo>
                  <a:pt x="163173" y="104846"/>
                </a:lnTo>
                <a:lnTo>
                  <a:pt x="119203" y="88501"/>
                </a:lnTo>
                <a:lnTo>
                  <a:pt x="80567" y="69980"/>
                </a:lnTo>
                <a:lnTo>
                  <a:pt x="47599" y="49147"/>
                </a:lnTo>
                <a:lnTo>
                  <a:pt x="20632" y="25865"/>
                </a:lnTo>
                <a:lnTo>
                  <a:pt x="0" y="0"/>
                </a:lnTo>
              </a:path>
            </a:pathLst>
          </a:custGeom>
          <a:ln w="12700">
            <a:solidFill>
              <a:srgbClr val="5B9BD4"/>
            </a:solidFill>
          </a:ln>
        </p:spPr>
        <p:txBody>
          <a:bodyPr wrap="square" lIns="0" tIns="0" rIns="0" bIns="0" rtlCol="0"/>
          <a:lstStyle/>
          <a:p>
            <a:pPr defTabSz="829178">
              <a:defRPr/>
            </a:pPr>
            <a:endParaRPr sz="2539">
              <a:solidFill>
                <a:prstClr val="black"/>
              </a:solidFill>
              <a:latin typeface="Calibri"/>
            </a:endParaRPr>
          </a:p>
        </p:txBody>
      </p:sp>
      <p:sp>
        <p:nvSpPr>
          <p:cNvPr id="61" name="object 121"/>
          <p:cNvSpPr/>
          <p:nvPr/>
        </p:nvSpPr>
        <p:spPr>
          <a:xfrm>
            <a:off x="6531042" y="1908263"/>
            <a:ext cx="78311" cy="89252"/>
          </a:xfrm>
          <a:custGeom>
            <a:avLst/>
            <a:gdLst/>
            <a:ahLst/>
            <a:cxnLst/>
            <a:rect l="l" t="t" r="r" b="b"/>
            <a:pathLst>
              <a:path w="86360" h="98425">
                <a:moveTo>
                  <a:pt x="18287" y="0"/>
                </a:moveTo>
                <a:lnTo>
                  <a:pt x="0" y="98297"/>
                </a:lnTo>
                <a:lnTo>
                  <a:pt x="85978" y="73532"/>
                </a:lnTo>
                <a:lnTo>
                  <a:pt x="18287" y="0"/>
                </a:lnTo>
                <a:close/>
              </a:path>
            </a:pathLst>
          </a:custGeom>
          <a:solidFill>
            <a:srgbClr val="5B9BD4"/>
          </a:solidFill>
        </p:spPr>
        <p:txBody>
          <a:bodyPr wrap="square" lIns="0" tIns="0" rIns="0" bIns="0" rtlCol="0"/>
          <a:lstStyle/>
          <a:p>
            <a:pPr defTabSz="829178">
              <a:defRPr/>
            </a:pPr>
            <a:endParaRPr sz="2539">
              <a:solidFill>
                <a:prstClr val="black"/>
              </a:solidFill>
              <a:latin typeface="Calibri"/>
            </a:endParaRPr>
          </a:p>
        </p:txBody>
      </p:sp>
      <p:sp>
        <p:nvSpPr>
          <p:cNvPr id="62" name="object 123"/>
          <p:cNvSpPr/>
          <p:nvPr/>
        </p:nvSpPr>
        <p:spPr>
          <a:xfrm>
            <a:off x="6575957" y="1973330"/>
            <a:ext cx="3620172" cy="290213"/>
          </a:xfrm>
          <a:custGeom>
            <a:avLst/>
            <a:gdLst/>
            <a:ahLst/>
            <a:cxnLst/>
            <a:rect l="l" t="t" r="r" b="b"/>
            <a:pathLst>
              <a:path w="3992245" h="320039">
                <a:moveTo>
                  <a:pt x="3991737" y="319786"/>
                </a:moveTo>
                <a:lnTo>
                  <a:pt x="3962589" y="283200"/>
                </a:lnTo>
                <a:lnTo>
                  <a:pt x="3927286" y="267692"/>
                </a:lnTo>
                <a:lnTo>
                  <a:pt x="3879169" y="253905"/>
                </a:lnTo>
                <a:lnTo>
                  <a:pt x="3818991" y="241738"/>
                </a:lnTo>
                <a:lnTo>
                  <a:pt x="3747506" y="231090"/>
                </a:lnTo>
                <a:lnTo>
                  <a:pt x="3665468" y="221859"/>
                </a:lnTo>
                <a:lnTo>
                  <a:pt x="3573632" y="213945"/>
                </a:lnTo>
                <a:lnTo>
                  <a:pt x="3472751" y="207245"/>
                </a:lnTo>
                <a:lnTo>
                  <a:pt x="3363579" y="201660"/>
                </a:lnTo>
                <a:lnTo>
                  <a:pt x="3246869" y="197086"/>
                </a:lnTo>
                <a:lnTo>
                  <a:pt x="3123377" y="193425"/>
                </a:lnTo>
                <a:lnTo>
                  <a:pt x="2993855" y="190573"/>
                </a:lnTo>
                <a:lnTo>
                  <a:pt x="2859057" y="188430"/>
                </a:lnTo>
                <a:lnTo>
                  <a:pt x="2719738" y="186894"/>
                </a:lnTo>
                <a:lnTo>
                  <a:pt x="2576652" y="185865"/>
                </a:lnTo>
                <a:lnTo>
                  <a:pt x="2430551" y="185240"/>
                </a:lnTo>
                <a:lnTo>
                  <a:pt x="2282191" y="184920"/>
                </a:lnTo>
                <a:lnTo>
                  <a:pt x="2132325" y="184801"/>
                </a:lnTo>
                <a:lnTo>
                  <a:pt x="1981708" y="184785"/>
                </a:lnTo>
                <a:lnTo>
                  <a:pt x="1846449" y="184761"/>
                </a:lnTo>
                <a:lnTo>
                  <a:pt x="1711736" y="184600"/>
                </a:lnTo>
                <a:lnTo>
                  <a:pt x="1578112" y="184161"/>
                </a:lnTo>
                <a:lnTo>
                  <a:pt x="1446121" y="183306"/>
                </a:lnTo>
                <a:lnTo>
                  <a:pt x="1316307" y="181897"/>
                </a:lnTo>
                <a:lnTo>
                  <a:pt x="1189213" y="179795"/>
                </a:lnTo>
                <a:lnTo>
                  <a:pt x="1065383" y="176862"/>
                </a:lnTo>
                <a:lnTo>
                  <a:pt x="945361" y="172958"/>
                </a:lnTo>
                <a:lnTo>
                  <a:pt x="829690" y="167946"/>
                </a:lnTo>
                <a:lnTo>
                  <a:pt x="718915" y="161686"/>
                </a:lnTo>
                <a:lnTo>
                  <a:pt x="613578" y="154041"/>
                </a:lnTo>
                <a:lnTo>
                  <a:pt x="514224" y="144871"/>
                </a:lnTo>
                <a:lnTo>
                  <a:pt x="421395" y="134038"/>
                </a:lnTo>
                <a:lnTo>
                  <a:pt x="335637" y="121403"/>
                </a:lnTo>
                <a:lnTo>
                  <a:pt x="257492" y="106828"/>
                </a:lnTo>
                <a:lnTo>
                  <a:pt x="187504" y="90175"/>
                </a:lnTo>
                <a:lnTo>
                  <a:pt x="126218" y="71303"/>
                </a:lnTo>
                <a:lnTo>
                  <a:pt x="74175" y="50076"/>
                </a:lnTo>
                <a:lnTo>
                  <a:pt x="31921" y="26354"/>
                </a:lnTo>
                <a:lnTo>
                  <a:pt x="0" y="0"/>
                </a:lnTo>
              </a:path>
            </a:pathLst>
          </a:custGeom>
          <a:ln w="12700">
            <a:solidFill>
              <a:srgbClr val="5B9BD4"/>
            </a:solidFill>
          </a:ln>
        </p:spPr>
        <p:txBody>
          <a:bodyPr wrap="square" lIns="0" tIns="0" rIns="0" bIns="0" rtlCol="0"/>
          <a:lstStyle/>
          <a:p>
            <a:pPr defTabSz="829178">
              <a:defRPr/>
            </a:pPr>
            <a:endParaRPr sz="2539">
              <a:solidFill>
                <a:prstClr val="black"/>
              </a:solidFill>
              <a:latin typeface="Calibri"/>
            </a:endParaRPr>
          </a:p>
        </p:txBody>
      </p:sp>
      <p:sp>
        <p:nvSpPr>
          <p:cNvPr id="63" name="object 124"/>
          <p:cNvSpPr/>
          <p:nvPr/>
        </p:nvSpPr>
        <p:spPr>
          <a:xfrm>
            <a:off x="6542790" y="1908263"/>
            <a:ext cx="74856" cy="90979"/>
          </a:xfrm>
          <a:custGeom>
            <a:avLst/>
            <a:gdLst/>
            <a:ahLst/>
            <a:cxnLst/>
            <a:rect l="l" t="t" r="r" b="b"/>
            <a:pathLst>
              <a:path w="82550" h="100330">
                <a:moveTo>
                  <a:pt x="5334" y="0"/>
                </a:moveTo>
                <a:lnTo>
                  <a:pt x="0" y="99821"/>
                </a:lnTo>
                <a:lnTo>
                  <a:pt x="82041" y="64134"/>
                </a:lnTo>
                <a:lnTo>
                  <a:pt x="5334" y="0"/>
                </a:lnTo>
                <a:close/>
              </a:path>
            </a:pathLst>
          </a:custGeom>
          <a:solidFill>
            <a:srgbClr val="5B9BD4"/>
          </a:solidFill>
        </p:spPr>
        <p:txBody>
          <a:bodyPr wrap="square" lIns="0" tIns="0" rIns="0" bIns="0" rtlCol="0"/>
          <a:lstStyle/>
          <a:p>
            <a:pPr defTabSz="829178">
              <a:defRPr/>
            </a:pPr>
            <a:endParaRPr sz="2539">
              <a:solidFill>
                <a:prstClr val="black"/>
              </a:solidFill>
              <a:latin typeface="Calibri"/>
            </a:endParaRPr>
          </a:p>
        </p:txBody>
      </p:sp>
      <p:sp>
        <p:nvSpPr>
          <p:cNvPr id="64" name="object 125"/>
          <p:cNvSpPr txBox="1"/>
          <p:nvPr/>
        </p:nvSpPr>
        <p:spPr>
          <a:xfrm>
            <a:off x="8214505" y="2059818"/>
            <a:ext cx="460478" cy="139590"/>
          </a:xfrm>
          <a:prstGeom prst="rect">
            <a:avLst/>
          </a:prstGeom>
          <a:solidFill>
            <a:schemeClr val="bg1">
              <a:alpha val="80000"/>
            </a:schemeClr>
          </a:solidFill>
        </p:spPr>
        <p:txBody>
          <a:bodyPr vert="horz" wrap="square" lIns="0" tIns="0" rIns="0" bIns="0" rtlCol="0">
            <a:spAutoFit/>
          </a:bodyPr>
          <a:lstStyle/>
          <a:p>
            <a:pPr marL="11516" defTabSz="829178">
              <a:defRPr/>
            </a:pPr>
            <a:r>
              <a:rPr lang="en-US" sz="907" spc="18" dirty="0">
                <a:solidFill>
                  <a:prstClr val="black"/>
                </a:solidFill>
                <a:latin typeface="Calibri"/>
                <a:cs typeface="Calibri"/>
              </a:rPr>
              <a:t>Part of</a:t>
            </a:r>
            <a:endParaRPr sz="907" dirty="0">
              <a:solidFill>
                <a:prstClr val="black"/>
              </a:solidFill>
              <a:latin typeface="Calibri"/>
              <a:cs typeface="Calibri"/>
            </a:endParaRPr>
          </a:p>
        </p:txBody>
      </p:sp>
      <p:sp>
        <p:nvSpPr>
          <p:cNvPr id="71" name="object 21"/>
          <p:cNvSpPr/>
          <p:nvPr/>
        </p:nvSpPr>
        <p:spPr>
          <a:xfrm>
            <a:off x="3739753" y="2492319"/>
            <a:ext cx="159365" cy="41458"/>
          </a:xfrm>
          <a:custGeom>
            <a:avLst/>
            <a:gdLst/>
            <a:ahLst/>
            <a:cxnLst/>
            <a:rect l="l" t="t" r="r" b="b"/>
            <a:pathLst>
              <a:path w="118744">
                <a:moveTo>
                  <a:pt x="0" y="0"/>
                </a:moveTo>
                <a:lnTo>
                  <a:pt x="118237" y="0"/>
                </a:lnTo>
              </a:path>
            </a:pathLst>
          </a:custGeom>
          <a:ln w="12700">
            <a:solidFill>
              <a:srgbClr val="5B9BD4"/>
            </a:solidFill>
          </a:ln>
        </p:spPr>
        <p:txBody>
          <a:bodyPr wrap="square" lIns="0" tIns="0" rIns="0" bIns="0" rtlCol="0"/>
          <a:lstStyle/>
          <a:p>
            <a:pPr defTabSz="829178">
              <a:defRPr/>
            </a:pPr>
            <a:endParaRPr sz="2539">
              <a:solidFill>
                <a:prstClr val="black"/>
              </a:solidFill>
              <a:latin typeface="Calibri"/>
            </a:endParaRPr>
          </a:p>
        </p:txBody>
      </p:sp>
      <p:sp>
        <p:nvSpPr>
          <p:cNvPr id="72" name="object 20"/>
          <p:cNvSpPr/>
          <p:nvPr/>
        </p:nvSpPr>
        <p:spPr>
          <a:xfrm>
            <a:off x="5225703" y="2479467"/>
            <a:ext cx="36277" cy="0"/>
          </a:xfrm>
          <a:custGeom>
            <a:avLst/>
            <a:gdLst/>
            <a:ahLst/>
            <a:cxnLst/>
            <a:rect l="l" t="t" r="r" b="b"/>
            <a:pathLst>
              <a:path w="40005">
                <a:moveTo>
                  <a:pt x="0" y="0"/>
                </a:moveTo>
                <a:lnTo>
                  <a:pt x="39903" y="0"/>
                </a:lnTo>
              </a:path>
            </a:pathLst>
          </a:custGeom>
          <a:ln w="12700">
            <a:solidFill>
              <a:srgbClr val="5B9BD4"/>
            </a:solidFill>
          </a:ln>
        </p:spPr>
        <p:txBody>
          <a:bodyPr wrap="square" lIns="0" tIns="0" rIns="0" bIns="0" rtlCol="0"/>
          <a:lstStyle/>
          <a:p>
            <a:pPr defTabSz="829178">
              <a:defRPr/>
            </a:pPr>
            <a:endParaRPr sz="2539">
              <a:solidFill>
                <a:prstClr val="black"/>
              </a:solidFill>
              <a:latin typeface="Calibri"/>
            </a:endParaRPr>
          </a:p>
        </p:txBody>
      </p:sp>
      <p:sp>
        <p:nvSpPr>
          <p:cNvPr id="73" name="object 21"/>
          <p:cNvSpPr/>
          <p:nvPr/>
        </p:nvSpPr>
        <p:spPr>
          <a:xfrm>
            <a:off x="4777853" y="2479466"/>
            <a:ext cx="159365" cy="41458"/>
          </a:xfrm>
          <a:custGeom>
            <a:avLst/>
            <a:gdLst/>
            <a:ahLst/>
            <a:cxnLst/>
            <a:rect l="l" t="t" r="r" b="b"/>
            <a:pathLst>
              <a:path w="118744">
                <a:moveTo>
                  <a:pt x="0" y="0"/>
                </a:moveTo>
                <a:lnTo>
                  <a:pt x="118237" y="0"/>
                </a:lnTo>
              </a:path>
            </a:pathLst>
          </a:custGeom>
          <a:ln w="12700">
            <a:solidFill>
              <a:srgbClr val="5B9BD4"/>
            </a:solidFill>
          </a:ln>
        </p:spPr>
        <p:txBody>
          <a:bodyPr wrap="square" lIns="0" tIns="0" rIns="0" bIns="0" rtlCol="0"/>
          <a:lstStyle/>
          <a:p>
            <a:pPr defTabSz="829178">
              <a:defRPr/>
            </a:pPr>
            <a:endParaRPr sz="2539">
              <a:solidFill>
                <a:prstClr val="black"/>
              </a:solidFill>
              <a:latin typeface="Calibri"/>
            </a:endParaRPr>
          </a:p>
        </p:txBody>
      </p:sp>
      <p:sp>
        <p:nvSpPr>
          <p:cNvPr id="74" name="object 22"/>
          <p:cNvSpPr/>
          <p:nvPr/>
        </p:nvSpPr>
        <p:spPr>
          <a:xfrm rot="10800000">
            <a:off x="4746519" y="2447944"/>
            <a:ext cx="81190" cy="81190"/>
          </a:xfrm>
          <a:custGeom>
            <a:avLst/>
            <a:gdLst/>
            <a:ahLst/>
            <a:cxnLst/>
            <a:rect l="l" t="t" r="r" b="b"/>
            <a:pathLst>
              <a:path w="89535" h="89535">
                <a:moveTo>
                  <a:pt x="0" y="0"/>
                </a:moveTo>
                <a:lnTo>
                  <a:pt x="0" y="89408"/>
                </a:lnTo>
                <a:lnTo>
                  <a:pt x="89407" y="44703"/>
                </a:lnTo>
                <a:lnTo>
                  <a:pt x="0" y="0"/>
                </a:lnTo>
                <a:close/>
              </a:path>
            </a:pathLst>
          </a:custGeom>
          <a:solidFill>
            <a:schemeClr val="bg1"/>
          </a:solidFill>
          <a:ln>
            <a:solidFill>
              <a:srgbClr val="5B9BD4"/>
            </a:solidFill>
          </a:ln>
        </p:spPr>
        <p:txBody>
          <a:bodyPr wrap="square" lIns="0" tIns="0" rIns="0" bIns="0" rtlCol="0"/>
          <a:lstStyle/>
          <a:p>
            <a:pPr defTabSz="829178">
              <a:defRPr/>
            </a:pPr>
            <a:endParaRPr sz="2539">
              <a:solidFill>
                <a:prstClr val="black"/>
              </a:solidFill>
              <a:latin typeface="Calibri"/>
            </a:endParaRPr>
          </a:p>
        </p:txBody>
      </p:sp>
      <p:sp>
        <p:nvSpPr>
          <p:cNvPr id="75" name="object 23"/>
          <p:cNvSpPr txBox="1"/>
          <p:nvPr/>
        </p:nvSpPr>
        <p:spPr>
          <a:xfrm>
            <a:off x="4909881" y="2427752"/>
            <a:ext cx="443878" cy="146515"/>
          </a:xfrm>
          <a:prstGeom prst="rect">
            <a:avLst/>
          </a:prstGeom>
          <a:solidFill>
            <a:schemeClr val="bg1"/>
          </a:solidFill>
        </p:spPr>
        <p:txBody>
          <a:bodyPr vert="horz" wrap="square" lIns="0" tIns="0" rIns="0" bIns="0" rtlCol="0">
            <a:spAutoFit/>
          </a:bodyPr>
          <a:lstStyle/>
          <a:p>
            <a:pPr marL="11516" defTabSz="829178">
              <a:defRPr/>
            </a:pPr>
            <a:r>
              <a:rPr lang="en-US" sz="952" spc="-9" dirty="0">
                <a:solidFill>
                  <a:prstClr val="black"/>
                </a:solidFill>
                <a:latin typeface="Calibri"/>
                <a:cs typeface="Calibri"/>
              </a:rPr>
              <a:t>Follows</a:t>
            </a:r>
            <a:endParaRPr sz="952" dirty="0">
              <a:solidFill>
                <a:prstClr val="black"/>
              </a:solidFill>
              <a:latin typeface="Calibri"/>
              <a:cs typeface="Calibri"/>
            </a:endParaRPr>
          </a:p>
        </p:txBody>
      </p:sp>
      <p:sp>
        <p:nvSpPr>
          <p:cNvPr id="76" name="object 21"/>
          <p:cNvSpPr/>
          <p:nvPr/>
        </p:nvSpPr>
        <p:spPr>
          <a:xfrm>
            <a:off x="5177405" y="2485632"/>
            <a:ext cx="337732" cy="41458"/>
          </a:xfrm>
          <a:custGeom>
            <a:avLst/>
            <a:gdLst/>
            <a:ahLst/>
            <a:cxnLst/>
            <a:rect l="l" t="t" r="r" b="b"/>
            <a:pathLst>
              <a:path w="118744">
                <a:moveTo>
                  <a:pt x="0" y="0"/>
                </a:moveTo>
                <a:lnTo>
                  <a:pt x="118237" y="0"/>
                </a:lnTo>
              </a:path>
            </a:pathLst>
          </a:custGeom>
          <a:ln w="12700">
            <a:solidFill>
              <a:srgbClr val="5B9BD4"/>
            </a:solidFill>
          </a:ln>
        </p:spPr>
        <p:txBody>
          <a:bodyPr wrap="square" lIns="0" tIns="0" rIns="0" bIns="0" rtlCol="0"/>
          <a:lstStyle/>
          <a:p>
            <a:pPr defTabSz="829178">
              <a:defRPr/>
            </a:pPr>
            <a:endParaRPr sz="2539">
              <a:solidFill>
                <a:prstClr val="black"/>
              </a:solidFill>
              <a:latin typeface="Calibri"/>
            </a:endParaRPr>
          </a:p>
        </p:txBody>
      </p:sp>
      <p:sp>
        <p:nvSpPr>
          <p:cNvPr id="77" name="object 20"/>
          <p:cNvSpPr/>
          <p:nvPr/>
        </p:nvSpPr>
        <p:spPr>
          <a:xfrm>
            <a:off x="6792068" y="2471407"/>
            <a:ext cx="36277" cy="0"/>
          </a:xfrm>
          <a:custGeom>
            <a:avLst/>
            <a:gdLst/>
            <a:ahLst/>
            <a:cxnLst/>
            <a:rect l="l" t="t" r="r" b="b"/>
            <a:pathLst>
              <a:path w="40005">
                <a:moveTo>
                  <a:pt x="0" y="0"/>
                </a:moveTo>
                <a:lnTo>
                  <a:pt x="39903" y="0"/>
                </a:lnTo>
              </a:path>
            </a:pathLst>
          </a:custGeom>
          <a:ln w="12700">
            <a:solidFill>
              <a:srgbClr val="5B9BD4"/>
            </a:solidFill>
          </a:ln>
        </p:spPr>
        <p:txBody>
          <a:bodyPr wrap="square" lIns="0" tIns="0" rIns="0" bIns="0" rtlCol="0"/>
          <a:lstStyle/>
          <a:p>
            <a:pPr defTabSz="829178">
              <a:defRPr/>
            </a:pPr>
            <a:endParaRPr sz="2539">
              <a:solidFill>
                <a:prstClr val="black"/>
              </a:solidFill>
              <a:latin typeface="Calibri"/>
            </a:endParaRPr>
          </a:p>
        </p:txBody>
      </p:sp>
      <p:sp>
        <p:nvSpPr>
          <p:cNvPr id="78" name="object 21"/>
          <p:cNvSpPr/>
          <p:nvPr/>
        </p:nvSpPr>
        <p:spPr>
          <a:xfrm>
            <a:off x="6344219" y="2471407"/>
            <a:ext cx="159365" cy="41458"/>
          </a:xfrm>
          <a:custGeom>
            <a:avLst/>
            <a:gdLst/>
            <a:ahLst/>
            <a:cxnLst/>
            <a:rect l="l" t="t" r="r" b="b"/>
            <a:pathLst>
              <a:path w="118744">
                <a:moveTo>
                  <a:pt x="0" y="0"/>
                </a:moveTo>
                <a:lnTo>
                  <a:pt x="118237" y="0"/>
                </a:lnTo>
              </a:path>
            </a:pathLst>
          </a:custGeom>
          <a:ln w="12700">
            <a:solidFill>
              <a:srgbClr val="5B9BD4"/>
            </a:solidFill>
          </a:ln>
        </p:spPr>
        <p:txBody>
          <a:bodyPr wrap="square" lIns="0" tIns="0" rIns="0" bIns="0" rtlCol="0"/>
          <a:lstStyle/>
          <a:p>
            <a:pPr defTabSz="829178">
              <a:defRPr/>
            </a:pPr>
            <a:endParaRPr sz="2539">
              <a:solidFill>
                <a:prstClr val="black"/>
              </a:solidFill>
              <a:latin typeface="Calibri"/>
            </a:endParaRPr>
          </a:p>
        </p:txBody>
      </p:sp>
      <p:sp>
        <p:nvSpPr>
          <p:cNvPr id="79" name="object 22"/>
          <p:cNvSpPr/>
          <p:nvPr/>
        </p:nvSpPr>
        <p:spPr>
          <a:xfrm rot="10800000">
            <a:off x="6312885" y="2439884"/>
            <a:ext cx="81190" cy="81190"/>
          </a:xfrm>
          <a:custGeom>
            <a:avLst/>
            <a:gdLst/>
            <a:ahLst/>
            <a:cxnLst/>
            <a:rect l="l" t="t" r="r" b="b"/>
            <a:pathLst>
              <a:path w="89535" h="89535">
                <a:moveTo>
                  <a:pt x="0" y="0"/>
                </a:moveTo>
                <a:lnTo>
                  <a:pt x="0" y="89408"/>
                </a:lnTo>
                <a:lnTo>
                  <a:pt x="89407" y="44703"/>
                </a:lnTo>
                <a:lnTo>
                  <a:pt x="0" y="0"/>
                </a:lnTo>
                <a:close/>
              </a:path>
            </a:pathLst>
          </a:custGeom>
          <a:solidFill>
            <a:schemeClr val="bg1"/>
          </a:solidFill>
          <a:ln>
            <a:solidFill>
              <a:srgbClr val="5B9BD4"/>
            </a:solidFill>
          </a:ln>
        </p:spPr>
        <p:txBody>
          <a:bodyPr wrap="square" lIns="0" tIns="0" rIns="0" bIns="0" rtlCol="0"/>
          <a:lstStyle/>
          <a:p>
            <a:pPr defTabSz="829178">
              <a:defRPr/>
            </a:pPr>
            <a:endParaRPr sz="2539">
              <a:solidFill>
                <a:prstClr val="black"/>
              </a:solidFill>
              <a:latin typeface="Calibri"/>
            </a:endParaRPr>
          </a:p>
        </p:txBody>
      </p:sp>
      <p:sp>
        <p:nvSpPr>
          <p:cNvPr id="80" name="object 23"/>
          <p:cNvSpPr txBox="1"/>
          <p:nvPr/>
        </p:nvSpPr>
        <p:spPr>
          <a:xfrm>
            <a:off x="6457265" y="2411269"/>
            <a:ext cx="402157" cy="146515"/>
          </a:xfrm>
          <a:prstGeom prst="rect">
            <a:avLst/>
          </a:prstGeom>
          <a:solidFill>
            <a:schemeClr val="bg1"/>
          </a:solidFill>
        </p:spPr>
        <p:txBody>
          <a:bodyPr vert="horz" wrap="square" lIns="0" tIns="0" rIns="0" bIns="0" rtlCol="0">
            <a:spAutoFit/>
          </a:bodyPr>
          <a:lstStyle/>
          <a:p>
            <a:pPr marL="11516" defTabSz="829178">
              <a:defRPr/>
            </a:pPr>
            <a:r>
              <a:rPr lang="en-US" sz="952" spc="-9" dirty="0">
                <a:solidFill>
                  <a:prstClr val="black"/>
                </a:solidFill>
                <a:latin typeface="Calibri"/>
                <a:cs typeface="Calibri"/>
              </a:rPr>
              <a:t>Follows</a:t>
            </a:r>
            <a:endParaRPr sz="952" dirty="0">
              <a:solidFill>
                <a:prstClr val="black"/>
              </a:solidFill>
              <a:latin typeface="Calibri"/>
              <a:cs typeface="Calibri"/>
            </a:endParaRPr>
          </a:p>
        </p:txBody>
      </p:sp>
      <p:sp>
        <p:nvSpPr>
          <p:cNvPr id="81" name="object 21"/>
          <p:cNvSpPr/>
          <p:nvPr/>
        </p:nvSpPr>
        <p:spPr>
          <a:xfrm>
            <a:off x="6743770" y="2477572"/>
            <a:ext cx="159365" cy="41458"/>
          </a:xfrm>
          <a:custGeom>
            <a:avLst/>
            <a:gdLst/>
            <a:ahLst/>
            <a:cxnLst/>
            <a:rect l="l" t="t" r="r" b="b"/>
            <a:pathLst>
              <a:path w="118744">
                <a:moveTo>
                  <a:pt x="0" y="0"/>
                </a:moveTo>
                <a:lnTo>
                  <a:pt x="118237" y="0"/>
                </a:lnTo>
              </a:path>
            </a:pathLst>
          </a:custGeom>
          <a:ln w="12700">
            <a:solidFill>
              <a:srgbClr val="5B9BD4"/>
            </a:solidFill>
          </a:ln>
        </p:spPr>
        <p:txBody>
          <a:bodyPr wrap="square" lIns="0" tIns="0" rIns="0" bIns="0" rtlCol="0"/>
          <a:lstStyle/>
          <a:p>
            <a:pPr defTabSz="829178">
              <a:defRPr/>
            </a:pPr>
            <a:endParaRPr sz="2539">
              <a:solidFill>
                <a:prstClr val="black"/>
              </a:solidFill>
              <a:latin typeface="Calibri"/>
            </a:endParaRPr>
          </a:p>
        </p:txBody>
      </p:sp>
      <p:sp>
        <p:nvSpPr>
          <p:cNvPr id="82" name="object 20"/>
          <p:cNvSpPr/>
          <p:nvPr/>
        </p:nvSpPr>
        <p:spPr>
          <a:xfrm>
            <a:off x="8235910" y="2489817"/>
            <a:ext cx="36277" cy="0"/>
          </a:xfrm>
          <a:custGeom>
            <a:avLst/>
            <a:gdLst/>
            <a:ahLst/>
            <a:cxnLst/>
            <a:rect l="l" t="t" r="r" b="b"/>
            <a:pathLst>
              <a:path w="40005">
                <a:moveTo>
                  <a:pt x="0" y="0"/>
                </a:moveTo>
                <a:lnTo>
                  <a:pt x="39903" y="0"/>
                </a:lnTo>
              </a:path>
            </a:pathLst>
          </a:custGeom>
          <a:ln w="12700">
            <a:solidFill>
              <a:srgbClr val="5B9BD4"/>
            </a:solidFill>
          </a:ln>
        </p:spPr>
        <p:txBody>
          <a:bodyPr wrap="square" lIns="0" tIns="0" rIns="0" bIns="0" rtlCol="0"/>
          <a:lstStyle/>
          <a:p>
            <a:pPr defTabSz="829178">
              <a:defRPr/>
            </a:pPr>
            <a:endParaRPr sz="2539">
              <a:solidFill>
                <a:prstClr val="black"/>
              </a:solidFill>
              <a:latin typeface="Calibri"/>
            </a:endParaRPr>
          </a:p>
        </p:txBody>
      </p:sp>
      <p:sp>
        <p:nvSpPr>
          <p:cNvPr id="83" name="object 21"/>
          <p:cNvSpPr/>
          <p:nvPr/>
        </p:nvSpPr>
        <p:spPr>
          <a:xfrm>
            <a:off x="7788061" y="2489817"/>
            <a:ext cx="159365" cy="41458"/>
          </a:xfrm>
          <a:custGeom>
            <a:avLst/>
            <a:gdLst/>
            <a:ahLst/>
            <a:cxnLst/>
            <a:rect l="l" t="t" r="r" b="b"/>
            <a:pathLst>
              <a:path w="118744">
                <a:moveTo>
                  <a:pt x="0" y="0"/>
                </a:moveTo>
                <a:lnTo>
                  <a:pt x="118237" y="0"/>
                </a:lnTo>
              </a:path>
            </a:pathLst>
          </a:custGeom>
          <a:ln w="12700">
            <a:solidFill>
              <a:srgbClr val="5B9BD4"/>
            </a:solidFill>
          </a:ln>
        </p:spPr>
        <p:txBody>
          <a:bodyPr wrap="square" lIns="0" tIns="0" rIns="0" bIns="0" rtlCol="0"/>
          <a:lstStyle/>
          <a:p>
            <a:pPr defTabSz="829178">
              <a:defRPr/>
            </a:pPr>
            <a:endParaRPr sz="2539">
              <a:solidFill>
                <a:prstClr val="black"/>
              </a:solidFill>
              <a:latin typeface="Calibri"/>
            </a:endParaRPr>
          </a:p>
        </p:txBody>
      </p:sp>
      <p:sp>
        <p:nvSpPr>
          <p:cNvPr id="84" name="object 22"/>
          <p:cNvSpPr/>
          <p:nvPr/>
        </p:nvSpPr>
        <p:spPr>
          <a:xfrm rot="10800000">
            <a:off x="7756727" y="2458294"/>
            <a:ext cx="81190" cy="81190"/>
          </a:xfrm>
          <a:custGeom>
            <a:avLst/>
            <a:gdLst/>
            <a:ahLst/>
            <a:cxnLst/>
            <a:rect l="l" t="t" r="r" b="b"/>
            <a:pathLst>
              <a:path w="89535" h="89535">
                <a:moveTo>
                  <a:pt x="0" y="0"/>
                </a:moveTo>
                <a:lnTo>
                  <a:pt x="0" y="89408"/>
                </a:lnTo>
                <a:lnTo>
                  <a:pt x="89407" y="44703"/>
                </a:lnTo>
                <a:lnTo>
                  <a:pt x="0" y="0"/>
                </a:lnTo>
                <a:close/>
              </a:path>
            </a:pathLst>
          </a:custGeom>
          <a:solidFill>
            <a:schemeClr val="bg1"/>
          </a:solidFill>
          <a:ln>
            <a:solidFill>
              <a:srgbClr val="5B9BD4"/>
            </a:solidFill>
          </a:ln>
        </p:spPr>
        <p:txBody>
          <a:bodyPr wrap="square" lIns="0" tIns="0" rIns="0" bIns="0" rtlCol="0"/>
          <a:lstStyle/>
          <a:p>
            <a:pPr defTabSz="829178">
              <a:defRPr/>
            </a:pPr>
            <a:endParaRPr sz="2539">
              <a:solidFill>
                <a:prstClr val="black"/>
              </a:solidFill>
              <a:latin typeface="Calibri"/>
            </a:endParaRPr>
          </a:p>
        </p:txBody>
      </p:sp>
      <p:sp>
        <p:nvSpPr>
          <p:cNvPr id="85" name="object 23"/>
          <p:cNvSpPr txBox="1"/>
          <p:nvPr/>
        </p:nvSpPr>
        <p:spPr>
          <a:xfrm>
            <a:off x="7929578" y="2358973"/>
            <a:ext cx="376783" cy="293029"/>
          </a:xfrm>
          <a:prstGeom prst="rect">
            <a:avLst/>
          </a:prstGeom>
          <a:solidFill>
            <a:schemeClr val="bg1"/>
          </a:solidFill>
        </p:spPr>
        <p:txBody>
          <a:bodyPr vert="horz" wrap="square" lIns="0" tIns="0" rIns="0" bIns="0" rtlCol="0">
            <a:spAutoFit/>
          </a:bodyPr>
          <a:lstStyle/>
          <a:p>
            <a:pPr marL="11516" algn="ctr" defTabSz="829178">
              <a:defRPr/>
            </a:pPr>
            <a:r>
              <a:rPr lang="en-US" sz="952" spc="-9" dirty="0">
                <a:solidFill>
                  <a:prstClr val="black"/>
                </a:solidFill>
                <a:latin typeface="Calibri"/>
                <a:cs typeface="Calibri"/>
              </a:rPr>
              <a:t>Inter-</a:t>
            </a:r>
          </a:p>
          <a:p>
            <a:pPr marL="11516" algn="ctr" defTabSz="829178">
              <a:defRPr/>
            </a:pPr>
            <a:r>
              <a:rPr lang="en-US" sz="952" spc="-9" dirty="0" err="1">
                <a:solidFill>
                  <a:prstClr val="black"/>
                </a:solidFill>
                <a:latin typeface="Calibri"/>
                <a:cs typeface="Calibri"/>
              </a:rPr>
              <a:t>sperses</a:t>
            </a:r>
            <a:endParaRPr sz="952" dirty="0">
              <a:solidFill>
                <a:prstClr val="black"/>
              </a:solidFill>
              <a:latin typeface="Calibri"/>
              <a:cs typeface="Calibri"/>
            </a:endParaRPr>
          </a:p>
        </p:txBody>
      </p:sp>
      <p:sp>
        <p:nvSpPr>
          <p:cNvPr id="87" name="object 20"/>
          <p:cNvSpPr/>
          <p:nvPr/>
        </p:nvSpPr>
        <p:spPr>
          <a:xfrm>
            <a:off x="9722156" y="2507223"/>
            <a:ext cx="36277" cy="0"/>
          </a:xfrm>
          <a:custGeom>
            <a:avLst/>
            <a:gdLst/>
            <a:ahLst/>
            <a:cxnLst/>
            <a:rect l="l" t="t" r="r" b="b"/>
            <a:pathLst>
              <a:path w="40005">
                <a:moveTo>
                  <a:pt x="0" y="0"/>
                </a:moveTo>
                <a:lnTo>
                  <a:pt x="39903" y="0"/>
                </a:lnTo>
              </a:path>
            </a:pathLst>
          </a:custGeom>
          <a:ln w="12700">
            <a:solidFill>
              <a:srgbClr val="5B9BD4"/>
            </a:solidFill>
          </a:ln>
        </p:spPr>
        <p:txBody>
          <a:bodyPr wrap="square" lIns="0" tIns="0" rIns="0" bIns="0" rtlCol="0"/>
          <a:lstStyle/>
          <a:p>
            <a:pPr defTabSz="829178">
              <a:defRPr/>
            </a:pPr>
            <a:endParaRPr sz="2539">
              <a:solidFill>
                <a:prstClr val="black"/>
              </a:solidFill>
              <a:latin typeface="Calibri"/>
            </a:endParaRPr>
          </a:p>
        </p:txBody>
      </p:sp>
      <p:sp>
        <p:nvSpPr>
          <p:cNvPr id="88" name="object 21"/>
          <p:cNvSpPr/>
          <p:nvPr/>
        </p:nvSpPr>
        <p:spPr>
          <a:xfrm>
            <a:off x="9274307" y="2507222"/>
            <a:ext cx="122851" cy="91482"/>
          </a:xfrm>
          <a:custGeom>
            <a:avLst/>
            <a:gdLst/>
            <a:ahLst/>
            <a:cxnLst/>
            <a:rect l="l" t="t" r="r" b="b"/>
            <a:pathLst>
              <a:path w="118744">
                <a:moveTo>
                  <a:pt x="0" y="0"/>
                </a:moveTo>
                <a:lnTo>
                  <a:pt x="118237" y="0"/>
                </a:lnTo>
              </a:path>
            </a:pathLst>
          </a:custGeom>
          <a:ln w="12700">
            <a:solidFill>
              <a:srgbClr val="5B9BD4"/>
            </a:solidFill>
          </a:ln>
        </p:spPr>
        <p:txBody>
          <a:bodyPr wrap="square" lIns="0" tIns="0" rIns="0" bIns="0" rtlCol="0"/>
          <a:lstStyle/>
          <a:p>
            <a:pPr defTabSz="829178">
              <a:defRPr/>
            </a:pPr>
            <a:endParaRPr sz="2539">
              <a:solidFill>
                <a:prstClr val="black"/>
              </a:solidFill>
              <a:latin typeface="Calibri"/>
            </a:endParaRPr>
          </a:p>
        </p:txBody>
      </p:sp>
      <p:sp>
        <p:nvSpPr>
          <p:cNvPr id="89" name="object 22"/>
          <p:cNvSpPr/>
          <p:nvPr/>
        </p:nvSpPr>
        <p:spPr>
          <a:xfrm rot="10800000">
            <a:off x="9242973" y="2475700"/>
            <a:ext cx="81190" cy="81190"/>
          </a:xfrm>
          <a:custGeom>
            <a:avLst/>
            <a:gdLst/>
            <a:ahLst/>
            <a:cxnLst/>
            <a:rect l="l" t="t" r="r" b="b"/>
            <a:pathLst>
              <a:path w="89535" h="89535">
                <a:moveTo>
                  <a:pt x="0" y="0"/>
                </a:moveTo>
                <a:lnTo>
                  <a:pt x="0" y="89408"/>
                </a:lnTo>
                <a:lnTo>
                  <a:pt x="89407" y="44703"/>
                </a:lnTo>
                <a:lnTo>
                  <a:pt x="0" y="0"/>
                </a:lnTo>
                <a:close/>
              </a:path>
            </a:pathLst>
          </a:custGeom>
          <a:solidFill>
            <a:schemeClr val="bg1"/>
          </a:solidFill>
          <a:ln>
            <a:solidFill>
              <a:srgbClr val="5B9BD4"/>
            </a:solidFill>
          </a:ln>
        </p:spPr>
        <p:txBody>
          <a:bodyPr wrap="square" lIns="0" tIns="0" rIns="0" bIns="0" rtlCol="0"/>
          <a:lstStyle/>
          <a:p>
            <a:pPr defTabSz="829178">
              <a:defRPr/>
            </a:pPr>
            <a:endParaRPr sz="2539">
              <a:solidFill>
                <a:prstClr val="black"/>
              </a:solidFill>
              <a:latin typeface="Calibri"/>
            </a:endParaRPr>
          </a:p>
        </p:txBody>
      </p:sp>
      <p:sp>
        <p:nvSpPr>
          <p:cNvPr id="92" name="object 23"/>
          <p:cNvSpPr txBox="1"/>
          <p:nvPr/>
        </p:nvSpPr>
        <p:spPr>
          <a:xfrm>
            <a:off x="9393899" y="2454630"/>
            <a:ext cx="415242" cy="146515"/>
          </a:xfrm>
          <a:prstGeom prst="rect">
            <a:avLst/>
          </a:prstGeom>
          <a:solidFill>
            <a:schemeClr val="bg1"/>
          </a:solidFill>
        </p:spPr>
        <p:txBody>
          <a:bodyPr vert="horz" wrap="square" lIns="0" tIns="0" rIns="0" bIns="0" rtlCol="0">
            <a:spAutoFit/>
          </a:bodyPr>
          <a:lstStyle/>
          <a:p>
            <a:pPr marL="11516" defTabSz="829178">
              <a:defRPr/>
            </a:pPr>
            <a:r>
              <a:rPr lang="en-US" sz="952" spc="-9" dirty="0">
                <a:solidFill>
                  <a:prstClr val="black"/>
                </a:solidFill>
                <a:latin typeface="Calibri"/>
                <a:cs typeface="Calibri"/>
              </a:rPr>
              <a:t>Follows</a:t>
            </a:r>
            <a:endParaRPr sz="952" dirty="0">
              <a:solidFill>
                <a:prstClr val="black"/>
              </a:solidFill>
              <a:latin typeface="Calibri"/>
              <a:cs typeface="Calibri"/>
            </a:endParaRPr>
          </a:p>
        </p:txBody>
      </p:sp>
      <p:sp>
        <p:nvSpPr>
          <p:cNvPr id="93" name="object 122"/>
          <p:cNvSpPr txBox="1"/>
          <p:nvPr/>
        </p:nvSpPr>
        <p:spPr>
          <a:xfrm>
            <a:off x="7523524" y="2087936"/>
            <a:ext cx="361765" cy="139590"/>
          </a:xfrm>
          <a:prstGeom prst="rect">
            <a:avLst/>
          </a:prstGeom>
          <a:solidFill>
            <a:schemeClr val="bg1">
              <a:alpha val="93000"/>
            </a:schemeClr>
          </a:solidFill>
        </p:spPr>
        <p:txBody>
          <a:bodyPr vert="horz" wrap="square" lIns="0" tIns="0" rIns="0" bIns="0" rtlCol="0">
            <a:spAutoFit/>
          </a:bodyPr>
          <a:lstStyle/>
          <a:p>
            <a:pPr marL="11516" defTabSz="829178">
              <a:defRPr/>
            </a:pPr>
            <a:r>
              <a:rPr lang="en-US" sz="907" spc="18" dirty="0">
                <a:solidFill>
                  <a:prstClr val="black"/>
                </a:solidFill>
                <a:latin typeface="Calibri"/>
                <a:cs typeface="Calibri"/>
              </a:rPr>
              <a:t>Part of</a:t>
            </a:r>
            <a:endParaRPr sz="907" dirty="0">
              <a:solidFill>
                <a:prstClr val="black"/>
              </a:solidFill>
              <a:latin typeface="Calibri"/>
              <a:cs typeface="Calibri"/>
            </a:endParaRPr>
          </a:p>
        </p:txBody>
      </p:sp>
      <p:sp>
        <p:nvSpPr>
          <p:cNvPr id="35" name="object 27"/>
          <p:cNvSpPr txBox="1"/>
          <p:nvPr/>
        </p:nvSpPr>
        <p:spPr>
          <a:xfrm>
            <a:off x="5385094" y="2309440"/>
            <a:ext cx="927112" cy="502317"/>
          </a:xfrm>
          <a:prstGeom prst="rect">
            <a:avLst/>
          </a:prstGeom>
          <a:solidFill>
            <a:srgbClr val="FFC000"/>
          </a:solidFill>
        </p:spPr>
        <p:txBody>
          <a:bodyPr vert="horz" wrap="square" lIns="0" tIns="0" rIns="0" bIns="0" rtlCol="0">
            <a:spAutoFit/>
          </a:bodyPr>
          <a:lstStyle/>
          <a:p>
            <a:pPr algn="ctr" defTabSz="829178">
              <a:defRPr/>
            </a:pPr>
            <a:r>
              <a:rPr sz="1632" spc="5" dirty="0">
                <a:solidFill>
                  <a:prstClr val="black"/>
                </a:solidFill>
                <a:latin typeface="Calibri"/>
                <a:cs typeface="Calibri"/>
              </a:rPr>
              <a:t>P</a:t>
            </a:r>
            <a:r>
              <a:rPr sz="1632" spc="-14" dirty="0">
                <a:solidFill>
                  <a:prstClr val="black"/>
                </a:solidFill>
                <a:latin typeface="Calibri"/>
                <a:cs typeface="Calibri"/>
              </a:rPr>
              <a:t>r</a:t>
            </a:r>
            <a:r>
              <a:rPr sz="1632" spc="-9" dirty="0">
                <a:solidFill>
                  <a:prstClr val="black"/>
                </a:solidFill>
                <a:latin typeface="Calibri"/>
                <a:cs typeface="Calibri"/>
              </a:rPr>
              <a:t>o</a:t>
            </a:r>
            <a:r>
              <a:rPr sz="1632" spc="-5" dirty="0">
                <a:solidFill>
                  <a:prstClr val="black"/>
                </a:solidFill>
                <a:latin typeface="Calibri"/>
                <a:cs typeface="Calibri"/>
              </a:rPr>
              <a:t>du</a:t>
            </a:r>
            <a:r>
              <a:rPr sz="1632" spc="-14" dirty="0">
                <a:solidFill>
                  <a:prstClr val="black"/>
                </a:solidFill>
                <a:latin typeface="Calibri"/>
                <a:cs typeface="Calibri"/>
              </a:rPr>
              <a:t>c</a:t>
            </a:r>
            <a:r>
              <a:rPr sz="1632" spc="5" dirty="0">
                <a:solidFill>
                  <a:prstClr val="black"/>
                </a:solidFill>
                <a:latin typeface="Calibri"/>
                <a:cs typeface="Calibri"/>
              </a:rPr>
              <a:t>t</a:t>
            </a:r>
            <a:r>
              <a:rPr sz="1632" spc="-14" dirty="0">
                <a:solidFill>
                  <a:prstClr val="black"/>
                </a:solidFill>
                <a:latin typeface="Calibri"/>
                <a:cs typeface="Calibri"/>
              </a:rPr>
              <a:t>i</a:t>
            </a:r>
            <a:r>
              <a:rPr sz="1632" spc="27" dirty="0">
                <a:solidFill>
                  <a:prstClr val="black"/>
                </a:solidFill>
                <a:latin typeface="Calibri"/>
                <a:cs typeface="Calibri"/>
              </a:rPr>
              <a:t>o</a:t>
            </a:r>
            <a:r>
              <a:rPr sz="1632" spc="5" dirty="0">
                <a:solidFill>
                  <a:prstClr val="black"/>
                </a:solidFill>
                <a:latin typeface="Calibri"/>
                <a:cs typeface="Calibri"/>
              </a:rPr>
              <a:t>n</a:t>
            </a:r>
            <a:endParaRPr sz="1632" dirty="0">
              <a:solidFill>
                <a:prstClr val="black"/>
              </a:solidFill>
              <a:latin typeface="Calibri"/>
              <a:cs typeface="Calibri"/>
            </a:endParaRPr>
          </a:p>
          <a:p>
            <a:pPr algn="ctr" defTabSz="829178">
              <a:defRPr/>
            </a:pPr>
            <a:r>
              <a:rPr sz="1632" spc="5" dirty="0">
                <a:solidFill>
                  <a:prstClr val="black"/>
                </a:solidFill>
                <a:latin typeface="Calibri"/>
                <a:cs typeface="Calibri"/>
              </a:rPr>
              <a:t>P</a:t>
            </a:r>
            <a:r>
              <a:rPr sz="1632" spc="-14" dirty="0">
                <a:solidFill>
                  <a:prstClr val="black"/>
                </a:solidFill>
                <a:latin typeface="Calibri"/>
                <a:cs typeface="Calibri"/>
              </a:rPr>
              <a:t>r</a:t>
            </a:r>
            <a:r>
              <a:rPr sz="1632" spc="-5" dirty="0">
                <a:solidFill>
                  <a:prstClr val="black"/>
                </a:solidFill>
                <a:latin typeface="Calibri"/>
                <a:cs typeface="Calibri"/>
              </a:rPr>
              <a:t>o</a:t>
            </a:r>
            <a:r>
              <a:rPr sz="1632" spc="-14" dirty="0">
                <a:solidFill>
                  <a:prstClr val="black"/>
                </a:solidFill>
                <a:latin typeface="Calibri"/>
                <a:cs typeface="Calibri"/>
              </a:rPr>
              <a:t>c</a:t>
            </a:r>
            <a:r>
              <a:rPr sz="1632" spc="23" dirty="0">
                <a:solidFill>
                  <a:prstClr val="black"/>
                </a:solidFill>
                <a:latin typeface="Calibri"/>
                <a:cs typeface="Calibri"/>
              </a:rPr>
              <a:t>e</a:t>
            </a:r>
            <a:r>
              <a:rPr sz="1632" spc="-18" dirty="0">
                <a:solidFill>
                  <a:prstClr val="black"/>
                </a:solidFill>
                <a:latin typeface="Calibri"/>
                <a:cs typeface="Calibri"/>
              </a:rPr>
              <a:t>s</a:t>
            </a:r>
            <a:r>
              <a:rPr sz="1632" spc="5" dirty="0">
                <a:solidFill>
                  <a:prstClr val="black"/>
                </a:solidFill>
                <a:latin typeface="Calibri"/>
                <a:cs typeface="Calibri"/>
              </a:rPr>
              <a:t>s</a:t>
            </a:r>
            <a:endParaRPr sz="1632" dirty="0">
              <a:solidFill>
                <a:prstClr val="black"/>
              </a:solidFill>
              <a:latin typeface="Calibri"/>
              <a:cs typeface="Calibri"/>
            </a:endParaRPr>
          </a:p>
        </p:txBody>
      </p:sp>
      <p:sp>
        <p:nvSpPr>
          <p:cNvPr id="102" name="TextBox 101"/>
          <p:cNvSpPr txBox="1"/>
          <p:nvPr/>
        </p:nvSpPr>
        <p:spPr>
          <a:xfrm rot="16200000">
            <a:off x="821933" y="3063793"/>
            <a:ext cx="1599884" cy="650691"/>
          </a:xfrm>
          <a:prstGeom prst="rect">
            <a:avLst/>
          </a:prstGeom>
          <a:noFill/>
        </p:spPr>
        <p:txBody>
          <a:bodyPr wrap="square" rtlCol="0">
            <a:spAutoFit/>
          </a:bodyPr>
          <a:lstStyle/>
          <a:p>
            <a:pPr algn="ctr" defTabSz="829178"/>
            <a:r>
              <a:rPr lang="fr-CH" sz="1814" b="1" dirty="0">
                <a:solidFill>
                  <a:srgbClr val="1F497D">
                    <a:lumMod val="60000"/>
                    <a:lumOff val="40000"/>
                  </a:srgbClr>
                </a:solidFill>
                <a:latin typeface="Calibri"/>
              </a:rPr>
              <a:t>Information</a:t>
            </a:r>
            <a:br>
              <a:rPr lang="fr-CH" sz="1814" b="1" dirty="0">
                <a:solidFill>
                  <a:srgbClr val="1F497D">
                    <a:lumMod val="60000"/>
                    <a:lumOff val="40000"/>
                  </a:srgbClr>
                </a:solidFill>
                <a:latin typeface="Calibri"/>
              </a:rPr>
            </a:br>
            <a:r>
              <a:rPr lang="fr-CH" sz="1814" b="1" dirty="0" err="1">
                <a:solidFill>
                  <a:srgbClr val="1F497D">
                    <a:lumMod val="60000"/>
                    <a:lumOff val="40000"/>
                  </a:srgbClr>
                </a:solidFill>
                <a:latin typeface="Calibri"/>
              </a:rPr>
              <a:t>Entity</a:t>
            </a:r>
            <a:endParaRPr lang="en-GB" sz="1814" b="1" dirty="0">
              <a:solidFill>
                <a:srgbClr val="1F497D">
                  <a:lumMod val="60000"/>
                  <a:lumOff val="40000"/>
                </a:srgbClr>
              </a:solidFill>
              <a:latin typeface="Calibri"/>
            </a:endParaRPr>
          </a:p>
        </p:txBody>
      </p:sp>
      <p:sp>
        <p:nvSpPr>
          <p:cNvPr id="103" name="TextBox 102"/>
          <p:cNvSpPr txBox="1"/>
          <p:nvPr/>
        </p:nvSpPr>
        <p:spPr>
          <a:xfrm rot="16200000">
            <a:off x="759282" y="5246595"/>
            <a:ext cx="1795556" cy="371512"/>
          </a:xfrm>
          <a:prstGeom prst="rect">
            <a:avLst/>
          </a:prstGeom>
          <a:noFill/>
        </p:spPr>
        <p:txBody>
          <a:bodyPr wrap="square" rtlCol="0">
            <a:spAutoFit/>
          </a:bodyPr>
          <a:lstStyle/>
          <a:p>
            <a:pPr algn="ctr" defTabSz="829178"/>
            <a:r>
              <a:rPr lang="fr-CH" sz="1814" b="1" dirty="0" err="1">
                <a:solidFill>
                  <a:prstClr val="white">
                    <a:lumMod val="50000"/>
                  </a:prstClr>
                </a:solidFill>
                <a:latin typeface="Calibri"/>
              </a:rPr>
              <a:t>Material</a:t>
            </a:r>
            <a:r>
              <a:rPr lang="fr-CH" sz="1814" b="1" dirty="0">
                <a:solidFill>
                  <a:prstClr val="white">
                    <a:lumMod val="50000"/>
                  </a:prstClr>
                </a:solidFill>
                <a:latin typeface="Calibri"/>
              </a:rPr>
              <a:t> Entity</a:t>
            </a:r>
            <a:endParaRPr lang="en-GB" sz="1814" b="1" dirty="0">
              <a:solidFill>
                <a:prstClr val="white">
                  <a:lumMod val="50000"/>
                </a:prstClr>
              </a:solidFill>
              <a:latin typeface="Calibri"/>
            </a:endParaRPr>
          </a:p>
        </p:txBody>
      </p:sp>
      <p:sp>
        <p:nvSpPr>
          <p:cNvPr id="3" name="Slide Number Placeholder 2"/>
          <p:cNvSpPr>
            <a:spLocks noGrp="1"/>
          </p:cNvSpPr>
          <p:nvPr>
            <p:ph type="sldNum" sz="quarter" idx="7"/>
          </p:nvPr>
        </p:nvSpPr>
        <p:spPr/>
        <p:txBody>
          <a:bodyPr/>
          <a:lstStyle/>
          <a:p>
            <a:pPr defTabSz="829178"/>
            <a:fld id="{B6F15528-21DE-4FAA-801E-634DDDAF4B2B}" type="slidenum">
              <a:rPr lang="en-US">
                <a:solidFill>
                  <a:prstClr val="black">
                    <a:tint val="75000"/>
                  </a:prstClr>
                </a:solidFill>
                <a:latin typeface="Calibri"/>
              </a:rPr>
              <a:pPr defTabSz="829178"/>
              <a:t>138</a:t>
            </a:fld>
            <a:endParaRPr lang="en-US">
              <a:solidFill>
                <a:prstClr val="black">
                  <a:tint val="75000"/>
                </a:prstClr>
              </a:solidFill>
              <a:latin typeface="Calibri"/>
            </a:endParaRPr>
          </a:p>
        </p:txBody>
      </p:sp>
    </p:spTree>
    <p:extLst>
      <p:ext uri="{BB962C8B-B14F-4D97-AF65-F5344CB8AC3E}">
        <p14:creationId xmlns:p14="http://schemas.microsoft.com/office/powerpoint/2010/main" val="4225806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6" name="object 21"/>
          <p:cNvSpPr/>
          <p:nvPr/>
        </p:nvSpPr>
        <p:spPr>
          <a:xfrm>
            <a:off x="7837917" y="3828774"/>
            <a:ext cx="670007" cy="41458"/>
          </a:xfrm>
          <a:custGeom>
            <a:avLst/>
            <a:gdLst/>
            <a:ahLst/>
            <a:cxnLst/>
            <a:rect l="l" t="t" r="r" b="b"/>
            <a:pathLst>
              <a:path w="118744">
                <a:moveTo>
                  <a:pt x="0" y="0"/>
                </a:moveTo>
                <a:lnTo>
                  <a:pt x="118237" y="0"/>
                </a:lnTo>
              </a:path>
            </a:pathLst>
          </a:custGeom>
          <a:ln w="12700">
            <a:solidFill>
              <a:srgbClr val="5B9BD4"/>
            </a:solidFill>
          </a:ln>
        </p:spPr>
        <p:txBody>
          <a:bodyPr wrap="square" lIns="0" tIns="0" rIns="0" bIns="0" rtlCol="0"/>
          <a:lstStyle/>
          <a:p>
            <a:pPr defTabSz="829178">
              <a:defRPr/>
            </a:pPr>
            <a:endParaRPr sz="2539">
              <a:solidFill>
                <a:prstClr val="black"/>
              </a:solidFill>
              <a:latin typeface="Calibri"/>
            </a:endParaRPr>
          </a:p>
        </p:txBody>
      </p:sp>
      <p:sp>
        <p:nvSpPr>
          <p:cNvPr id="14" name="object 9"/>
          <p:cNvSpPr/>
          <p:nvPr/>
        </p:nvSpPr>
        <p:spPr>
          <a:xfrm>
            <a:off x="2295597" y="2449959"/>
            <a:ext cx="8325140" cy="445684"/>
          </a:xfrm>
          <a:custGeom>
            <a:avLst/>
            <a:gdLst/>
            <a:ahLst/>
            <a:cxnLst/>
            <a:rect l="l" t="t" r="r" b="b"/>
            <a:pathLst>
              <a:path w="9378315" h="491489">
                <a:moveTo>
                  <a:pt x="0" y="491401"/>
                </a:moveTo>
                <a:lnTo>
                  <a:pt x="9378061" y="491401"/>
                </a:lnTo>
                <a:lnTo>
                  <a:pt x="9378061" y="0"/>
                </a:lnTo>
                <a:lnTo>
                  <a:pt x="0" y="0"/>
                </a:lnTo>
                <a:lnTo>
                  <a:pt x="0" y="491401"/>
                </a:lnTo>
                <a:close/>
              </a:path>
            </a:pathLst>
          </a:custGeom>
          <a:solidFill>
            <a:srgbClr val="FFC000"/>
          </a:solidFill>
          <a:ln w="4767">
            <a:solidFill>
              <a:srgbClr val="C7C7C7"/>
            </a:solidFill>
          </a:ln>
        </p:spPr>
        <p:txBody>
          <a:bodyPr wrap="square" lIns="0" tIns="0" rIns="0" bIns="0" rtlCol="0"/>
          <a:lstStyle/>
          <a:p>
            <a:pPr defTabSz="829178">
              <a:defRPr/>
            </a:pPr>
            <a:endParaRPr sz="1632">
              <a:solidFill>
                <a:prstClr val="black"/>
              </a:solidFill>
              <a:latin typeface="Calibri"/>
            </a:endParaRPr>
          </a:p>
        </p:txBody>
      </p:sp>
      <p:sp>
        <p:nvSpPr>
          <p:cNvPr id="15" name="object 10"/>
          <p:cNvSpPr txBox="1"/>
          <p:nvPr/>
        </p:nvSpPr>
        <p:spPr>
          <a:xfrm>
            <a:off x="5228968" y="2514282"/>
            <a:ext cx="3316715" cy="334835"/>
          </a:xfrm>
          <a:prstGeom prst="rect">
            <a:avLst/>
          </a:prstGeom>
          <a:solidFill>
            <a:srgbClr val="FFC000"/>
          </a:solidFill>
        </p:spPr>
        <p:txBody>
          <a:bodyPr vert="horz" wrap="square" lIns="0" tIns="0" rIns="0" bIns="0" rtlCol="0">
            <a:spAutoFit/>
          </a:bodyPr>
          <a:lstStyle/>
          <a:p>
            <a:pPr marL="11516" defTabSz="829178">
              <a:defRPr/>
            </a:pPr>
            <a:r>
              <a:rPr sz="2176" spc="5" dirty="0">
                <a:solidFill>
                  <a:prstClr val="black"/>
                </a:solidFill>
                <a:latin typeface="Calibri"/>
                <a:cs typeface="Calibri"/>
              </a:rPr>
              <a:t>P</a:t>
            </a:r>
            <a:r>
              <a:rPr sz="2176" spc="-14" dirty="0">
                <a:solidFill>
                  <a:prstClr val="black"/>
                </a:solidFill>
                <a:latin typeface="Calibri"/>
                <a:cs typeface="Calibri"/>
              </a:rPr>
              <a:t>r</a:t>
            </a:r>
            <a:r>
              <a:rPr sz="2176" spc="-5" dirty="0">
                <a:solidFill>
                  <a:prstClr val="black"/>
                </a:solidFill>
                <a:latin typeface="Calibri"/>
                <a:cs typeface="Calibri"/>
              </a:rPr>
              <a:t>odu</a:t>
            </a:r>
            <a:r>
              <a:rPr sz="2176" spc="-14" dirty="0">
                <a:solidFill>
                  <a:prstClr val="black"/>
                </a:solidFill>
                <a:latin typeface="Calibri"/>
                <a:cs typeface="Calibri"/>
              </a:rPr>
              <a:t>c</a:t>
            </a:r>
            <a:r>
              <a:rPr sz="2176" dirty="0">
                <a:solidFill>
                  <a:prstClr val="black"/>
                </a:solidFill>
                <a:latin typeface="Calibri"/>
                <a:cs typeface="Calibri"/>
              </a:rPr>
              <a:t>t</a:t>
            </a:r>
            <a:r>
              <a:rPr sz="2176" spc="-5" dirty="0">
                <a:solidFill>
                  <a:prstClr val="black"/>
                </a:solidFill>
                <a:latin typeface="Calibri"/>
                <a:cs typeface="Calibri"/>
              </a:rPr>
              <a:t> </a:t>
            </a:r>
            <a:r>
              <a:rPr sz="2176" spc="23" dirty="0">
                <a:solidFill>
                  <a:prstClr val="black"/>
                </a:solidFill>
                <a:latin typeface="Calibri"/>
                <a:cs typeface="Calibri"/>
              </a:rPr>
              <a:t>L</a:t>
            </a:r>
            <a:r>
              <a:rPr sz="2176" spc="-9" dirty="0">
                <a:solidFill>
                  <a:prstClr val="black"/>
                </a:solidFill>
                <a:latin typeface="Calibri"/>
                <a:cs typeface="Calibri"/>
              </a:rPr>
              <a:t>if</a:t>
            </a:r>
            <a:r>
              <a:rPr sz="2176" spc="5" dirty="0">
                <a:solidFill>
                  <a:prstClr val="black"/>
                </a:solidFill>
                <a:latin typeface="Calibri"/>
                <a:cs typeface="Calibri"/>
              </a:rPr>
              <a:t>e</a:t>
            </a:r>
            <a:r>
              <a:rPr sz="2176" spc="-18" dirty="0">
                <a:solidFill>
                  <a:prstClr val="black"/>
                </a:solidFill>
                <a:latin typeface="Calibri"/>
                <a:cs typeface="Calibri"/>
              </a:rPr>
              <a:t> </a:t>
            </a:r>
            <a:r>
              <a:rPr sz="2176" spc="-9" dirty="0">
                <a:solidFill>
                  <a:prstClr val="black"/>
                </a:solidFill>
                <a:latin typeface="Calibri"/>
                <a:cs typeface="Calibri"/>
              </a:rPr>
              <a:t>C</a:t>
            </a:r>
            <a:r>
              <a:rPr sz="2176" spc="-5" dirty="0">
                <a:solidFill>
                  <a:prstClr val="black"/>
                </a:solidFill>
                <a:latin typeface="Calibri"/>
                <a:cs typeface="Calibri"/>
              </a:rPr>
              <a:t>y</a:t>
            </a:r>
            <a:r>
              <a:rPr sz="2176" spc="23" dirty="0">
                <a:solidFill>
                  <a:prstClr val="black"/>
                </a:solidFill>
                <a:latin typeface="Calibri"/>
                <a:cs typeface="Calibri"/>
              </a:rPr>
              <a:t>c</a:t>
            </a:r>
            <a:r>
              <a:rPr sz="2176" spc="-9" dirty="0">
                <a:solidFill>
                  <a:prstClr val="black"/>
                </a:solidFill>
                <a:latin typeface="Calibri"/>
                <a:cs typeface="Calibri"/>
              </a:rPr>
              <a:t>l</a:t>
            </a:r>
            <a:r>
              <a:rPr sz="2176" spc="5" dirty="0">
                <a:solidFill>
                  <a:prstClr val="black"/>
                </a:solidFill>
                <a:latin typeface="Calibri"/>
                <a:cs typeface="Calibri"/>
              </a:rPr>
              <a:t>e</a:t>
            </a:r>
            <a:r>
              <a:rPr sz="2176" spc="-9" dirty="0">
                <a:solidFill>
                  <a:prstClr val="black"/>
                </a:solidFill>
                <a:latin typeface="Calibri"/>
                <a:cs typeface="Calibri"/>
              </a:rPr>
              <a:t> </a:t>
            </a:r>
            <a:r>
              <a:rPr sz="2176" spc="-5" dirty="0">
                <a:solidFill>
                  <a:prstClr val="black"/>
                </a:solidFill>
                <a:latin typeface="Calibri"/>
                <a:cs typeface="Calibri"/>
              </a:rPr>
              <a:t>(</a:t>
            </a:r>
            <a:r>
              <a:rPr sz="2176" spc="5" dirty="0">
                <a:solidFill>
                  <a:prstClr val="black"/>
                </a:solidFill>
                <a:latin typeface="Calibri"/>
                <a:cs typeface="Calibri"/>
              </a:rPr>
              <a:t>P</a:t>
            </a:r>
            <a:r>
              <a:rPr sz="2176" spc="-9" dirty="0">
                <a:solidFill>
                  <a:prstClr val="black"/>
                </a:solidFill>
                <a:latin typeface="Calibri"/>
                <a:cs typeface="Calibri"/>
              </a:rPr>
              <a:t>L</a:t>
            </a:r>
            <a:r>
              <a:rPr sz="2176" spc="-5" dirty="0">
                <a:solidFill>
                  <a:prstClr val="black"/>
                </a:solidFill>
                <a:latin typeface="Calibri"/>
                <a:cs typeface="Calibri"/>
              </a:rPr>
              <a:t>C</a:t>
            </a:r>
            <a:r>
              <a:rPr sz="2176" dirty="0">
                <a:solidFill>
                  <a:prstClr val="black"/>
                </a:solidFill>
                <a:latin typeface="Calibri"/>
                <a:cs typeface="Calibri"/>
              </a:rPr>
              <a:t>)</a:t>
            </a:r>
          </a:p>
        </p:txBody>
      </p:sp>
      <p:sp>
        <p:nvSpPr>
          <p:cNvPr id="19" name="object 21"/>
          <p:cNvSpPr/>
          <p:nvPr/>
        </p:nvSpPr>
        <p:spPr>
          <a:xfrm>
            <a:off x="9673859" y="3846180"/>
            <a:ext cx="205020" cy="43502"/>
          </a:xfrm>
          <a:custGeom>
            <a:avLst/>
            <a:gdLst/>
            <a:ahLst/>
            <a:cxnLst/>
            <a:rect l="l" t="t" r="r" b="b"/>
            <a:pathLst>
              <a:path w="118744">
                <a:moveTo>
                  <a:pt x="0" y="0"/>
                </a:moveTo>
                <a:lnTo>
                  <a:pt x="118237" y="0"/>
                </a:lnTo>
              </a:path>
            </a:pathLst>
          </a:custGeom>
          <a:ln w="12700">
            <a:solidFill>
              <a:srgbClr val="5B9BD4"/>
            </a:solidFill>
          </a:ln>
        </p:spPr>
        <p:txBody>
          <a:bodyPr wrap="square" lIns="0" tIns="0" rIns="0" bIns="0" rtlCol="0"/>
          <a:lstStyle/>
          <a:p>
            <a:pPr defTabSz="829178">
              <a:defRPr/>
            </a:pPr>
            <a:endParaRPr sz="2539">
              <a:solidFill>
                <a:prstClr val="black"/>
              </a:solidFill>
              <a:latin typeface="Calibri"/>
            </a:endParaRPr>
          </a:p>
        </p:txBody>
      </p:sp>
      <p:sp>
        <p:nvSpPr>
          <p:cNvPr id="20" name="object 12"/>
          <p:cNvSpPr/>
          <p:nvPr/>
        </p:nvSpPr>
        <p:spPr>
          <a:xfrm>
            <a:off x="3895175" y="3596069"/>
            <a:ext cx="848757" cy="445684"/>
          </a:xfrm>
          <a:custGeom>
            <a:avLst/>
            <a:gdLst/>
            <a:ahLst/>
            <a:cxnLst/>
            <a:rect l="l" t="t" r="r" b="b"/>
            <a:pathLst>
              <a:path w="935989" h="491489">
                <a:moveTo>
                  <a:pt x="0" y="491401"/>
                </a:moveTo>
                <a:lnTo>
                  <a:pt x="936002" y="491401"/>
                </a:lnTo>
                <a:lnTo>
                  <a:pt x="936002" y="0"/>
                </a:lnTo>
                <a:lnTo>
                  <a:pt x="0" y="0"/>
                </a:lnTo>
                <a:lnTo>
                  <a:pt x="0" y="491401"/>
                </a:lnTo>
                <a:close/>
              </a:path>
            </a:pathLst>
          </a:custGeom>
          <a:solidFill>
            <a:srgbClr val="FFC000"/>
          </a:solidFill>
        </p:spPr>
        <p:txBody>
          <a:bodyPr wrap="square" lIns="0" tIns="0" rIns="0" bIns="0" rtlCol="0"/>
          <a:lstStyle/>
          <a:p>
            <a:pPr defTabSz="829178">
              <a:defRPr/>
            </a:pPr>
            <a:endParaRPr sz="2539">
              <a:solidFill>
                <a:prstClr val="black"/>
              </a:solidFill>
              <a:latin typeface="Calibri"/>
            </a:endParaRPr>
          </a:p>
        </p:txBody>
      </p:sp>
      <p:sp>
        <p:nvSpPr>
          <p:cNvPr id="21" name="object 13"/>
          <p:cNvSpPr/>
          <p:nvPr/>
        </p:nvSpPr>
        <p:spPr>
          <a:xfrm>
            <a:off x="3895175" y="3596069"/>
            <a:ext cx="848757" cy="445684"/>
          </a:xfrm>
          <a:custGeom>
            <a:avLst/>
            <a:gdLst/>
            <a:ahLst/>
            <a:cxnLst/>
            <a:rect l="l" t="t" r="r" b="b"/>
            <a:pathLst>
              <a:path w="935989" h="491489">
                <a:moveTo>
                  <a:pt x="0" y="491401"/>
                </a:moveTo>
                <a:lnTo>
                  <a:pt x="936002" y="491401"/>
                </a:lnTo>
                <a:lnTo>
                  <a:pt x="936002" y="0"/>
                </a:lnTo>
                <a:lnTo>
                  <a:pt x="0" y="0"/>
                </a:lnTo>
                <a:lnTo>
                  <a:pt x="0" y="491401"/>
                </a:lnTo>
                <a:close/>
              </a:path>
            </a:pathLst>
          </a:custGeom>
          <a:solidFill>
            <a:srgbClr val="FFC000"/>
          </a:solidFill>
          <a:ln w="4767">
            <a:solidFill>
              <a:srgbClr val="C7C7C7"/>
            </a:solidFill>
          </a:ln>
        </p:spPr>
        <p:txBody>
          <a:bodyPr wrap="square" lIns="0" tIns="0" rIns="0" bIns="0" rtlCol="0"/>
          <a:lstStyle/>
          <a:p>
            <a:pPr defTabSz="829178">
              <a:defRPr/>
            </a:pPr>
            <a:endParaRPr sz="2539">
              <a:solidFill>
                <a:prstClr val="black"/>
              </a:solidFill>
              <a:latin typeface="Calibri"/>
            </a:endParaRPr>
          </a:p>
        </p:txBody>
      </p:sp>
      <p:sp>
        <p:nvSpPr>
          <p:cNvPr id="22" name="object 14"/>
          <p:cNvSpPr txBox="1"/>
          <p:nvPr/>
        </p:nvSpPr>
        <p:spPr>
          <a:xfrm>
            <a:off x="3888854" y="3614918"/>
            <a:ext cx="849319" cy="781752"/>
          </a:xfrm>
          <a:prstGeom prst="rect">
            <a:avLst/>
          </a:prstGeom>
          <a:solidFill>
            <a:srgbClr val="FFC000"/>
          </a:solidFill>
        </p:spPr>
        <p:txBody>
          <a:bodyPr vert="horz" wrap="square" lIns="0" tIns="0" rIns="0" bIns="0" rtlCol="0">
            <a:spAutoFit/>
          </a:bodyPr>
          <a:lstStyle/>
          <a:p>
            <a:pPr algn="ctr" defTabSz="829178">
              <a:defRPr/>
            </a:pPr>
            <a:r>
              <a:rPr sz="1270" spc="5" dirty="0">
                <a:solidFill>
                  <a:prstClr val="black"/>
                </a:solidFill>
                <a:latin typeface="Calibri"/>
                <a:cs typeface="Calibri"/>
              </a:rPr>
              <a:t>P</a:t>
            </a:r>
            <a:r>
              <a:rPr sz="1270" spc="-14" dirty="0">
                <a:solidFill>
                  <a:prstClr val="black"/>
                </a:solidFill>
                <a:latin typeface="Calibri"/>
                <a:cs typeface="Calibri"/>
              </a:rPr>
              <a:t>r</a:t>
            </a:r>
            <a:r>
              <a:rPr sz="1270" spc="-9" dirty="0">
                <a:solidFill>
                  <a:prstClr val="black"/>
                </a:solidFill>
                <a:latin typeface="Calibri"/>
                <a:cs typeface="Calibri"/>
              </a:rPr>
              <a:t>o</a:t>
            </a:r>
            <a:r>
              <a:rPr sz="1270" spc="-5" dirty="0">
                <a:solidFill>
                  <a:prstClr val="black"/>
                </a:solidFill>
                <a:latin typeface="Calibri"/>
                <a:cs typeface="Calibri"/>
              </a:rPr>
              <a:t>du</a:t>
            </a:r>
            <a:r>
              <a:rPr sz="1270" spc="-14" dirty="0">
                <a:solidFill>
                  <a:prstClr val="black"/>
                </a:solidFill>
                <a:latin typeface="Calibri"/>
                <a:cs typeface="Calibri"/>
              </a:rPr>
              <a:t>c</a:t>
            </a:r>
            <a:r>
              <a:rPr sz="1270" spc="5" dirty="0">
                <a:solidFill>
                  <a:prstClr val="black"/>
                </a:solidFill>
                <a:latin typeface="Calibri"/>
                <a:cs typeface="Calibri"/>
              </a:rPr>
              <a:t>t</a:t>
            </a:r>
            <a:r>
              <a:rPr sz="1270" spc="-14" dirty="0">
                <a:solidFill>
                  <a:prstClr val="black"/>
                </a:solidFill>
                <a:latin typeface="Calibri"/>
                <a:cs typeface="Calibri"/>
              </a:rPr>
              <a:t>i</a:t>
            </a:r>
            <a:r>
              <a:rPr sz="1270" spc="27" dirty="0">
                <a:solidFill>
                  <a:prstClr val="black"/>
                </a:solidFill>
                <a:latin typeface="Calibri"/>
                <a:cs typeface="Calibri"/>
              </a:rPr>
              <a:t>o</a:t>
            </a:r>
            <a:r>
              <a:rPr sz="1270" spc="5" dirty="0">
                <a:solidFill>
                  <a:prstClr val="black"/>
                </a:solidFill>
                <a:latin typeface="Calibri"/>
                <a:cs typeface="Calibri"/>
              </a:rPr>
              <a:t>n</a:t>
            </a:r>
            <a:r>
              <a:rPr sz="1270" spc="-9" dirty="0">
                <a:solidFill>
                  <a:prstClr val="black"/>
                </a:solidFill>
                <a:latin typeface="Calibri"/>
                <a:cs typeface="Calibri"/>
              </a:rPr>
              <a:t> </a:t>
            </a:r>
            <a:r>
              <a:rPr sz="1270" spc="-32" dirty="0">
                <a:solidFill>
                  <a:prstClr val="black"/>
                </a:solidFill>
                <a:latin typeface="Calibri"/>
                <a:cs typeface="Calibri"/>
              </a:rPr>
              <a:t>P</a:t>
            </a:r>
            <a:r>
              <a:rPr sz="1270" spc="-9" dirty="0">
                <a:solidFill>
                  <a:prstClr val="black"/>
                </a:solidFill>
                <a:latin typeface="Calibri"/>
                <a:cs typeface="Calibri"/>
              </a:rPr>
              <a:t>l</a:t>
            </a:r>
            <a:r>
              <a:rPr sz="1270" spc="5" dirty="0">
                <a:solidFill>
                  <a:prstClr val="black"/>
                </a:solidFill>
                <a:latin typeface="Calibri"/>
                <a:cs typeface="Calibri"/>
              </a:rPr>
              <a:t>an</a:t>
            </a:r>
            <a:endParaRPr sz="1270" dirty="0">
              <a:solidFill>
                <a:prstClr val="black"/>
              </a:solidFill>
              <a:latin typeface="Calibri"/>
              <a:cs typeface="Calibri"/>
            </a:endParaRPr>
          </a:p>
          <a:p>
            <a:pPr algn="ctr" defTabSz="829178">
              <a:defRPr/>
            </a:pPr>
            <a:r>
              <a:rPr sz="1270" spc="5" dirty="0">
                <a:solidFill>
                  <a:prstClr val="black"/>
                </a:solidFill>
                <a:latin typeface="Calibri"/>
                <a:cs typeface="Calibri"/>
              </a:rPr>
              <a:t>G</a:t>
            </a:r>
            <a:r>
              <a:rPr sz="1270" spc="-14" dirty="0">
                <a:solidFill>
                  <a:prstClr val="black"/>
                </a:solidFill>
                <a:latin typeface="Calibri"/>
                <a:cs typeface="Calibri"/>
              </a:rPr>
              <a:t>e</a:t>
            </a:r>
            <a:r>
              <a:rPr sz="1270" spc="5" dirty="0">
                <a:solidFill>
                  <a:prstClr val="black"/>
                </a:solidFill>
                <a:latin typeface="Calibri"/>
                <a:cs typeface="Calibri"/>
              </a:rPr>
              <a:t>n</a:t>
            </a:r>
            <a:r>
              <a:rPr lang="en-US" sz="1270" spc="5" dirty="0">
                <a:solidFill>
                  <a:prstClr val="black"/>
                </a:solidFill>
                <a:latin typeface="Calibri"/>
                <a:cs typeface="Calibri"/>
              </a:rPr>
              <a:t>eration</a:t>
            </a:r>
            <a:r>
              <a:rPr sz="1270" spc="-9" dirty="0">
                <a:solidFill>
                  <a:prstClr val="black"/>
                </a:solidFill>
                <a:latin typeface="Calibri"/>
                <a:cs typeface="Calibri"/>
              </a:rPr>
              <a:t> </a:t>
            </a:r>
            <a:r>
              <a:rPr sz="1270" spc="5" dirty="0">
                <a:solidFill>
                  <a:prstClr val="black"/>
                </a:solidFill>
                <a:latin typeface="Calibri"/>
                <a:cs typeface="Calibri"/>
              </a:rPr>
              <a:t>P</a:t>
            </a:r>
            <a:r>
              <a:rPr sz="1270" spc="-14" dirty="0">
                <a:solidFill>
                  <a:prstClr val="black"/>
                </a:solidFill>
                <a:latin typeface="Calibri"/>
                <a:cs typeface="Calibri"/>
              </a:rPr>
              <a:t>r</a:t>
            </a:r>
            <a:r>
              <a:rPr sz="1270" spc="-5" dirty="0">
                <a:solidFill>
                  <a:prstClr val="black"/>
                </a:solidFill>
                <a:latin typeface="Calibri"/>
                <a:cs typeface="Calibri"/>
              </a:rPr>
              <a:t>o</a:t>
            </a:r>
            <a:r>
              <a:rPr sz="1270" spc="23" dirty="0">
                <a:solidFill>
                  <a:prstClr val="black"/>
                </a:solidFill>
                <a:latin typeface="Calibri"/>
                <a:cs typeface="Calibri"/>
              </a:rPr>
              <a:t>c</a:t>
            </a:r>
            <a:r>
              <a:rPr sz="1270" spc="-14" dirty="0">
                <a:solidFill>
                  <a:prstClr val="black"/>
                </a:solidFill>
                <a:latin typeface="Calibri"/>
                <a:cs typeface="Calibri"/>
              </a:rPr>
              <a:t>e</a:t>
            </a:r>
            <a:r>
              <a:rPr sz="1270" spc="-18" dirty="0">
                <a:solidFill>
                  <a:prstClr val="black"/>
                </a:solidFill>
                <a:latin typeface="Calibri"/>
                <a:cs typeface="Calibri"/>
              </a:rPr>
              <a:t>s</a:t>
            </a:r>
            <a:r>
              <a:rPr sz="1270" spc="5" dirty="0">
                <a:solidFill>
                  <a:prstClr val="black"/>
                </a:solidFill>
                <a:latin typeface="Calibri"/>
                <a:cs typeface="Calibri"/>
              </a:rPr>
              <a:t>s</a:t>
            </a:r>
            <a:endParaRPr sz="1270" dirty="0">
              <a:solidFill>
                <a:prstClr val="black"/>
              </a:solidFill>
              <a:latin typeface="Calibri"/>
              <a:cs typeface="Calibri"/>
            </a:endParaRPr>
          </a:p>
        </p:txBody>
      </p:sp>
      <p:sp>
        <p:nvSpPr>
          <p:cNvPr id="23" name="object 15"/>
          <p:cNvSpPr txBox="1"/>
          <p:nvPr/>
        </p:nvSpPr>
        <p:spPr>
          <a:xfrm>
            <a:off x="5261800" y="3686594"/>
            <a:ext cx="164684" cy="167418"/>
          </a:xfrm>
          <a:prstGeom prst="rect">
            <a:avLst/>
          </a:prstGeom>
          <a:solidFill>
            <a:schemeClr val="bg1"/>
          </a:solidFill>
        </p:spPr>
        <p:txBody>
          <a:bodyPr vert="horz" wrap="square" lIns="0" tIns="0" rIns="0" bIns="0" rtlCol="0">
            <a:spAutoFit/>
          </a:bodyPr>
          <a:lstStyle/>
          <a:p>
            <a:pPr marL="11516" defTabSz="829178">
              <a:tabLst>
                <a:tab pos="152592" algn="l"/>
              </a:tabLst>
              <a:defRPr/>
            </a:pPr>
            <a:r>
              <a:rPr sz="1088" u="heavy">
                <a:solidFill>
                  <a:prstClr val="black"/>
                </a:solidFill>
                <a:latin typeface="Calibri"/>
                <a:cs typeface="Calibri"/>
              </a:rPr>
              <a:t> </a:t>
            </a:r>
            <a:endParaRPr sz="1088">
              <a:solidFill>
                <a:prstClr val="black"/>
              </a:solidFill>
              <a:latin typeface="Calibri"/>
              <a:cs typeface="Calibri"/>
            </a:endParaRPr>
          </a:p>
        </p:txBody>
      </p:sp>
      <p:sp>
        <p:nvSpPr>
          <p:cNvPr id="24" name="object 16"/>
          <p:cNvSpPr/>
          <p:nvPr/>
        </p:nvSpPr>
        <p:spPr>
          <a:xfrm>
            <a:off x="2351464" y="3573969"/>
            <a:ext cx="1034320" cy="533346"/>
          </a:xfrm>
          <a:prstGeom prst="rect">
            <a:avLst/>
          </a:prstGeom>
          <a:solidFill>
            <a:srgbClr val="FFC000"/>
          </a:solidFill>
        </p:spPr>
        <p:txBody>
          <a:bodyPr wrap="square" lIns="0" tIns="0" rIns="0" bIns="0" rtlCol="0"/>
          <a:lstStyle/>
          <a:p>
            <a:pPr defTabSz="829178">
              <a:defRPr/>
            </a:pPr>
            <a:endParaRPr sz="2539">
              <a:solidFill>
                <a:prstClr val="black"/>
              </a:solidFill>
              <a:latin typeface="Calibri"/>
            </a:endParaRPr>
          </a:p>
        </p:txBody>
      </p:sp>
      <p:sp>
        <p:nvSpPr>
          <p:cNvPr id="25" name="object 17"/>
          <p:cNvSpPr/>
          <p:nvPr/>
        </p:nvSpPr>
        <p:spPr>
          <a:xfrm>
            <a:off x="2393533" y="3596069"/>
            <a:ext cx="947222" cy="445684"/>
          </a:xfrm>
          <a:custGeom>
            <a:avLst/>
            <a:gdLst/>
            <a:ahLst/>
            <a:cxnLst/>
            <a:rect l="l" t="t" r="r" b="b"/>
            <a:pathLst>
              <a:path w="1044575" h="491489">
                <a:moveTo>
                  <a:pt x="0" y="491401"/>
                </a:moveTo>
                <a:lnTo>
                  <a:pt x="1044003" y="491401"/>
                </a:lnTo>
                <a:lnTo>
                  <a:pt x="1044003" y="0"/>
                </a:lnTo>
                <a:lnTo>
                  <a:pt x="0" y="0"/>
                </a:lnTo>
                <a:lnTo>
                  <a:pt x="0" y="491401"/>
                </a:lnTo>
                <a:close/>
              </a:path>
            </a:pathLst>
          </a:custGeom>
          <a:solidFill>
            <a:srgbClr val="FFC000"/>
          </a:solidFill>
        </p:spPr>
        <p:txBody>
          <a:bodyPr wrap="square" lIns="0" tIns="0" rIns="0" bIns="0" rtlCol="0"/>
          <a:lstStyle/>
          <a:p>
            <a:pPr defTabSz="829178">
              <a:defRPr/>
            </a:pPr>
            <a:endParaRPr sz="2539">
              <a:solidFill>
                <a:prstClr val="black"/>
              </a:solidFill>
              <a:latin typeface="Calibri"/>
            </a:endParaRPr>
          </a:p>
        </p:txBody>
      </p:sp>
      <p:sp>
        <p:nvSpPr>
          <p:cNvPr id="26" name="object 18"/>
          <p:cNvSpPr/>
          <p:nvPr/>
        </p:nvSpPr>
        <p:spPr>
          <a:xfrm>
            <a:off x="2393533" y="3596069"/>
            <a:ext cx="947222" cy="445684"/>
          </a:xfrm>
          <a:custGeom>
            <a:avLst/>
            <a:gdLst/>
            <a:ahLst/>
            <a:cxnLst/>
            <a:rect l="l" t="t" r="r" b="b"/>
            <a:pathLst>
              <a:path w="1044575" h="491489">
                <a:moveTo>
                  <a:pt x="0" y="491401"/>
                </a:moveTo>
                <a:lnTo>
                  <a:pt x="1044003" y="491401"/>
                </a:lnTo>
                <a:lnTo>
                  <a:pt x="1044003" y="0"/>
                </a:lnTo>
                <a:lnTo>
                  <a:pt x="0" y="0"/>
                </a:lnTo>
                <a:lnTo>
                  <a:pt x="0" y="491401"/>
                </a:lnTo>
                <a:close/>
              </a:path>
            </a:pathLst>
          </a:custGeom>
          <a:solidFill>
            <a:srgbClr val="FFC000"/>
          </a:solidFill>
          <a:ln w="4767">
            <a:solidFill>
              <a:srgbClr val="C7C7C7"/>
            </a:solidFill>
          </a:ln>
        </p:spPr>
        <p:txBody>
          <a:bodyPr wrap="square" lIns="0" tIns="0" rIns="0" bIns="0" rtlCol="0"/>
          <a:lstStyle/>
          <a:p>
            <a:pPr defTabSz="829178">
              <a:defRPr/>
            </a:pPr>
            <a:endParaRPr sz="2539">
              <a:solidFill>
                <a:prstClr val="black"/>
              </a:solidFill>
              <a:latin typeface="Calibri"/>
            </a:endParaRPr>
          </a:p>
        </p:txBody>
      </p:sp>
      <p:sp>
        <p:nvSpPr>
          <p:cNvPr id="27" name="object 19"/>
          <p:cNvSpPr txBox="1"/>
          <p:nvPr/>
        </p:nvSpPr>
        <p:spPr>
          <a:xfrm>
            <a:off x="2376539" y="3600639"/>
            <a:ext cx="947277" cy="502317"/>
          </a:xfrm>
          <a:prstGeom prst="rect">
            <a:avLst/>
          </a:prstGeom>
          <a:solidFill>
            <a:srgbClr val="FFC000"/>
          </a:solidFill>
        </p:spPr>
        <p:txBody>
          <a:bodyPr vert="horz" wrap="square" lIns="0" tIns="0" rIns="0" bIns="0" rtlCol="0">
            <a:spAutoFit/>
          </a:bodyPr>
          <a:lstStyle/>
          <a:p>
            <a:pPr marL="32822" algn="ctr" defTabSz="829178">
              <a:defRPr/>
            </a:pPr>
            <a:r>
              <a:rPr sz="1632" spc="-18" dirty="0">
                <a:solidFill>
                  <a:prstClr val="black"/>
                </a:solidFill>
                <a:latin typeface="Calibri"/>
                <a:cs typeface="Calibri"/>
              </a:rPr>
              <a:t>D</a:t>
            </a:r>
            <a:r>
              <a:rPr sz="1632" spc="18" dirty="0">
                <a:solidFill>
                  <a:prstClr val="black"/>
                </a:solidFill>
                <a:latin typeface="Calibri"/>
                <a:cs typeface="Calibri"/>
              </a:rPr>
              <a:t>e</a:t>
            </a:r>
            <a:r>
              <a:rPr sz="1632" spc="-18" dirty="0">
                <a:solidFill>
                  <a:prstClr val="black"/>
                </a:solidFill>
                <a:latin typeface="Calibri"/>
                <a:cs typeface="Calibri"/>
              </a:rPr>
              <a:t>s</a:t>
            </a:r>
            <a:r>
              <a:rPr sz="1632" spc="-9" dirty="0">
                <a:solidFill>
                  <a:prstClr val="black"/>
                </a:solidFill>
                <a:latin typeface="Calibri"/>
                <a:cs typeface="Calibri"/>
              </a:rPr>
              <a:t>i</a:t>
            </a:r>
            <a:r>
              <a:rPr sz="1632" spc="9" dirty="0">
                <a:solidFill>
                  <a:prstClr val="black"/>
                </a:solidFill>
                <a:latin typeface="Calibri"/>
                <a:cs typeface="Calibri"/>
              </a:rPr>
              <a:t>g</a:t>
            </a:r>
            <a:r>
              <a:rPr sz="1632" spc="5" dirty="0">
                <a:solidFill>
                  <a:prstClr val="black"/>
                </a:solidFill>
                <a:latin typeface="Calibri"/>
                <a:cs typeface="Calibri"/>
              </a:rPr>
              <a:t>n</a:t>
            </a:r>
            <a:endParaRPr sz="1632" dirty="0">
              <a:solidFill>
                <a:prstClr val="black"/>
              </a:solidFill>
              <a:latin typeface="Calibri"/>
              <a:cs typeface="Calibri"/>
            </a:endParaRPr>
          </a:p>
          <a:p>
            <a:pPr marL="11516" algn="ctr" defTabSz="829178">
              <a:defRPr/>
            </a:pPr>
            <a:r>
              <a:rPr lang="en-US" sz="1632" spc="-5" dirty="0">
                <a:solidFill>
                  <a:prstClr val="black"/>
                </a:solidFill>
                <a:latin typeface="Calibri"/>
                <a:cs typeface="Calibri"/>
              </a:rPr>
              <a:t>P</a:t>
            </a:r>
            <a:r>
              <a:rPr sz="1632" spc="-18" dirty="0">
                <a:solidFill>
                  <a:prstClr val="black"/>
                </a:solidFill>
                <a:latin typeface="Calibri"/>
                <a:cs typeface="Calibri"/>
              </a:rPr>
              <a:t>r</a:t>
            </a:r>
            <a:r>
              <a:rPr sz="1632" spc="-5" dirty="0">
                <a:solidFill>
                  <a:prstClr val="black"/>
                </a:solidFill>
                <a:latin typeface="Calibri"/>
                <a:cs typeface="Calibri"/>
              </a:rPr>
              <a:t>o</a:t>
            </a:r>
            <a:r>
              <a:rPr sz="1632" spc="23" dirty="0">
                <a:solidFill>
                  <a:prstClr val="black"/>
                </a:solidFill>
                <a:latin typeface="Calibri"/>
                <a:cs typeface="Calibri"/>
              </a:rPr>
              <a:t>c</a:t>
            </a:r>
            <a:r>
              <a:rPr sz="1632" spc="-14" dirty="0">
                <a:solidFill>
                  <a:prstClr val="black"/>
                </a:solidFill>
                <a:latin typeface="Calibri"/>
                <a:cs typeface="Calibri"/>
              </a:rPr>
              <a:t>e</a:t>
            </a:r>
            <a:r>
              <a:rPr sz="1632" spc="-18" dirty="0">
                <a:solidFill>
                  <a:prstClr val="black"/>
                </a:solidFill>
                <a:latin typeface="Calibri"/>
                <a:cs typeface="Calibri"/>
              </a:rPr>
              <a:t>s</a:t>
            </a:r>
            <a:r>
              <a:rPr sz="1632" spc="5" dirty="0">
                <a:solidFill>
                  <a:prstClr val="black"/>
                </a:solidFill>
                <a:latin typeface="Calibri"/>
                <a:cs typeface="Calibri"/>
              </a:rPr>
              <a:t>s</a:t>
            </a:r>
            <a:endParaRPr sz="1632" dirty="0">
              <a:solidFill>
                <a:prstClr val="black"/>
              </a:solidFill>
              <a:latin typeface="Calibri"/>
              <a:cs typeface="Calibri"/>
            </a:endParaRPr>
          </a:p>
        </p:txBody>
      </p:sp>
      <p:sp>
        <p:nvSpPr>
          <p:cNvPr id="28" name="object 20"/>
          <p:cNvSpPr/>
          <p:nvPr/>
        </p:nvSpPr>
        <p:spPr>
          <a:xfrm>
            <a:off x="3788050" y="3818945"/>
            <a:ext cx="36277" cy="0"/>
          </a:xfrm>
          <a:custGeom>
            <a:avLst/>
            <a:gdLst/>
            <a:ahLst/>
            <a:cxnLst/>
            <a:rect l="l" t="t" r="r" b="b"/>
            <a:pathLst>
              <a:path w="40005">
                <a:moveTo>
                  <a:pt x="0" y="0"/>
                </a:moveTo>
                <a:lnTo>
                  <a:pt x="39903" y="0"/>
                </a:lnTo>
              </a:path>
            </a:pathLst>
          </a:custGeom>
          <a:ln w="12700">
            <a:solidFill>
              <a:srgbClr val="5B9BD4"/>
            </a:solidFill>
          </a:ln>
        </p:spPr>
        <p:txBody>
          <a:bodyPr wrap="square" lIns="0" tIns="0" rIns="0" bIns="0" rtlCol="0"/>
          <a:lstStyle/>
          <a:p>
            <a:pPr defTabSz="829178">
              <a:defRPr/>
            </a:pPr>
            <a:endParaRPr sz="2539">
              <a:solidFill>
                <a:prstClr val="black"/>
              </a:solidFill>
              <a:latin typeface="Calibri"/>
            </a:endParaRPr>
          </a:p>
        </p:txBody>
      </p:sp>
      <p:sp>
        <p:nvSpPr>
          <p:cNvPr id="29" name="object 21"/>
          <p:cNvSpPr/>
          <p:nvPr/>
        </p:nvSpPr>
        <p:spPr>
          <a:xfrm>
            <a:off x="3340201" y="3818945"/>
            <a:ext cx="159365" cy="41458"/>
          </a:xfrm>
          <a:custGeom>
            <a:avLst/>
            <a:gdLst/>
            <a:ahLst/>
            <a:cxnLst/>
            <a:rect l="l" t="t" r="r" b="b"/>
            <a:pathLst>
              <a:path w="118744">
                <a:moveTo>
                  <a:pt x="0" y="0"/>
                </a:moveTo>
                <a:lnTo>
                  <a:pt x="118237" y="0"/>
                </a:lnTo>
              </a:path>
            </a:pathLst>
          </a:custGeom>
          <a:ln w="12700">
            <a:solidFill>
              <a:srgbClr val="5B9BD4"/>
            </a:solidFill>
          </a:ln>
        </p:spPr>
        <p:txBody>
          <a:bodyPr wrap="square" lIns="0" tIns="0" rIns="0" bIns="0" rtlCol="0"/>
          <a:lstStyle/>
          <a:p>
            <a:pPr defTabSz="829178">
              <a:defRPr/>
            </a:pPr>
            <a:endParaRPr sz="2539">
              <a:solidFill>
                <a:prstClr val="black"/>
              </a:solidFill>
              <a:latin typeface="Calibri"/>
            </a:endParaRPr>
          </a:p>
        </p:txBody>
      </p:sp>
      <p:sp>
        <p:nvSpPr>
          <p:cNvPr id="30" name="object 22"/>
          <p:cNvSpPr/>
          <p:nvPr/>
        </p:nvSpPr>
        <p:spPr>
          <a:xfrm rot="10800000">
            <a:off x="3308867" y="3787422"/>
            <a:ext cx="81190" cy="81190"/>
          </a:xfrm>
          <a:custGeom>
            <a:avLst/>
            <a:gdLst/>
            <a:ahLst/>
            <a:cxnLst/>
            <a:rect l="l" t="t" r="r" b="b"/>
            <a:pathLst>
              <a:path w="89535" h="89535">
                <a:moveTo>
                  <a:pt x="0" y="0"/>
                </a:moveTo>
                <a:lnTo>
                  <a:pt x="0" y="89408"/>
                </a:lnTo>
                <a:lnTo>
                  <a:pt x="89407" y="44703"/>
                </a:lnTo>
                <a:lnTo>
                  <a:pt x="0" y="0"/>
                </a:lnTo>
                <a:close/>
              </a:path>
            </a:pathLst>
          </a:custGeom>
          <a:solidFill>
            <a:schemeClr val="bg1"/>
          </a:solidFill>
          <a:ln>
            <a:solidFill>
              <a:srgbClr val="5B9BD4"/>
            </a:solidFill>
          </a:ln>
        </p:spPr>
        <p:txBody>
          <a:bodyPr wrap="square" lIns="0" tIns="0" rIns="0" bIns="0" rtlCol="0"/>
          <a:lstStyle/>
          <a:p>
            <a:pPr defTabSz="829178">
              <a:defRPr/>
            </a:pPr>
            <a:endParaRPr sz="2539">
              <a:solidFill>
                <a:prstClr val="black"/>
              </a:solidFill>
              <a:latin typeface="Calibri"/>
            </a:endParaRPr>
          </a:p>
        </p:txBody>
      </p:sp>
      <p:sp>
        <p:nvSpPr>
          <p:cNvPr id="31" name="object 23"/>
          <p:cNvSpPr txBox="1"/>
          <p:nvPr/>
        </p:nvSpPr>
        <p:spPr>
          <a:xfrm>
            <a:off x="3422926" y="3767231"/>
            <a:ext cx="414372" cy="146515"/>
          </a:xfrm>
          <a:prstGeom prst="rect">
            <a:avLst/>
          </a:prstGeom>
          <a:solidFill>
            <a:schemeClr val="bg1"/>
          </a:solidFill>
        </p:spPr>
        <p:txBody>
          <a:bodyPr vert="horz" wrap="square" lIns="0" tIns="0" rIns="0" bIns="0" rtlCol="0">
            <a:spAutoFit/>
          </a:bodyPr>
          <a:lstStyle/>
          <a:p>
            <a:pPr marL="11516" defTabSz="829178">
              <a:defRPr/>
            </a:pPr>
            <a:r>
              <a:rPr lang="en-US" sz="952" spc="-9" dirty="0">
                <a:solidFill>
                  <a:prstClr val="black"/>
                </a:solidFill>
                <a:latin typeface="Calibri"/>
                <a:cs typeface="Calibri"/>
              </a:rPr>
              <a:t>Follows</a:t>
            </a:r>
            <a:endParaRPr sz="952" dirty="0">
              <a:solidFill>
                <a:prstClr val="black"/>
              </a:solidFill>
              <a:latin typeface="Calibri"/>
              <a:cs typeface="Calibri"/>
            </a:endParaRPr>
          </a:p>
        </p:txBody>
      </p:sp>
      <p:sp>
        <p:nvSpPr>
          <p:cNvPr id="32" name="object 24"/>
          <p:cNvSpPr/>
          <p:nvPr/>
        </p:nvSpPr>
        <p:spPr>
          <a:xfrm>
            <a:off x="5422017" y="3573969"/>
            <a:ext cx="934991" cy="533346"/>
          </a:xfrm>
          <a:prstGeom prst="rect">
            <a:avLst/>
          </a:prstGeom>
          <a:solidFill>
            <a:srgbClr val="FFC000"/>
          </a:solidFill>
        </p:spPr>
        <p:txBody>
          <a:bodyPr wrap="square" lIns="0" tIns="0" rIns="0" bIns="0" rtlCol="0"/>
          <a:lstStyle/>
          <a:p>
            <a:pPr defTabSz="829178">
              <a:defRPr/>
            </a:pPr>
            <a:endParaRPr sz="2539">
              <a:solidFill>
                <a:prstClr val="black"/>
              </a:solidFill>
              <a:latin typeface="Calibri"/>
            </a:endParaRPr>
          </a:p>
        </p:txBody>
      </p:sp>
      <p:sp>
        <p:nvSpPr>
          <p:cNvPr id="33" name="object 25"/>
          <p:cNvSpPr/>
          <p:nvPr/>
        </p:nvSpPr>
        <p:spPr>
          <a:xfrm>
            <a:off x="5462094" y="3596069"/>
            <a:ext cx="849332" cy="445684"/>
          </a:xfrm>
          <a:custGeom>
            <a:avLst/>
            <a:gdLst/>
            <a:ahLst/>
            <a:cxnLst/>
            <a:rect l="l" t="t" r="r" b="b"/>
            <a:pathLst>
              <a:path w="936625" h="491489">
                <a:moveTo>
                  <a:pt x="0" y="491401"/>
                </a:moveTo>
                <a:lnTo>
                  <a:pt x="936002" y="491401"/>
                </a:lnTo>
                <a:lnTo>
                  <a:pt x="936002" y="0"/>
                </a:lnTo>
                <a:lnTo>
                  <a:pt x="0" y="0"/>
                </a:lnTo>
                <a:lnTo>
                  <a:pt x="0" y="491401"/>
                </a:lnTo>
                <a:close/>
              </a:path>
            </a:pathLst>
          </a:custGeom>
          <a:solidFill>
            <a:srgbClr val="FFC000"/>
          </a:solidFill>
        </p:spPr>
        <p:txBody>
          <a:bodyPr wrap="square" lIns="0" tIns="0" rIns="0" bIns="0" rtlCol="0"/>
          <a:lstStyle/>
          <a:p>
            <a:pPr defTabSz="829178">
              <a:defRPr/>
            </a:pPr>
            <a:endParaRPr sz="2539">
              <a:solidFill>
                <a:prstClr val="black"/>
              </a:solidFill>
              <a:latin typeface="Calibri"/>
            </a:endParaRPr>
          </a:p>
        </p:txBody>
      </p:sp>
      <p:sp>
        <p:nvSpPr>
          <p:cNvPr id="34" name="object 26"/>
          <p:cNvSpPr/>
          <p:nvPr/>
        </p:nvSpPr>
        <p:spPr>
          <a:xfrm>
            <a:off x="5433459" y="3596069"/>
            <a:ext cx="877968" cy="491351"/>
          </a:xfrm>
          <a:custGeom>
            <a:avLst/>
            <a:gdLst/>
            <a:ahLst/>
            <a:cxnLst/>
            <a:rect l="l" t="t" r="r" b="b"/>
            <a:pathLst>
              <a:path w="936625" h="491489">
                <a:moveTo>
                  <a:pt x="0" y="491401"/>
                </a:moveTo>
                <a:lnTo>
                  <a:pt x="936002" y="491401"/>
                </a:lnTo>
                <a:lnTo>
                  <a:pt x="936002" y="0"/>
                </a:lnTo>
                <a:lnTo>
                  <a:pt x="0" y="0"/>
                </a:lnTo>
                <a:lnTo>
                  <a:pt x="0" y="491401"/>
                </a:lnTo>
                <a:close/>
              </a:path>
            </a:pathLst>
          </a:custGeom>
          <a:solidFill>
            <a:srgbClr val="FFC000"/>
          </a:solidFill>
          <a:ln w="4767">
            <a:noFill/>
          </a:ln>
        </p:spPr>
        <p:txBody>
          <a:bodyPr wrap="square" lIns="0" tIns="0" rIns="0" bIns="0" rtlCol="0"/>
          <a:lstStyle/>
          <a:p>
            <a:pPr defTabSz="829178">
              <a:defRPr/>
            </a:pPr>
            <a:endParaRPr sz="2539">
              <a:solidFill>
                <a:prstClr val="black"/>
              </a:solidFill>
              <a:latin typeface="Calibri"/>
            </a:endParaRPr>
          </a:p>
        </p:txBody>
      </p:sp>
      <p:sp>
        <p:nvSpPr>
          <p:cNvPr id="36" name="object 28"/>
          <p:cNvSpPr/>
          <p:nvPr/>
        </p:nvSpPr>
        <p:spPr>
          <a:xfrm>
            <a:off x="6893541" y="3573969"/>
            <a:ext cx="901573" cy="533346"/>
          </a:xfrm>
          <a:prstGeom prst="rect">
            <a:avLst/>
          </a:prstGeom>
          <a:solidFill>
            <a:srgbClr val="FFC000"/>
          </a:solidFill>
        </p:spPr>
        <p:txBody>
          <a:bodyPr wrap="square" lIns="0" tIns="0" rIns="0" bIns="0" rtlCol="0"/>
          <a:lstStyle/>
          <a:p>
            <a:pPr defTabSz="829178">
              <a:defRPr/>
            </a:pPr>
            <a:endParaRPr sz="2539">
              <a:solidFill>
                <a:prstClr val="black"/>
              </a:solidFill>
              <a:latin typeface="Calibri"/>
            </a:endParaRPr>
          </a:p>
        </p:txBody>
      </p:sp>
      <p:sp>
        <p:nvSpPr>
          <p:cNvPr id="37" name="object 29"/>
          <p:cNvSpPr/>
          <p:nvPr/>
        </p:nvSpPr>
        <p:spPr>
          <a:xfrm>
            <a:off x="6898530" y="3596069"/>
            <a:ext cx="848757" cy="445684"/>
          </a:xfrm>
          <a:custGeom>
            <a:avLst/>
            <a:gdLst/>
            <a:ahLst/>
            <a:cxnLst/>
            <a:rect l="l" t="t" r="r" b="b"/>
            <a:pathLst>
              <a:path w="935990" h="491489">
                <a:moveTo>
                  <a:pt x="0" y="491401"/>
                </a:moveTo>
                <a:lnTo>
                  <a:pt x="936002" y="491401"/>
                </a:lnTo>
                <a:lnTo>
                  <a:pt x="936002" y="0"/>
                </a:lnTo>
                <a:lnTo>
                  <a:pt x="0" y="0"/>
                </a:lnTo>
                <a:lnTo>
                  <a:pt x="0" y="491401"/>
                </a:lnTo>
                <a:close/>
              </a:path>
            </a:pathLst>
          </a:custGeom>
          <a:solidFill>
            <a:srgbClr val="FFC000"/>
          </a:solidFill>
        </p:spPr>
        <p:txBody>
          <a:bodyPr wrap="square" lIns="0" tIns="0" rIns="0" bIns="0" rtlCol="0"/>
          <a:lstStyle/>
          <a:p>
            <a:pPr defTabSz="829178">
              <a:defRPr/>
            </a:pPr>
            <a:endParaRPr sz="2539">
              <a:solidFill>
                <a:prstClr val="black"/>
              </a:solidFill>
              <a:latin typeface="Calibri"/>
            </a:endParaRPr>
          </a:p>
        </p:txBody>
      </p:sp>
      <p:sp>
        <p:nvSpPr>
          <p:cNvPr id="38" name="object 30"/>
          <p:cNvSpPr/>
          <p:nvPr/>
        </p:nvSpPr>
        <p:spPr>
          <a:xfrm>
            <a:off x="6898530" y="3596069"/>
            <a:ext cx="848757" cy="445684"/>
          </a:xfrm>
          <a:custGeom>
            <a:avLst/>
            <a:gdLst/>
            <a:ahLst/>
            <a:cxnLst/>
            <a:rect l="l" t="t" r="r" b="b"/>
            <a:pathLst>
              <a:path w="935990" h="491489">
                <a:moveTo>
                  <a:pt x="0" y="491401"/>
                </a:moveTo>
                <a:lnTo>
                  <a:pt x="936002" y="491401"/>
                </a:lnTo>
                <a:lnTo>
                  <a:pt x="936002" y="0"/>
                </a:lnTo>
                <a:lnTo>
                  <a:pt x="0" y="0"/>
                </a:lnTo>
                <a:lnTo>
                  <a:pt x="0" y="491401"/>
                </a:lnTo>
                <a:close/>
              </a:path>
            </a:pathLst>
          </a:custGeom>
          <a:solidFill>
            <a:srgbClr val="FFC000"/>
          </a:solidFill>
          <a:ln w="4767">
            <a:solidFill>
              <a:srgbClr val="C7C7C7"/>
            </a:solidFill>
          </a:ln>
        </p:spPr>
        <p:txBody>
          <a:bodyPr wrap="square" lIns="0" tIns="0" rIns="0" bIns="0" rtlCol="0"/>
          <a:lstStyle/>
          <a:p>
            <a:pPr defTabSz="829178">
              <a:defRPr/>
            </a:pPr>
            <a:endParaRPr sz="2539">
              <a:solidFill>
                <a:prstClr val="black"/>
              </a:solidFill>
              <a:latin typeface="Calibri"/>
            </a:endParaRPr>
          </a:p>
        </p:txBody>
      </p:sp>
      <p:sp>
        <p:nvSpPr>
          <p:cNvPr id="39" name="object 31"/>
          <p:cNvSpPr txBox="1"/>
          <p:nvPr/>
        </p:nvSpPr>
        <p:spPr>
          <a:xfrm>
            <a:off x="6889090" y="3642128"/>
            <a:ext cx="895338" cy="753476"/>
          </a:xfrm>
          <a:prstGeom prst="rect">
            <a:avLst/>
          </a:prstGeom>
          <a:solidFill>
            <a:srgbClr val="FFC000"/>
          </a:solidFill>
        </p:spPr>
        <p:txBody>
          <a:bodyPr vert="horz" wrap="square" lIns="0" tIns="0" rIns="0" bIns="0" rtlCol="0">
            <a:spAutoFit/>
          </a:bodyPr>
          <a:lstStyle/>
          <a:p>
            <a:pPr marL="11516" algn="ctr" defTabSz="829178">
              <a:tabLst>
                <a:tab pos="255663" algn="l"/>
              </a:tabLst>
              <a:defRPr/>
            </a:pPr>
            <a:r>
              <a:rPr lang="en-US" sz="1632" spc="-18" dirty="0" err="1">
                <a:solidFill>
                  <a:prstClr val="black"/>
                </a:solidFill>
                <a:latin typeface="Calibri"/>
                <a:cs typeface="Calibri"/>
              </a:rPr>
              <a:t>Mainten-ance</a:t>
            </a:r>
            <a:r>
              <a:rPr lang="en-US" sz="1632" spc="-18" dirty="0">
                <a:solidFill>
                  <a:prstClr val="black"/>
                </a:solidFill>
                <a:latin typeface="Calibri"/>
                <a:cs typeface="Calibri"/>
              </a:rPr>
              <a:t> Process</a:t>
            </a:r>
            <a:endParaRPr sz="1632" dirty="0">
              <a:solidFill>
                <a:prstClr val="black"/>
              </a:solidFill>
              <a:latin typeface="Calibri"/>
              <a:cs typeface="Calibri"/>
            </a:endParaRPr>
          </a:p>
        </p:txBody>
      </p:sp>
      <p:sp>
        <p:nvSpPr>
          <p:cNvPr id="40" name="object 32"/>
          <p:cNvSpPr txBox="1"/>
          <p:nvPr/>
        </p:nvSpPr>
        <p:spPr>
          <a:xfrm>
            <a:off x="8232564" y="3686594"/>
            <a:ext cx="132438" cy="167418"/>
          </a:xfrm>
          <a:prstGeom prst="rect">
            <a:avLst/>
          </a:prstGeom>
          <a:solidFill>
            <a:schemeClr val="bg1"/>
          </a:solidFill>
        </p:spPr>
        <p:txBody>
          <a:bodyPr vert="horz" wrap="square" lIns="0" tIns="0" rIns="0" bIns="0" rtlCol="0">
            <a:spAutoFit/>
          </a:bodyPr>
          <a:lstStyle/>
          <a:p>
            <a:pPr marL="11516" defTabSz="829178">
              <a:tabLst>
                <a:tab pos="120346" algn="l"/>
              </a:tabLst>
              <a:defRPr/>
            </a:pPr>
            <a:r>
              <a:rPr sz="1088" u="heavy">
                <a:solidFill>
                  <a:prstClr val="black"/>
                </a:solidFill>
                <a:latin typeface="Calibri"/>
                <a:cs typeface="Calibri"/>
              </a:rPr>
              <a:t> </a:t>
            </a:r>
            <a:endParaRPr sz="1088">
              <a:solidFill>
                <a:prstClr val="black"/>
              </a:solidFill>
              <a:latin typeface="Calibri"/>
              <a:cs typeface="Calibri"/>
            </a:endParaRPr>
          </a:p>
        </p:txBody>
      </p:sp>
      <p:sp>
        <p:nvSpPr>
          <p:cNvPr id="41" name="object 33"/>
          <p:cNvSpPr/>
          <p:nvPr/>
        </p:nvSpPr>
        <p:spPr>
          <a:xfrm>
            <a:off x="8477840" y="3573969"/>
            <a:ext cx="820162" cy="637960"/>
          </a:xfrm>
          <a:prstGeom prst="rect">
            <a:avLst/>
          </a:prstGeom>
          <a:solidFill>
            <a:srgbClr val="FFC000"/>
          </a:solidFill>
        </p:spPr>
        <p:txBody>
          <a:bodyPr wrap="square" lIns="0" tIns="0" rIns="0" bIns="0" rtlCol="0"/>
          <a:lstStyle/>
          <a:p>
            <a:pPr defTabSz="829178">
              <a:defRPr/>
            </a:pPr>
            <a:endParaRPr sz="2539">
              <a:solidFill>
                <a:prstClr val="black"/>
              </a:solidFill>
              <a:latin typeface="Calibri"/>
            </a:endParaRPr>
          </a:p>
        </p:txBody>
      </p:sp>
      <p:sp>
        <p:nvSpPr>
          <p:cNvPr id="44" name="object 36"/>
          <p:cNvSpPr txBox="1"/>
          <p:nvPr/>
        </p:nvSpPr>
        <p:spPr>
          <a:xfrm>
            <a:off x="8499306" y="3641890"/>
            <a:ext cx="666451" cy="502317"/>
          </a:xfrm>
          <a:prstGeom prst="rect">
            <a:avLst/>
          </a:prstGeom>
          <a:solidFill>
            <a:srgbClr val="FFC000"/>
          </a:solidFill>
        </p:spPr>
        <p:txBody>
          <a:bodyPr vert="horz" wrap="square" lIns="0" tIns="0" rIns="0" bIns="0" rtlCol="0">
            <a:spAutoFit/>
          </a:bodyPr>
          <a:lstStyle/>
          <a:p>
            <a:pPr marL="3455" algn="ctr" defTabSz="829178">
              <a:defRPr/>
            </a:pPr>
            <a:r>
              <a:rPr sz="1632" spc="-9" dirty="0">
                <a:solidFill>
                  <a:prstClr val="black"/>
                </a:solidFill>
                <a:latin typeface="Calibri"/>
                <a:cs typeface="Calibri"/>
              </a:rPr>
              <a:t>U</a:t>
            </a:r>
            <a:r>
              <a:rPr sz="1632" spc="18" dirty="0">
                <a:solidFill>
                  <a:prstClr val="black"/>
                </a:solidFill>
                <a:latin typeface="Calibri"/>
                <a:cs typeface="Calibri"/>
              </a:rPr>
              <a:t>s</a:t>
            </a:r>
            <a:r>
              <a:rPr sz="1632" spc="5" dirty="0">
                <a:solidFill>
                  <a:prstClr val="black"/>
                </a:solidFill>
                <a:latin typeface="Calibri"/>
                <a:cs typeface="Calibri"/>
              </a:rPr>
              <a:t>e</a:t>
            </a:r>
            <a:endParaRPr sz="1632" dirty="0">
              <a:solidFill>
                <a:prstClr val="black"/>
              </a:solidFill>
              <a:latin typeface="Calibri"/>
              <a:cs typeface="Calibri"/>
            </a:endParaRPr>
          </a:p>
          <a:p>
            <a:pPr algn="ctr" defTabSz="829178">
              <a:defRPr/>
            </a:pPr>
            <a:r>
              <a:rPr sz="1632" spc="5" dirty="0">
                <a:solidFill>
                  <a:prstClr val="black"/>
                </a:solidFill>
                <a:latin typeface="Calibri"/>
                <a:cs typeface="Calibri"/>
              </a:rPr>
              <a:t>P</a:t>
            </a:r>
            <a:r>
              <a:rPr sz="1632" spc="-14" dirty="0">
                <a:solidFill>
                  <a:prstClr val="black"/>
                </a:solidFill>
                <a:latin typeface="Calibri"/>
                <a:cs typeface="Calibri"/>
              </a:rPr>
              <a:t>r</a:t>
            </a:r>
            <a:r>
              <a:rPr sz="1632" spc="-5" dirty="0">
                <a:solidFill>
                  <a:prstClr val="black"/>
                </a:solidFill>
                <a:latin typeface="Calibri"/>
                <a:cs typeface="Calibri"/>
              </a:rPr>
              <a:t>o</a:t>
            </a:r>
            <a:r>
              <a:rPr sz="1632" spc="-14" dirty="0">
                <a:solidFill>
                  <a:prstClr val="black"/>
                </a:solidFill>
                <a:latin typeface="Calibri"/>
                <a:cs typeface="Calibri"/>
              </a:rPr>
              <a:t>c</a:t>
            </a:r>
            <a:r>
              <a:rPr sz="1632" spc="23" dirty="0">
                <a:solidFill>
                  <a:prstClr val="black"/>
                </a:solidFill>
                <a:latin typeface="Calibri"/>
                <a:cs typeface="Calibri"/>
              </a:rPr>
              <a:t>e</a:t>
            </a:r>
            <a:r>
              <a:rPr sz="1632" spc="-18" dirty="0">
                <a:solidFill>
                  <a:prstClr val="black"/>
                </a:solidFill>
                <a:latin typeface="Calibri"/>
                <a:cs typeface="Calibri"/>
              </a:rPr>
              <a:t>s</a:t>
            </a:r>
            <a:r>
              <a:rPr sz="1632" spc="5" dirty="0">
                <a:solidFill>
                  <a:prstClr val="black"/>
                </a:solidFill>
                <a:latin typeface="Calibri"/>
                <a:cs typeface="Calibri"/>
              </a:rPr>
              <a:t>s</a:t>
            </a:r>
            <a:endParaRPr sz="1632" dirty="0">
              <a:solidFill>
                <a:prstClr val="black"/>
              </a:solidFill>
              <a:latin typeface="Calibri"/>
              <a:cs typeface="Calibri"/>
            </a:endParaRPr>
          </a:p>
        </p:txBody>
      </p:sp>
      <p:sp>
        <p:nvSpPr>
          <p:cNvPr id="46" name="object 38"/>
          <p:cNvSpPr txBox="1"/>
          <p:nvPr/>
        </p:nvSpPr>
        <p:spPr>
          <a:xfrm>
            <a:off x="9878880" y="3528659"/>
            <a:ext cx="849332" cy="753476"/>
          </a:xfrm>
          <a:prstGeom prst="rect">
            <a:avLst/>
          </a:prstGeom>
          <a:solidFill>
            <a:srgbClr val="FFC000"/>
          </a:solidFill>
          <a:ln w="4767">
            <a:solidFill>
              <a:srgbClr val="C7C7C7"/>
            </a:solidFill>
          </a:ln>
        </p:spPr>
        <p:txBody>
          <a:bodyPr vert="horz" wrap="square" lIns="0" tIns="0" rIns="0" bIns="0" rtlCol="0">
            <a:spAutoFit/>
          </a:bodyPr>
          <a:lstStyle/>
          <a:p>
            <a:pPr marL="9213" algn="ctr" defTabSz="829178">
              <a:defRPr/>
            </a:pPr>
            <a:r>
              <a:rPr sz="1632" spc="-5" dirty="0">
                <a:solidFill>
                  <a:prstClr val="black"/>
                </a:solidFill>
                <a:latin typeface="Calibri"/>
                <a:cs typeface="Calibri"/>
              </a:rPr>
              <a:t>E</a:t>
            </a:r>
            <a:r>
              <a:rPr lang="en-US" sz="1632" spc="-5" dirty="0">
                <a:solidFill>
                  <a:prstClr val="black"/>
                </a:solidFill>
                <a:latin typeface="Calibri"/>
                <a:cs typeface="Calibri"/>
              </a:rPr>
              <a:t>nd of </a:t>
            </a:r>
            <a:r>
              <a:rPr lang="en-US" sz="1632" spc="9" dirty="0">
                <a:solidFill>
                  <a:prstClr val="black"/>
                </a:solidFill>
                <a:latin typeface="Calibri"/>
                <a:cs typeface="Calibri"/>
              </a:rPr>
              <a:t>Life Process</a:t>
            </a:r>
            <a:endParaRPr sz="1632" dirty="0">
              <a:solidFill>
                <a:prstClr val="black"/>
              </a:solidFill>
              <a:latin typeface="Calibri"/>
              <a:cs typeface="Calibri"/>
            </a:endParaRPr>
          </a:p>
        </p:txBody>
      </p:sp>
      <p:sp>
        <p:nvSpPr>
          <p:cNvPr id="50" name="object 108"/>
          <p:cNvSpPr/>
          <p:nvPr/>
        </p:nvSpPr>
        <p:spPr>
          <a:xfrm>
            <a:off x="2817588" y="2960515"/>
            <a:ext cx="3701707" cy="653765"/>
          </a:xfrm>
          <a:custGeom>
            <a:avLst/>
            <a:gdLst/>
            <a:ahLst/>
            <a:cxnLst/>
            <a:rect l="l" t="t" r="r" b="b"/>
            <a:pathLst>
              <a:path w="4027804" h="320039">
                <a:moveTo>
                  <a:pt x="0" y="319913"/>
                </a:moveTo>
                <a:lnTo>
                  <a:pt x="29405" y="283327"/>
                </a:lnTo>
                <a:lnTo>
                  <a:pt x="65021" y="267819"/>
                </a:lnTo>
                <a:lnTo>
                  <a:pt x="113565" y="254032"/>
                </a:lnTo>
                <a:lnTo>
                  <a:pt x="174277" y="241865"/>
                </a:lnTo>
                <a:lnTo>
                  <a:pt x="246397" y="231217"/>
                </a:lnTo>
                <a:lnTo>
                  <a:pt x="329164" y="221986"/>
                </a:lnTo>
                <a:lnTo>
                  <a:pt x="421818" y="214072"/>
                </a:lnTo>
                <a:lnTo>
                  <a:pt x="523599" y="207372"/>
                </a:lnTo>
                <a:lnTo>
                  <a:pt x="633745" y="201787"/>
                </a:lnTo>
                <a:lnTo>
                  <a:pt x="751498" y="197213"/>
                </a:lnTo>
                <a:lnTo>
                  <a:pt x="876095" y="193552"/>
                </a:lnTo>
                <a:lnTo>
                  <a:pt x="1006778" y="190700"/>
                </a:lnTo>
                <a:lnTo>
                  <a:pt x="1142785" y="188557"/>
                </a:lnTo>
                <a:lnTo>
                  <a:pt x="1283356" y="187021"/>
                </a:lnTo>
                <a:lnTo>
                  <a:pt x="1427731" y="185992"/>
                </a:lnTo>
                <a:lnTo>
                  <a:pt x="1575150" y="185367"/>
                </a:lnTo>
                <a:lnTo>
                  <a:pt x="1724852" y="185047"/>
                </a:lnTo>
                <a:lnTo>
                  <a:pt x="1876076" y="184928"/>
                </a:lnTo>
                <a:lnTo>
                  <a:pt x="2028063" y="184912"/>
                </a:lnTo>
                <a:lnTo>
                  <a:pt x="2164540" y="184888"/>
                </a:lnTo>
                <a:lnTo>
                  <a:pt x="2300469" y="184727"/>
                </a:lnTo>
                <a:lnTo>
                  <a:pt x="2435301" y="184287"/>
                </a:lnTo>
                <a:lnTo>
                  <a:pt x="2568485" y="183432"/>
                </a:lnTo>
                <a:lnTo>
                  <a:pt x="2699474" y="182022"/>
                </a:lnTo>
                <a:lnTo>
                  <a:pt x="2827718" y="179919"/>
                </a:lnTo>
                <a:lnTo>
                  <a:pt x="2952668" y="176983"/>
                </a:lnTo>
                <a:lnTo>
                  <a:pt x="3073776" y="173077"/>
                </a:lnTo>
                <a:lnTo>
                  <a:pt x="3190493" y="168061"/>
                </a:lnTo>
                <a:lnTo>
                  <a:pt x="3302269" y="161798"/>
                </a:lnTo>
                <a:lnTo>
                  <a:pt x="3408556" y="154147"/>
                </a:lnTo>
                <a:lnTo>
                  <a:pt x="3508805" y="144971"/>
                </a:lnTo>
                <a:lnTo>
                  <a:pt x="3602467" y="134130"/>
                </a:lnTo>
                <a:lnTo>
                  <a:pt x="3688993" y="121487"/>
                </a:lnTo>
                <a:lnTo>
                  <a:pt x="3767834" y="106902"/>
                </a:lnTo>
                <a:lnTo>
                  <a:pt x="3838440" y="90237"/>
                </a:lnTo>
                <a:lnTo>
                  <a:pt x="3900264" y="71352"/>
                </a:lnTo>
                <a:lnTo>
                  <a:pt x="3952757" y="50111"/>
                </a:lnTo>
                <a:lnTo>
                  <a:pt x="3995368" y="26373"/>
                </a:lnTo>
                <a:lnTo>
                  <a:pt x="4027551" y="0"/>
                </a:lnTo>
              </a:path>
            </a:pathLst>
          </a:custGeom>
          <a:ln w="12700">
            <a:solidFill>
              <a:srgbClr val="5B9BD4"/>
            </a:solidFill>
          </a:ln>
        </p:spPr>
        <p:txBody>
          <a:bodyPr wrap="square" lIns="0" tIns="0" rIns="0" bIns="0" rtlCol="0"/>
          <a:lstStyle/>
          <a:p>
            <a:pPr defTabSz="829178">
              <a:defRPr/>
            </a:pPr>
            <a:endParaRPr sz="3264">
              <a:solidFill>
                <a:prstClr val="black"/>
              </a:solidFill>
              <a:latin typeface="Calibri"/>
            </a:endParaRPr>
          </a:p>
        </p:txBody>
      </p:sp>
      <p:sp>
        <p:nvSpPr>
          <p:cNvPr id="51" name="object 109"/>
          <p:cNvSpPr/>
          <p:nvPr/>
        </p:nvSpPr>
        <p:spPr>
          <a:xfrm>
            <a:off x="6477837" y="2895564"/>
            <a:ext cx="74281" cy="90979"/>
          </a:xfrm>
          <a:custGeom>
            <a:avLst/>
            <a:gdLst/>
            <a:ahLst/>
            <a:cxnLst/>
            <a:rect l="l" t="t" r="r" b="b"/>
            <a:pathLst>
              <a:path w="81914" h="100330">
                <a:moveTo>
                  <a:pt x="76962" y="0"/>
                </a:moveTo>
                <a:lnTo>
                  <a:pt x="0" y="63880"/>
                </a:lnTo>
                <a:lnTo>
                  <a:pt x="81914" y="99821"/>
                </a:lnTo>
                <a:lnTo>
                  <a:pt x="76962" y="0"/>
                </a:lnTo>
                <a:close/>
              </a:path>
            </a:pathLst>
          </a:custGeom>
          <a:solidFill>
            <a:srgbClr val="5B9BD4"/>
          </a:solidFill>
        </p:spPr>
        <p:txBody>
          <a:bodyPr wrap="square" lIns="0" tIns="0" rIns="0" bIns="0" rtlCol="0"/>
          <a:lstStyle/>
          <a:p>
            <a:pPr defTabSz="829178">
              <a:defRPr/>
            </a:pPr>
            <a:endParaRPr sz="3264">
              <a:solidFill>
                <a:prstClr val="black"/>
              </a:solidFill>
              <a:latin typeface="Calibri"/>
            </a:endParaRPr>
          </a:p>
        </p:txBody>
      </p:sp>
      <p:sp>
        <p:nvSpPr>
          <p:cNvPr id="52" name="object 110"/>
          <p:cNvSpPr txBox="1"/>
          <p:nvPr/>
        </p:nvSpPr>
        <p:spPr>
          <a:xfrm>
            <a:off x="2803155" y="3313057"/>
            <a:ext cx="454685" cy="153440"/>
          </a:xfrm>
          <a:prstGeom prst="rect">
            <a:avLst/>
          </a:prstGeom>
          <a:solidFill>
            <a:schemeClr val="bg1">
              <a:alpha val="80000"/>
            </a:schemeClr>
          </a:solidFill>
        </p:spPr>
        <p:txBody>
          <a:bodyPr vert="horz" wrap="square" lIns="0" tIns="0" rIns="0" bIns="0" rtlCol="0">
            <a:spAutoFit/>
          </a:bodyPr>
          <a:lstStyle/>
          <a:p>
            <a:pPr marL="11516" defTabSz="829178">
              <a:defRPr/>
            </a:pPr>
            <a:r>
              <a:rPr lang="en-US" sz="997" spc="18" dirty="0">
                <a:solidFill>
                  <a:prstClr val="black"/>
                </a:solidFill>
                <a:latin typeface="Calibri"/>
                <a:cs typeface="Calibri"/>
              </a:rPr>
              <a:t>Part of</a:t>
            </a:r>
            <a:endParaRPr sz="997" dirty="0">
              <a:solidFill>
                <a:prstClr val="black"/>
              </a:solidFill>
              <a:latin typeface="Calibri"/>
              <a:cs typeface="Calibri"/>
            </a:endParaRPr>
          </a:p>
        </p:txBody>
      </p:sp>
      <p:sp>
        <p:nvSpPr>
          <p:cNvPr id="53" name="object 111"/>
          <p:cNvSpPr/>
          <p:nvPr/>
        </p:nvSpPr>
        <p:spPr>
          <a:xfrm>
            <a:off x="4314345" y="2872459"/>
            <a:ext cx="2219383" cy="747984"/>
          </a:xfrm>
          <a:custGeom>
            <a:avLst/>
            <a:gdLst/>
            <a:ahLst/>
            <a:cxnLst/>
            <a:rect l="l" t="t" r="r" b="b"/>
            <a:pathLst>
              <a:path w="2451735" h="559435">
                <a:moveTo>
                  <a:pt x="0" y="559181"/>
                </a:moveTo>
                <a:lnTo>
                  <a:pt x="17645" y="522595"/>
                </a:lnTo>
                <a:lnTo>
                  <a:pt x="68147" y="493300"/>
                </a:lnTo>
                <a:lnTo>
                  <a:pt x="104578" y="481133"/>
                </a:lnTo>
                <a:lnTo>
                  <a:pt x="147855" y="470485"/>
                </a:lnTo>
                <a:lnTo>
                  <a:pt x="197520" y="461254"/>
                </a:lnTo>
                <a:lnTo>
                  <a:pt x="253118" y="453340"/>
                </a:lnTo>
                <a:lnTo>
                  <a:pt x="314191" y="446640"/>
                </a:lnTo>
                <a:lnTo>
                  <a:pt x="380285" y="441055"/>
                </a:lnTo>
                <a:lnTo>
                  <a:pt x="450942" y="436481"/>
                </a:lnTo>
                <a:lnTo>
                  <a:pt x="525706" y="432820"/>
                </a:lnTo>
                <a:lnTo>
                  <a:pt x="604121" y="429968"/>
                </a:lnTo>
                <a:lnTo>
                  <a:pt x="685731" y="427825"/>
                </a:lnTo>
                <a:lnTo>
                  <a:pt x="770078" y="426289"/>
                </a:lnTo>
                <a:lnTo>
                  <a:pt x="856707" y="425260"/>
                </a:lnTo>
                <a:lnTo>
                  <a:pt x="945161" y="424635"/>
                </a:lnTo>
                <a:lnTo>
                  <a:pt x="1034985" y="424315"/>
                </a:lnTo>
                <a:lnTo>
                  <a:pt x="1125721" y="424196"/>
                </a:lnTo>
                <a:lnTo>
                  <a:pt x="1216913" y="424180"/>
                </a:lnTo>
                <a:lnTo>
                  <a:pt x="1304764" y="424126"/>
                </a:lnTo>
                <a:lnTo>
                  <a:pt x="1392221" y="423755"/>
                </a:lnTo>
                <a:lnTo>
                  <a:pt x="1478894" y="422748"/>
                </a:lnTo>
                <a:lnTo>
                  <a:pt x="1564388" y="420786"/>
                </a:lnTo>
                <a:lnTo>
                  <a:pt x="1648311" y="417552"/>
                </a:lnTo>
                <a:lnTo>
                  <a:pt x="1730270" y="412727"/>
                </a:lnTo>
                <a:lnTo>
                  <a:pt x="1809873" y="405993"/>
                </a:lnTo>
                <a:lnTo>
                  <a:pt x="1886728" y="397032"/>
                </a:lnTo>
                <a:lnTo>
                  <a:pt x="1960440" y="385526"/>
                </a:lnTo>
                <a:lnTo>
                  <a:pt x="2030618" y="371157"/>
                </a:lnTo>
                <a:lnTo>
                  <a:pt x="2096869" y="353607"/>
                </a:lnTo>
                <a:lnTo>
                  <a:pt x="2158800" y="332557"/>
                </a:lnTo>
                <a:lnTo>
                  <a:pt x="2216019" y="307689"/>
                </a:lnTo>
                <a:lnTo>
                  <a:pt x="2268132" y="278686"/>
                </a:lnTo>
                <a:lnTo>
                  <a:pt x="2314747" y="245229"/>
                </a:lnTo>
                <a:lnTo>
                  <a:pt x="2355472" y="206999"/>
                </a:lnTo>
                <a:lnTo>
                  <a:pt x="2389913" y="163680"/>
                </a:lnTo>
                <a:lnTo>
                  <a:pt x="2417677" y="114952"/>
                </a:lnTo>
                <a:lnTo>
                  <a:pt x="2438373" y="60498"/>
                </a:lnTo>
                <a:lnTo>
                  <a:pt x="2451608" y="0"/>
                </a:lnTo>
              </a:path>
            </a:pathLst>
          </a:custGeom>
          <a:ln w="12699">
            <a:solidFill>
              <a:srgbClr val="5B9BD4"/>
            </a:solidFill>
          </a:ln>
        </p:spPr>
        <p:txBody>
          <a:bodyPr wrap="square" lIns="0" tIns="0" rIns="0" bIns="0" rtlCol="0"/>
          <a:lstStyle/>
          <a:p>
            <a:pPr defTabSz="829178">
              <a:defRPr/>
            </a:pPr>
            <a:endParaRPr sz="3264">
              <a:solidFill>
                <a:prstClr val="black"/>
              </a:solidFill>
              <a:latin typeface="Calibri"/>
            </a:endParaRPr>
          </a:p>
        </p:txBody>
      </p:sp>
      <p:sp>
        <p:nvSpPr>
          <p:cNvPr id="54" name="object 113"/>
          <p:cNvSpPr txBox="1"/>
          <p:nvPr/>
        </p:nvSpPr>
        <p:spPr>
          <a:xfrm>
            <a:off x="5291973" y="3199217"/>
            <a:ext cx="495089" cy="153440"/>
          </a:xfrm>
          <a:prstGeom prst="rect">
            <a:avLst/>
          </a:prstGeom>
          <a:solidFill>
            <a:schemeClr val="bg1">
              <a:alpha val="80000"/>
            </a:schemeClr>
          </a:solidFill>
        </p:spPr>
        <p:txBody>
          <a:bodyPr vert="horz" wrap="square" lIns="0" tIns="0" rIns="0" bIns="0" rtlCol="0">
            <a:spAutoFit/>
          </a:bodyPr>
          <a:lstStyle/>
          <a:p>
            <a:pPr marL="11516" defTabSz="829178">
              <a:defRPr/>
            </a:pPr>
            <a:r>
              <a:rPr lang="en-US" sz="997" spc="18" dirty="0">
                <a:solidFill>
                  <a:prstClr val="black"/>
                </a:solidFill>
                <a:latin typeface="Calibri"/>
                <a:cs typeface="Calibri"/>
              </a:rPr>
              <a:t>Part of</a:t>
            </a:r>
            <a:endParaRPr sz="997" dirty="0">
              <a:solidFill>
                <a:prstClr val="black"/>
              </a:solidFill>
              <a:latin typeface="Calibri"/>
              <a:cs typeface="Calibri"/>
            </a:endParaRPr>
          </a:p>
        </p:txBody>
      </p:sp>
      <p:sp>
        <p:nvSpPr>
          <p:cNvPr id="55" name="object 114"/>
          <p:cNvSpPr/>
          <p:nvPr/>
        </p:nvSpPr>
        <p:spPr>
          <a:xfrm>
            <a:off x="5886470" y="2893600"/>
            <a:ext cx="660118" cy="707038"/>
          </a:xfrm>
          <a:custGeom>
            <a:avLst/>
            <a:gdLst/>
            <a:ahLst/>
            <a:cxnLst/>
            <a:rect l="l" t="t" r="r" b="b"/>
            <a:pathLst>
              <a:path w="727710" h="559435">
                <a:moveTo>
                  <a:pt x="0" y="558926"/>
                </a:moveTo>
                <a:lnTo>
                  <a:pt x="10659" y="506833"/>
                </a:lnTo>
                <a:lnTo>
                  <a:pt x="40393" y="470231"/>
                </a:lnTo>
                <a:lnTo>
                  <a:pt x="85832" y="446386"/>
                </a:lnTo>
                <a:lnTo>
                  <a:pt x="123185" y="436227"/>
                </a:lnTo>
                <a:lnTo>
                  <a:pt x="165023" y="429714"/>
                </a:lnTo>
                <a:lnTo>
                  <a:pt x="210347" y="426035"/>
                </a:lnTo>
                <a:lnTo>
                  <a:pt x="258159" y="424381"/>
                </a:lnTo>
                <a:lnTo>
                  <a:pt x="307461" y="423942"/>
                </a:lnTo>
                <a:lnTo>
                  <a:pt x="332359" y="423925"/>
                </a:lnTo>
                <a:lnTo>
                  <a:pt x="360455" y="423873"/>
                </a:lnTo>
                <a:lnTo>
                  <a:pt x="416147" y="422495"/>
                </a:lnTo>
                <a:lnTo>
                  <a:pt x="470332" y="417302"/>
                </a:lnTo>
                <a:lnTo>
                  <a:pt x="522006" y="405750"/>
                </a:lnTo>
                <a:lnTo>
                  <a:pt x="570166" y="385295"/>
                </a:lnTo>
                <a:lnTo>
                  <a:pt x="613805" y="353395"/>
                </a:lnTo>
                <a:lnTo>
                  <a:pt x="651922" y="307505"/>
                </a:lnTo>
                <a:lnTo>
                  <a:pt x="683510" y="245082"/>
                </a:lnTo>
                <a:lnTo>
                  <a:pt x="696542" y="206875"/>
                </a:lnTo>
                <a:lnTo>
                  <a:pt x="707565" y="163582"/>
                </a:lnTo>
                <a:lnTo>
                  <a:pt x="716455" y="114883"/>
                </a:lnTo>
                <a:lnTo>
                  <a:pt x="723084" y="60462"/>
                </a:lnTo>
                <a:lnTo>
                  <a:pt x="727329" y="0"/>
                </a:lnTo>
              </a:path>
            </a:pathLst>
          </a:custGeom>
          <a:ln w="12700">
            <a:solidFill>
              <a:srgbClr val="5B9BD4"/>
            </a:solidFill>
          </a:ln>
        </p:spPr>
        <p:txBody>
          <a:bodyPr wrap="square" lIns="0" tIns="0" rIns="0" bIns="0" rtlCol="0"/>
          <a:lstStyle/>
          <a:p>
            <a:pPr defTabSz="829178">
              <a:defRPr/>
            </a:pPr>
            <a:endParaRPr sz="3264">
              <a:solidFill>
                <a:prstClr val="black"/>
              </a:solidFill>
              <a:latin typeface="Calibri"/>
            </a:endParaRPr>
          </a:p>
        </p:txBody>
      </p:sp>
      <p:sp>
        <p:nvSpPr>
          <p:cNvPr id="56" name="object 116"/>
          <p:cNvSpPr txBox="1"/>
          <p:nvPr/>
        </p:nvSpPr>
        <p:spPr>
          <a:xfrm>
            <a:off x="6267872" y="3352718"/>
            <a:ext cx="435027" cy="153440"/>
          </a:xfrm>
          <a:prstGeom prst="rect">
            <a:avLst/>
          </a:prstGeom>
          <a:solidFill>
            <a:schemeClr val="bg1">
              <a:alpha val="80000"/>
            </a:schemeClr>
          </a:solidFill>
        </p:spPr>
        <p:txBody>
          <a:bodyPr vert="horz" wrap="square" lIns="0" tIns="0" rIns="0" bIns="0" rtlCol="0">
            <a:spAutoFit/>
          </a:bodyPr>
          <a:lstStyle/>
          <a:p>
            <a:pPr marL="11516" defTabSz="829178">
              <a:defRPr/>
            </a:pPr>
            <a:r>
              <a:rPr lang="en-US" sz="997" spc="18" dirty="0">
                <a:solidFill>
                  <a:prstClr val="black"/>
                </a:solidFill>
                <a:latin typeface="Calibri"/>
                <a:cs typeface="Calibri"/>
              </a:rPr>
              <a:t>Part of</a:t>
            </a:r>
            <a:endParaRPr sz="997" dirty="0">
              <a:solidFill>
                <a:prstClr val="black"/>
              </a:solidFill>
              <a:latin typeface="Calibri"/>
              <a:cs typeface="Calibri"/>
            </a:endParaRPr>
          </a:p>
        </p:txBody>
      </p:sp>
      <p:sp>
        <p:nvSpPr>
          <p:cNvPr id="57" name="object 117"/>
          <p:cNvSpPr/>
          <p:nvPr/>
        </p:nvSpPr>
        <p:spPr>
          <a:xfrm>
            <a:off x="6554881" y="2966159"/>
            <a:ext cx="768142" cy="625782"/>
          </a:xfrm>
          <a:custGeom>
            <a:avLst/>
            <a:gdLst/>
            <a:ahLst/>
            <a:cxnLst/>
            <a:rect l="l" t="t" r="r" b="b"/>
            <a:pathLst>
              <a:path w="847089" h="313689">
                <a:moveTo>
                  <a:pt x="846963" y="313689"/>
                </a:moveTo>
                <a:lnTo>
                  <a:pt x="833468" y="261596"/>
                </a:lnTo>
                <a:lnTo>
                  <a:pt x="795826" y="224994"/>
                </a:lnTo>
                <a:lnTo>
                  <a:pt x="759420" y="207849"/>
                </a:lnTo>
                <a:lnTo>
                  <a:pt x="715438" y="195564"/>
                </a:lnTo>
                <a:lnTo>
                  <a:pt x="665143" y="187329"/>
                </a:lnTo>
                <a:lnTo>
                  <a:pt x="609798" y="182334"/>
                </a:lnTo>
                <a:lnTo>
                  <a:pt x="550664" y="179769"/>
                </a:lnTo>
                <a:lnTo>
                  <a:pt x="489006" y="178824"/>
                </a:lnTo>
                <a:lnTo>
                  <a:pt x="426085" y="178688"/>
                </a:lnTo>
                <a:lnTo>
                  <a:pt x="397243" y="178666"/>
                </a:lnTo>
                <a:lnTo>
                  <a:pt x="340012" y="178085"/>
                </a:lnTo>
                <a:lnTo>
                  <a:pt x="284142" y="175896"/>
                </a:lnTo>
                <a:lnTo>
                  <a:pt x="230539" y="171027"/>
                </a:lnTo>
                <a:lnTo>
                  <a:pt x="180109" y="162405"/>
                </a:lnTo>
                <a:lnTo>
                  <a:pt x="133761" y="148959"/>
                </a:lnTo>
                <a:lnTo>
                  <a:pt x="92399" y="129616"/>
                </a:lnTo>
                <a:lnTo>
                  <a:pt x="56931" y="103304"/>
                </a:lnTo>
                <a:lnTo>
                  <a:pt x="28264" y="68951"/>
                </a:lnTo>
                <a:lnTo>
                  <a:pt x="7305" y="25485"/>
                </a:lnTo>
                <a:lnTo>
                  <a:pt x="0" y="0"/>
                </a:lnTo>
              </a:path>
            </a:pathLst>
          </a:custGeom>
          <a:solidFill>
            <a:schemeClr val="bg1">
              <a:alpha val="80000"/>
            </a:schemeClr>
          </a:solidFill>
          <a:ln w="12700">
            <a:solidFill>
              <a:srgbClr val="5B9BD4"/>
            </a:solidFill>
          </a:ln>
        </p:spPr>
        <p:txBody>
          <a:bodyPr wrap="square" lIns="0" tIns="0" rIns="0" bIns="0" rtlCol="0"/>
          <a:lstStyle/>
          <a:p>
            <a:pPr defTabSz="829178">
              <a:defRPr/>
            </a:pPr>
            <a:endParaRPr sz="3264">
              <a:solidFill>
                <a:prstClr val="black"/>
              </a:solidFill>
              <a:latin typeface="Calibri"/>
            </a:endParaRPr>
          </a:p>
        </p:txBody>
      </p:sp>
      <p:sp>
        <p:nvSpPr>
          <p:cNvPr id="58" name="object 118"/>
          <p:cNvSpPr/>
          <p:nvPr/>
        </p:nvSpPr>
        <p:spPr>
          <a:xfrm>
            <a:off x="6515610" y="2895564"/>
            <a:ext cx="80615" cy="85221"/>
          </a:xfrm>
          <a:custGeom>
            <a:avLst/>
            <a:gdLst/>
            <a:ahLst/>
            <a:cxnLst/>
            <a:rect l="l" t="t" r="r" b="b"/>
            <a:pathLst>
              <a:path w="88900" h="93980">
                <a:moveTo>
                  <a:pt x="35306" y="0"/>
                </a:moveTo>
                <a:lnTo>
                  <a:pt x="0" y="93598"/>
                </a:lnTo>
                <a:lnTo>
                  <a:pt x="88900" y="84327"/>
                </a:lnTo>
                <a:lnTo>
                  <a:pt x="35306" y="0"/>
                </a:lnTo>
                <a:close/>
              </a:path>
            </a:pathLst>
          </a:custGeom>
          <a:solidFill>
            <a:srgbClr val="5B9BD4"/>
          </a:solidFill>
        </p:spPr>
        <p:txBody>
          <a:bodyPr wrap="square" lIns="0" tIns="0" rIns="0" bIns="0" rtlCol="0"/>
          <a:lstStyle/>
          <a:p>
            <a:pPr defTabSz="829178">
              <a:defRPr/>
            </a:pPr>
            <a:endParaRPr sz="3264">
              <a:solidFill>
                <a:prstClr val="black"/>
              </a:solidFill>
              <a:latin typeface="Calibri"/>
            </a:endParaRPr>
          </a:p>
        </p:txBody>
      </p:sp>
      <p:sp>
        <p:nvSpPr>
          <p:cNvPr id="59" name="object 119"/>
          <p:cNvSpPr txBox="1"/>
          <p:nvPr/>
        </p:nvSpPr>
        <p:spPr>
          <a:xfrm>
            <a:off x="7088038" y="3381985"/>
            <a:ext cx="391671" cy="167418"/>
          </a:xfrm>
          <a:prstGeom prst="rect">
            <a:avLst/>
          </a:prstGeom>
          <a:solidFill>
            <a:schemeClr val="bg1">
              <a:alpha val="80000"/>
            </a:schemeClr>
          </a:solidFill>
        </p:spPr>
        <p:txBody>
          <a:bodyPr vert="horz" wrap="square" lIns="0" tIns="0" rIns="0" bIns="0" rtlCol="0">
            <a:spAutoFit/>
          </a:bodyPr>
          <a:lstStyle/>
          <a:p>
            <a:pPr marL="11516" defTabSz="829178">
              <a:defRPr/>
            </a:pPr>
            <a:r>
              <a:rPr lang="en-US" sz="1088" spc="-5" dirty="0">
                <a:solidFill>
                  <a:prstClr val="black"/>
                </a:solidFill>
                <a:latin typeface="Calibri"/>
                <a:cs typeface="Calibri"/>
              </a:rPr>
              <a:t>Part of</a:t>
            </a:r>
            <a:endParaRPr sz="1088" dirty="0">
              <a:solidFill>
                <a:prstClr val="black"/>
              </a:solidFill>
              <a:latin typeface="Calibri"/>
              <a:cs typeface="Calibri"/>
            </a:endParaRPr>
          </a:p>
        </p:txBody>
      </p:sp>
      <p:sp>
        <p:nvSpPr>
          <p:cNvPr id="60" name="object 120"/>
          <p:cNvSpPr/>
          <p:nvPr/>
        </p:nvSpPr>
        <p:spPr>
          <a:xfrm>
            <a:off x="6567205" y="2963741"/>
            <a:ext cx="2345658" cy="616147"/>
          </a:xfrm>
          <a:custGeom>
            <a:avLst/>
            <a:gdLst/>
            <a:ahLst/>
            <a:cxnLst/>
            <a:rect l="l" t="t" r="r" b="b"/>
            <a:pathLst>
              <a:path w="2489834" h="316864">
                <a:moveTo>
                  <a:pt x="2489327" y="316357"/>
                </a:moveTo>
                <a:lnTo>
                  <a:pt x="2471158" y="279771"/>
                </a:lnTo>
                <a:lnTo>
                  <a:pt x="2419158" y="250476"/>
                </a:lnTo>
                <a:lnTo>
                  <a:pt x="2381646" y="238309"/>
                </a:lnTo>
                <a:lnTo>
                  <a:pt x="2337086" y="227661"/>
                </a:lnTo>
                <a:lnTo>
                  <a:pt x="2285946" y="218430"/>
                </a:lnTo>
                <a:lnTo>
                  <a:pt x="2228698" y="210516"/>
                </a:lnTo>
                <a:lnTo>
                  <a:pt x="2165811" y="203816"/>
                </a:lnTo>
                <a:lnTo>
                  <a:pt x="2097754" y="198231"/>
                </a:lnTo>
                <a:lnTo>
                  <a:pt x="2024997" y="193657"/>
                </a:lnTo>
                <a:lnTo>
                  <a:pt x="1948011" y="189996"/>
                </a:lnTo>
                <a:lnTo>
                  <a:pt x="1867264" y="187144"/>
                </a:lnTo>
                <a:lnTo>
                  <a:pt x="1783228" y="185001"/>
                </a:lnTo>
                <a:lnTo>
                  <a:pt x="1696370" y="183465"/>
                </a:lnTo>
                <a:lnTo>
                  <a:pt x="1607162" y="182436"/>
                </a:lnTo>
                <a:lnTo>
                  <a:pt x="1516073" y="181811"/>
                </a:lnTo>
                <a:lnTo>
                  <a:pt x="1423573" y="181491"/>
                </a:lnTo>
                <a:lnTo>
                  <a:pt x="1330131" y="181372"/>
                </a:lnTo>
                <a:lnTo>
                  <a:pt x="1236217" y="181356"/>
                </a:lnTo>
                <a:lnTo>
                  <a:pt x="1152225" y="181333"/>
                </a:lnTo>
                <a:lnTo>
                  <a:pt x="1068568" y="181174"/>
                </a:lnTo>
                <a:lnTo>
                  <a:pt x="985580" y="180743"/>
                </a:lnTo>
                <a:lnTo>
                  <a:pt x="903593" y="179905"/>
                </a:lnTo>
                <a:lnTo>
                  <a:pt x="822942" y="178522"/>
                </a:lnTo>
                <a:lnTo>
                  <a:pt x="743958" y="176459"/>
                </a:lnTo>
                <a:lnTo>
                  <a:pt x="666976" y="173580"/>
                </a:lnTo>
                <a:lnTo>
                  <a:pt x="592330" y="169749"/>
                </a:lnTo>
                <a:lnTo>
                  <a:pt x="520351" y="164829"/>
                </a:lnTo>
                <a:lnTo>
                  <a:pt x="451373" y="158686"/>
                </a:lnTo>
                <a:lnTo>
                  <a:pt x="385731" y="151182"/>
                </a:lnTo>
                <a:lnTo>
                  <a:pt x="323756" y="142183"/>
                </a:lnTo>
                <a:lnTo>
                  <a:pt x="265783" y="131551"/>
                </a:lnTo>
                <a:lnTo>
                  <a:pt x="212144" y="119150"/>
                </a:lnTo>
                <a:lnTo>
                  <a:pt x="163173" y="104846"/>
                </a:lnTo>
                <a:lnTo>
                  <a:pt x="119203" y="88501"/>
                </a:lnTo>
                <a:lnTo>
                  <a:pt x="80567" y="69980"/>
                </a:lnTo>
                <a:lnTo>
                  <a:pt x="47599" y="49147"/>
                </a:lnTo>
                <a:lnTo>
                  <a:pt x="20632" y="25865"/>
                </a:lnTo>
                <a:lnTo>
                  <a:pt x="0" y="0"/>
                </a:lnTo>
              </a:path>
            </a:pathLst>
          </a:custGeom>
          <a:ln w="12700">
            <a:solidFill>
              <a:srgbClr val="5B9BD4"/>
            </a:solidFill>
          </a:ln>
        </p:spPr>
        <p:txBody>
          <a:bodyPr wrap="square" lIns="0" tIns="0" rIns="0" bIns="0" rtlCol="0"/>
          <a:lstStyle/>
          <a:p>
            <a:pPr defTabSz="829178">
              <a:defRPr/>
            </a:pPr>
            <a:endParaRPr sz="3264">
              <a:solidFill>
                <a:prstClr val="black"/>
              </a:solidFill>
              <a:latin typeface="Calibri"/>
            </a:endParaRPr>
          </a:p>
        </p:txBody>
      </p:sp>
      <p:sp>
        <p:nvSpPr>
          <p:cNvPr id="61" name="object 121"/>
          <p:cNvSpPr/>
          <p:nvPr/>
        </p:nvSpPr>
        <p:spPr>
          <a:xfrm>
            <a:off x="6531042" y="2895564"/>
            <a:ext cx="78311" cy="89252"/>
          </a:xfrm>
          <a:custGeom>
            <a:avLst/>
            <a:gdLst/>
            <a:ahLst/>
            <a:cxnLst/>
            <a:rect l="l" t="t" r="r" b="b"/>
            <a:pathLst>
              <a:path w="86360" h="98425">
                <a:moveTo>
                  <a:pt x="18287" y="0"/>
                </a:moveTo>
                <a:lnTo>
                  <a:pt x="0" y="98297"/>
                </a:lnTo>
                <a:lnTo>
                  <a:pt x="85978" y="73532"/>
                </a:lnTo>
                <a:lnTo>
                  <a:pt x="18287" y="0"/>
                </a:lnTo>
                <a:close/>
              </a:path>
            </a:pathLst>
          </a:custGeom>
          <a:solidFill>
            <a:srgbClr val="5B9BD4"/>
          </a:solidFill>
        </p:spPr>
        <p:txBody>
          <a:bodyPr wrap="square" lIns="0" tIns="0" rIns="0" bIns="0" rtlCol="0"/>
          <a:lstStyle/>
          <a:p>
            <a:pPr defTabSz="829178">
              <a:defRPr/>
            </a:pPr>
            <a:endParaRPr sz="3264">
              <a:solidFill>
                <a:prstClr val="black"/>
              </a:solidFill>
              <a:latin typeface="Calibri"/>
            </a:endParaRPr>
          </a:p>
        </p:txBody>
      </p:sp>
      <p:sp>
        <p:nvSpPr>
          <p:cNvPr id="62" name="object 123"/>
          <p:cNvSpPr/>
          <p:nvPr/>
        </p:nvSpPr>
        <p:spPr>
          <a:xfrm>
            <a:off x="6575957" y="2960631"/>
            <a:ext cx="3665937" cy="550020"/>
          </a:xfrm>
          <a:custGeom>
            <a:avLst/>
            <a:gdLst/>
            <a:ahLst/>
            <a:cxnLst/>
            <a:rect l="l" t="t" r="r" b="b"/>
            <a:pathLst>
              <a:path w="3992245" h="320039">
                <a:moveTo>
                  <a:pt x="3991737" y="319786"/>
                </a:moveTo>
                <a:lnTo>
                  <a:pt x="3962589" y="283200"/>
                </a:lnTo>
                <a:lnTo>
                  <a:pt x="3927286" y="267692"/>
                </a:lnTo>
                <a:lnTo>
                  <a:pt x="3879169" y="253905"/>
                </a:lnTo>
                <a:lnTo>
                  <a:pt x="3818991" y="241738"/>
                </a:lnTo>
                <a:lnTo>
                  <a:pt x="3747506" y="231090"/>
                </a:lnTo>
                <a:lnTo>
                  <a:pt x="3665468" y="221859"/>
                </a:lnTo>
                <a:lnTo>
                  <a:pt x="3573632" y="213945"/>
                </a:lnTo>
                <a:lnTo>
                  <a:pt x="3472751" y="207245"/>
                </a:lnTo>
                <a:lnTo>
                  <a:pt x="3363579" y="201660"/>
                </a:lnTo>
                <a:lnTo>
                  <a:pt x="3246869" y="197086"/>
                </a:lnTo>
                <a:lnTo>
                  <a:pt x="3123377" y="193425"/>
                </a:lnTo>
                <a:lnTo>
                  <a:pt x="2993855" y="190573"/>
                </a:lnTo>
                <a:lnTo>
                  <a:pt x="2859057" y="188430"/>
                </a:lnTo>
                <a:lnTo>
                  <a:pt x="2719738" y="186894"/>
                </a:lnTo>
                <a:lnTo>
                  <a:pt x="2576652" y="185865"/>
                </a:lnTo>
                <a:lnTo>
                  <a:pt x="2430551" y="185240"/>
                </a:lnTo>
                <a:lnTo>
                  <a:pt x="2282191" y="184920"/>
                </a:lnTo>
                <a:lnTo>
                  <a:pt x="2132325" y="184801"/>
                </a:lnTo>
                <a:lnTo>
                  <a:pt x="1981708" y="184785"/>
                </a:lnTo>
                <a:lnTo>
                  <a:pt x="1846449" y="184761"/>
                </a:lnTo>
                <a:lnTo>
                  <a:pt x="1711736" y="184600"/>
                </a:lnTo>
                <a:lnTo>
                  <a:pt x="1578112" y="184161"/>
                </a:lnTo>
                <a:lnTo>
                  <a:pt x="1446121" y="183306"/>
                </a:lnTo>
                <a:lnTo>
                  <a:pt x="1316307" y="181897"/>
                </a:lnTo>
                <a:lnTo>
                  <a:pt x="1189213" y="179795"/>
                </a:lnTo>
                <a:lnTo>
                  <a:pt x="1065383" y="176862"/>
                </a:lnTo>
                <a:lnTo>
                  <a:pt x="945361" y="172958"/>
                </a:lnTo>
                <a:lnTo>
                  <a:pt x="829690" y="167946"/>
                </a:lnTo>
                <a:lnTo>
                  <a:pt x="718915" y="161686"/>
                </a:lnTo>
                <a:lnTo>
                  <a:pt x="613578" y="154041"/>
                </a:lnTo>
                <a:lnTo>
                  <a:pt x="514224" y="144871"/>
                </a:lnTo>
                <a:lnTo>
                  <a:pt x="421395" y="134038"/>
                </a:lnTo>
                <a:lnTo>
                  <a:pt x="335637" y="121403"/>
                </a:lnTo>
                <a:lnTo>
                  <a:pt x="257492" y="106828"/>
                </a:lnTo>
                <a:lnTo>
                  <a:pt x="187504" y="90175"/>
                </a:lnTo>
                <a:lnTo>
                  <a:pt x="126218" y="71303"/>
                </a:lnTo>
                <a:lnTo>
                  <a:pt x="74175" y="50076"/>
                </a:lnTo>
                <a:lnTo>
                  <a:pt x="31921" y="26354"/>
                </a:lnTo>
                <a:lnTo>
                  <a:pt x="0" y="0"/>
                </a:lnTo>
              </a:path>
            </a:pathLst>
          </a:custGeom>
          <a:ln w="12700">
            <a:solidFill>
              <a:srgbClr val="5B9BD4"/>
            </a:solidFill>
          </a:ln>
        </p:spPr>
        <p:txBody>
          <a:bodyPr wrap="square" lIns="0" tIns="0" rIns="0" bIns="0" rtlCol="0"/>
          <a:lstStyle/>
          <a:p>
            <a:pPr defTabSz="829178">
              <a:defRPr/>
            </a:pPr>
            <a:endParaRPr sz="3264">
              <a:solidFill>
                <a:prstClr val="black"/>
              </a:solidFill>
              <a:latin typeface="Calibri"/>
            </a:endParaRPr>
          </a:p>
        </p:txBody>
      </p:sp>
      <p:sp>
        <p:nvSpPr>
          <p:cNvPr id="63" name="object 124"/>
          <p:cNvSpPr/>
          <p:nvPr/>
        </p:nvSpPr>
        <p:spPr>
          <a:xfrm>
            <a:off x="6542790" y="2895564"/>
            <a:ext cx="74856" cy="90979"/>
          </a:xfrm>
          <a:custGeom>
            <a:avLst/>
            <a:gdLst/>
            <a:ahLst/>
            <a:cxnLst/>
            <a:rect l="l" t="t" r="r" b="b"/>
            <a:pathLst>
              <a:path w="82550" h="100330">
                <a:moveTo>
                  <a:pt x="5334" y="0"/>
                </a:moveTo>
                <a:lnTo>
                  <a:pt x="0" y="99821"/>
                </a:lnTo>
                <a:lnTo>
                  <a:pt x="82041" y="64134"/>
                </a:lnTo>
                <a:lnTo>
                  <a:pt x="5334" y="0"/>
                </a:lnTo>
                <a:close/>
              </a:path>
            </a:pathLst>
          </a:custGeom>
          <a:solidFill>
            <a:srgbClr val="5B9BD4"/>
          </a:solidFill>
        </p:spPr>
        <p:txBody>
          <a:bodyPr wrap="square" lIns="0" tIns="0" rIns="0" bIns="0" rtlCol="0"/>
          <a:lstStyle/>
          <a:p>
            <a:pPr defTabSz="829178">
              <a:defRPr/>
            </a:pPr>
            <a:endParaRPr sz="3264">
              <a:solidFill>
                <a:prstClr val="black"/>
              </a:solidFill>
              <a:latin typeface="Calibri"/>
            </a:endParaRPr>
          </a:p>
        </p:txBody>
      </p:sp>
      <p:sp>
        <p:nvSpPr>
          <p:cNvPr id="64" name="object 125"/>
          <p:cNvSpPr txBox="1"/>
          <p:nvPr/>
        </p:nvSpPr>
        <p:spPr>
          <a:xfrm>
            <a:off x="9157083" y="3210646"/>
            <a:ext cx="460478" cy="153440"/>
          </a:xfrm>
          <a:prstGeom prst="rect">
            <a:avLst/>
          </a:prstGeom>
          <a:solidFill>
            <a:schemeClr val="bg1">
              <a:alpha val="80000"/>
            </a:schemeClr>
          </a:solidFill>
        </p:spPr>
        <p:txBody>
          <a:bodyPr vert="horz" wrap="square" lIns="0" tIns="0" rIns="0" bIns="0" rtlCol="0">
            <a:spAutoFit/>
          </a:bodyPr>
          <a:lstStyle/>
          <a:p>
            <a:pPr marL="11516" defTabSz="829178">
              <a:defRPr/>
            </a:pPr>
            <a:r>
              <a:rPr lang="en-US" sz="997" spc="18" dirty="0">
                <a:solidFill>
                  <a:prstClr val="black"/>
                </a:solidFill>
                <a:latin typeface="Calibri"/>
                <a:cs typeface="Calibri"/>
              </a:rPr>
              <a:t>Part of</a:t>
            </a:r>
            <a:endParaRPr sz="997" dirty="0">
              <a:solidFill>
                <a:prstClr val="black"/>
              </a:solidFill>
              <a:latin typeface="Calibri"/>
              <a:cs typeface="Calibri"/>
            </a:endParaRPr>
          </a:p>
        </p:txBody>
      </p:sp>
      <p:sp>
        <p:nvSpPr>
          <p:cNvPr id="71" name="object 21"/>
          <p:cNvSpPr/>
          <p:nvPr/>
        </p:nvSpPr>
        <p:spPr>
          <a:xfrm>
            <a:off x="3739753" y="3825110"/>
            <a:ext cx="159365" cy="41458"/>
          </a:xfrm>
          <a:custGeom>
            <a:avLst/>
            <a:gdLst/>
            <a:ahLst/>
            <a:cxnLst/>
            <a:rect l="l" t="t" r="r" b="b"/>
            <a:pathLst>
              <a:path w="118744">
                <a:moveTo>
                  <a:pt x="0" y="0"/>
                </a:moveTo>
                <a:lnTo>
                  <a:pt x="118237" y="0"/>
                </a:lnTo>
              </a:path>
            </a:pathLst>
          </a:custGeom>
          <a:ln w="12700">
            <a:solidFill>
              <a:srgbClr val="5B9BD4"/>
            </a:solidFill>
          </a:ln>
        </p:spPr>
        <p:txBody>
          <a:bodyPr wrap="square" lIns="0" tIns="0" rIns="0" bIns="0" rtlCol="0"/>
          <a:lstStyle/>
          <a:p>
            <a:pPr defTabSz="829178">
              <a:defRPr/>
            </a:pPr>
            <a:endParaRPr sz="2539">
              <a:solidFill>
                <a:prstClr val="black"/>
              </a:solidFill>
              <a:latin typeface="Calibri"/>
            </a:endParaRPr>
          </a:p>
        </p:txBody>
      </p:sp>
      <p:sp>
        <p:nvSpPr>
          <p:cNvPr id="72" name="object 20"/>
          <p:cNvSpPr/>
          <p:nvPr/>
        </p:nvSpPr>
        <p:spPr>
          <a:xfrm>
            <a:off x="5225703" y="3812259"/>
            <a:ext cx="36277" cy="0"/>
          </a:xfrm>
          <a:custGeom>
            <a:avLst/>
            <a:gdLst/>
            <a:ahLst/>
            <a:cxnLst/>
            <a:rect l="l" t="t" r="r" b="b"/>
            <a:pathLst>
              <a:path w="40005">
                <a:moveTo>
                  <a:pt x="0" y="0"/>
                </a:moveTo>
                <a:lnTo>
                  <a:pt x="39903" y="0"/>
                </a:lnTo>
              </a:path>
            </a:pathLst>
          </a:custGeom>
          <a:ln w="12700">
            <a:solidFill>
              <a:srgbClr val="5B9BD4"/>
            </a:solidFill>
          </a:ln>
        </p:spPr>
        <p:txBody>
          <a:bodyPr wrap="square" lIns="0" tIns="0" rIns="0" bIns="0" rtlCol="0"/>
          <a:lstStyle/>
          <a:p>
            <a:pPr defTabSz="829178">
              <a:defRPr/>
            </a:pPr>
            <a:endParaRPr sz="2539">
              <a:solidFill>
                <a:prstClr val="black"/>
              </a:solidFill>
              <a:latin typeface="Calibri"/>
            </a:endParaRPr>
          </a:p>
        </p:txBody>
      </p:sp>
      <p:sp>
        <p:nvSpPr>
          <p:cNvPr id="73" name="object 21"/>
          <p:cNvSpPr/>
          <p:nvPr/>
        </p:nvSpPr>
        <p:spPr>
          <a:xfrm>
            <a:off x="4777853" y="3812258"/>
            <a:ext cx="159365" cy="41458"/>
          </a:xfrm>
          <a:custGeom>
            <a:avLst/>
            <a:gdLst/>
            <a:ahLst/>
            <a:cxnLst/>
            <a:rect l="l" t="t" r="r" b="b"/>
            <a:pathLst>
              <a:path w="118744">
                <a:moveTo>
                  <a:pt x="0" y="0"/>
                </a:moveTo>
                <a:lnTo>
                  <a:pt x="118237" y="0"/>
                </a:lnTo>
              </a:path>
            </a:pathLst>
          </a:custGeom>
          <a:ln w="12700">
            <a:solidFill>
              <a:srgbClr val="5B9BD4"/>
            </a:solidFill>
          </a:ln>
        </p:spPr>
        <p:txBody>
          <a:bodyPr wrap="square" lIns="0" tIns="0" rIns="0" bIns="0" rtlCol="0"/>
          <a:lstStyle/>
          <a:p>
            <a:pPr defTabSz="829178">
              <a:defRPr/>
            </a:pPr>
            <a:endParaRPr sz="2539">
              <a:solidFill>
                <a:prstClr val="black"/>
              </a:solidFill>
              <a:latin typeface="Calibri"/>
            </a:endParaRPr>
          </a:p>
        </p:txBody>
      </p:sp>
      <p:sp>
        <p:nvSpPr>
          <p:cNvPr id="74" name="object 22"/>
          <p:cNvSpPr/>
          <p:nvPr/>
        </p:nvSpPr>
        <p:spPr>
          <a:xfrm rot="10800000">
            <a:off x="4746519" y="3780735"/>
            <a:ext cx="81190" cy="81190"/>
          </a:xfrm>
          <a:custGeom>
            <a:avLst/>
            <a:gdLst/>
            <a:ahLst/>
            <a:cxnLst/>
            <a:rect l="l" t="t" r="r" b="b"/>
            <a:pathLst>
              <a:path w="89535" h="89535">
                <a:moveTo>
                  <a:pt x="0" y="0"/>
                </a:moveTo>
                <a:lnTo>
                  <a:pt x="0" y="89408"/>
                </a:lnTo>
                <a:lnTo>
                  <a:pt x="89407" y="44703"/>
                </a:lnTo>
                <a:lnTo>
                  <a:pt x="0" y="0"/>
                </a:lnTo>
                <a:close/>
              </a:path>
            </a:pathLst>
          </a:custGeom>
          <a:solidFill>
            <a:schemeClr val="bg1"/>
          </a:solidFill>
          <a:ln>
            <a:solidFill>
              <a:srgbClr val="5B9BD4"/>
            </a:solidFill>
          </a:ln>
        </p:spPr>
        <p:txBody>
          <a:bodyPr wrap="square" lIns="0" tIns="0" rIns="0" bIns="0" rtlCol="0"/>
          <a:lstStyle/>
          <a:p>
            <a:pPr defTabSz="829178">
              <a:defRPr/>
            </a:pPr>
            <a:endParaRPr sz="2539">
              <a:solidFill>
                <a:prstClr val="black"/>
              </a:solidFill>
              <a:latin typeface="Calibri"/>
            </a:endParaRPr>
          </a:p>
        </p:txBody>
      </p:sp>
      <p:sp>
        <p:nvSpPr>
          <p:cNvPr id="75" name="object 23"/>
          <p:cNvSpPr txBox="1"/>
          <p:nvPr/>
        </p:nvSpPr>
        <p:spPr>
          <a:xfrm>
            <a:off x="4909881" y="3760544"/>
            <a:ext cx="443878" cy="146515"/>
          </a:xfrm>
          <a:prstGeom prst="rect">
            <a:avLst/>
          </a:prstGeom>
          <a:solidFill>
            <a:schemeClr val="bg1"/>
          </a:solidFill>
        </p:spPr>
        <p:txBody>
          <a:bodyPr vert="horz" wrap="square" lIns="0" tIns="0" rIns="0" bIns="0" rtlCol="0">
            <a:spAutoFit/>
          </a:bodyPr>
          <a:lstStyle/>
          <a:p>
            <a:pPr marL="11516" defTabSz="829178">
              <a:defRPr/>
            </a:pPr>
            <a:r>
              <a:rPr lang="en-US" sz="952" spc="-9" dirty="0">
                <a:solidFill>
                  <a:prstClr val="black"/>
                </a:solidFill>
                <a:latin typeface="Calibri"/>
                <a:cs typeface="Calibri"/>
              </a:rPr>
              <a:t>Follows</a:t>
            </a:r>
            <a:endParaRPr sz="952" dirty="0">
              <a:solidFill>
                <a:prstClr val="black"/>
              </a:solidFill>
              <a:latin typeface="Calibri"/>
              <a:cs typeface="Calibri"/>
            </a:endParaRPr>
          </a:p>
        </p:txBody>
      </p:sp>
      <p:sp>
        <p:nvSpPr>
          <p:cNvPr id="76" name="object 21"/>
          <p:cNvSpPr/>
          <p:nvPr/>
        </p:nvSpPr>
        <p:spPr>
          <a:xfrm>
            <a:off x="5177405" y="3818423"/>
            <a:ext cx="337732" cy="41458"/>
          </a:xfrm>
          <a:custGeom>
            <a:avLst/>
            <a:gdLst/>
            <a:ahLst/>
            <a:cxnLst/>
            <a:rect l="l" t="t" r="r" b="b"/>
            <a:pathLst>
              <a:path w="118744">
                <a:moveTo>
                  <a:pt x="0" y="0"/>
                </a:moveTo>
                <a:lnTo>
                  <a:pt x="118237" y="0"/>
                </a:lnTo>
              </a:path>
            </a:pathLst>
          </a:custGeom>
          <a:ln w="12700">
            <a:solidFill>
              <a:srgbClr val="5B9BD4"/>
            </a:solidFill>
          </a:ln>
        </p:spPr>
        <p:txBody>
          <a:bodyPr wrap="square" lIns="0" tIns="0" rIns="0" bIns="0" rtlCol="0"/>
          <a:lstStyle/>
          <a:p>
            <a:pPr defTabSz="829178">
              <a:defRPr/>
            </a:pPr>
            <a:endParaRPr sz="2539">
              <a:solidFill>
                <a:prstClr val="black"/>
              </a:solidFill>
              <a:latin typeface="Calibri"/>
            </a:endParaRPr>
          </a:p>
        </p:txBody>
      </p:sp>
      <p:sp>
        <p:nvSpPr>
          <p:cNvPr id="77" name="object 20"/>
          <p:cNvSpPr/>
          <p:nvPr/>
        </p:nvSpPr>
        <p:spPr>
          <a:xfrm>
            <a:off x="6792068" y="3804199"/>
            <a:ext cx="36277" cy="0"/>
          </a:xfrm>
          <a:custGeom>
            <a:avLst/>
            <a:gdLst/>
            <a:ahLst/>
            <a:cxnLst/>
            <a:rect l="l" t="t" r="r" b="b"/>
            <a:pathLst>
              <a:path w="40005">
                <a:moveTo>
                  <a:pt x="0" y="0"/>
                </a:moveTo>
                <a:lnTo>
                  <a:pt x="39903" y="0"/>
                </a:lnTo>
              </a:path>
            </a:pathLst>
          </a:custGeom>
          <a:ln w="12700">
            <a:solidFill>
              <a:srgbClr val="5B9BD4"/>
            </a:solidFill>
          </a:ln>
        </p:spPr>
        <p:txBody>
          <a:bodyPr wrap="square" lIns="0" tIns="0" rIns="0" bIns="0" rtlCol="0"/>
          <a:lstStyle/>
          <a:p>
            <a:pPr defTabSz="829178">
              <a:defRPr/>
            </a:pPr>
            <a:endParaRPr sz="2539">
              <a:solidFill>
                <a:prstClr val="black"/>
              </a:solidFill>
              <a:latin typeface="Calibri"/>
            </a:endParaRPr>
          </a:p>
        </p:txBody>
      </p:sp>
      <p:sp>
        <p:nvSpPr>
          <p:cNvPr id="78" name="object 21"/>
          <p:cNvSpPr/>
          <p:nvPr/>
        </p:nvSpPr>
        <p:spPr>
          <a:xfrm>
            <a:off x="6344219" y="3804198"/>
            <a:ext cx="159365" cy="41458"/>
          </a:xfrm>
          <a:custGeom>
            <a:avLst/>
            <a:gdLst/>
            <a:ahLst/>
            <a:cxnLst/>
            <a:rect l="l" t="t" r="r" b="b"/>
            <a:pathLst>
              <a:path w="118744">
                <a:moveTo>
                  <a:pt x="0" y="0"/>
                </a:moveTo>
                <a:lnTo>
                  <a:pt x="118237" y="0"/>
                </a:lnTo>
              </a:path>
            </a:pathLst>
          </a:custGeom>
          <a:ln w="12700">
            <a:solidFill>
              <a:srgbClr val="5B9BD4"/>
            </a:solidFill>
          </a:ln>
        </p:spPr>
        <p:txBody>
          <a:bodyPr wrap="square" lIns="0" tIns="0" rIns="0" bIns="0" rtlCol="0"/>
          <a:lstStyle/>
          <a:p>
            <a:pPr defTabSz="829178">
              <a:defRPr/>
            </a:pPr>
            <a:endParaRPr sz="2539">
              <a:solidFill>
                <a:prstClr val="black"/>
              </a:solidFill>
              <a:latin typeface="Calibri"/>
            </a:endParaRPr>
          </a:p>
        </p:txBody>
      </p:sp>
      <p:sp>
        <p:nvSpPr>
          <p:cNvPr id="79" name="object 22"/>
          <p:cNvSpPr/>
          <p:nvPr/>
        </p:nvSpPr>
        <p:spPr>
          <a:xfrm rot="10800000">
            <a:off x="6312885" y="3772676"/>
            <a:ext cx="81190" cy="81190"/>
          </a:xfrm>
          <a:custGeom>
            <a:avLst/>
            <a:gdLst/>
            <a:ahLst/>
            <a:cxnLst/>
            <a:rect l="l" t="t" r="r" b="b"/>
            <a:pathLst>
              <a:path w="89535" h="89535">
                <a:moveTo>
                  <a:pt x="0" y="0"/>
                </a:moveTo>
                <a:lnTo>
                  <a:pt x="0" y="89408"/>
                </a:lnTo>
                <a:lnTo>
                  <a:pt x="89407" y="44703"/>
                </a:lnTo>
                <a:lnTo>
                  <a:pt x="0" y="0"/>
                </a:lnTo>
                <a:close/>
              </a:path>
            </a:pathLst>
          </a:custGeom>
          <a:solidFill>
            <a:schemeClr val="bg1"/>
          </a:solidFill>
          <a:ln>
            <a:solidFill>
              <a:srgbClr val="5B9BD4"/>
            </a:solidFill>
          </a:ln>
        </p:spPr>
        <p:txBody>
          <a:bodyPr wrap="square" lIns="0" tIns="0" rIns="0" bIns="0" rtlCol="0"/>
          <a:lstStyle/>
          <a:p>
            <a:pPr defTabSz="829178">
              <a:defRPr/>
            </a:pPr>
            <a:endParaRPr sz="2539">
              <a:solidFill>
                <a:prstClr val="black"/>
              </a:solidFill>
              <a:latin typeface="Calibri"/>
            </a:endParaRPr>
          </a:p>
        </p:txBody>
      </p:sp>
      <p:sp>
        <p:nvSpPr>
          <p:cNvPr id="80" name="object 23"/>
          <p:cNvSpPr txBox="1"/>
          <p:nvPr/>
        </p:nvSpPr>
        <p:spPr>
          <a:xfrm>
            <a:off x="6457265" y="3744060"/>
            <a:ext cx="402157" cy="146515"/>
          </a:xfrm>
          <a:prstGeom prst="rect">
            <a:avLst/>
          </a:prstGeom>
          <a:solidFill>
            <a:schemeClr val="bg1"/>
          </a:solidFill>
        </p:spPr>
        <p:txBody>
          <a:bodyPr vert="horz" wrap="square" lIns="0" tIns="0" rIns="0" bIns="0" rtlCol="0">
            <a:spAutoFit/>
          </a:bodyPr>
          <a:lstStyle/>
          <a:p>
            <a:pPr marL="11516" defTabSz="829178">
              <a:defRPr/>
            </a:pPr>
            <a:r>
              <a:rPr lang="en-US" sz="952" spc="-9" dirty="0">
                <a:solidFill>
                  <a:prstClr val="black"/>
                </a:solidFill>
                <a:latin typeface="Calibri"/>
                <a:cs typeface="Calibri"/>
              </a:rPr>
              <a:t>Follows</a:t>
            </a:r>
            <a:endParaRPr sz="952" dirty="0">
              <a:solidFill>
                <a:prstClr val="black"/>
              </a:solidFill>
              <a:latin typeface="Calibri"/>
              <a:cs typeface="Calibri"/>
            </a:endParaRPr>
          </a:p>
        </p:txBody>
      </p:sp>
      <p:sp>
        <p:nvSpPr>
          <p:cNvPr id="81" name="object 21"/>
          <p:cNvSpPr/>
          <p:nvPr/>
        </p:nvSpPr>
        <p:spPr>
          <a:xfrm>
            <a:off x="6743770" y="3810364"/>
            <a:ext cx="159365" cy="41458"/>
          </a:xfrm>
          <a:custGeom>
            <a:avLst/>
            <a:gdLst/>
            <a:ahLst/>
            <a:cxnLst/>
            <a:rect l="l" t="t" r="r" b="b"/>
            <a:pathLst>
              <a:path w="118744">
                <a:moveTo>
                  <a:pt x="0" y="0"/>
                </a:moveTo>
                <a:lnTo>
                  <a:pt x="118237" y="0"/>
                </a:lnTo>
              </a:path>
            </a:pathLst>
          </a:custGeom>
          <a:ln w="12700">
            <a:solidFill>
              <a:srgbClr val="5B9BD4"/>
            </a:solidFill>
          </a:ln>
        </p:spPr>
        <p:txBody>
          <a:bodyPr wrap="square" lIns="0" tIns="0" rIns="0" bIns="0" rtlCol="0"/>
          <a:lstStyle/>
          <a:p>
            <a:pPr defTabSz="829178">
              <a:defRPr/>
            </a:pPr>
            <a:endParaRPr sz="2539">
              <a:solidFill>
                <a:prstClr val="black"/>
              </a:solidFill>
              <a:latin typeface="Calibri"/>
            </a:endParaRPr>
          </a:p>
        </p:txBody>
      </p:sp>
      <p:sp>
        <p:nvSpPr>
          <p:cNvPr id="82" name="object 20"/>
          <p:cNvSpPr/>
          <p:nvPr/>
        </p:nvSpPr>
        <p:spPr>
          <a:xfrm>
            <a:off x="8235910" y="3822609"/>
            <a:ext cx="36277" cy="0"/>
          </a:xfrm>
          <a:custGeom>
            <a:avLst/>
            <a:gdLst/>
            <a:ahLst/>
            <a:cxnLst/>
            <a:rect l="l" t="t" r="r" b="b"/>
            <a:pathLst>
              <a:path w="40005">
                <a:moveTo>
                  <a:pt x="0" y="0"/>
                </a:moveTo>
                <a:lnTo>
                  <a:pt x="39903" y="0"/>
                </a:lnTo>
              </a:path>
            </a:pathLst>
          </a:custGeom>
          <a:ln w="12700">
            <a:solidFill>
              <a:srgbClr val="5B9BD4"/>
            </a:solidFill>
          </a:ln>
        </p:spPr>
        <p:txBody>
          <a:bodyPr wrap="square" lIns="0" tIns="0" rIns="0" bIns="0" rtlCol="0"/>
          <a:lstStyle/>
          <a:p>
            <a:pPr defTabSz="829178">
              <a:defRPr/>
            </a:pPr>
            <a:endParaRPr sz="2539">
              <a:solidFill>
                <a:prstClr val="black"/>
              </a:solidFill>
              <a:latin typeface="Calibri"/>
            </a:endParaRPr>
          </a:p>
        </p:txBody>
      </p:sp>
      <p:sp>
        <p:nvSpPr>
          <p:cNvPr id="83" name="object 21"/>
          <p:cNvSpPr/>
          <p:nvPr/>
        </p:nvSpPr>
        <p:spPr>
          <a:xfrm>
            <a:off x="7788061" y="3822608"/>
            <a:ext cx="159365" cy="41458"/>
          </a:xfrm>
          <a:custGeom>
            <a:avLst/>
            <a:gdLst/>
            <a:ahLst/>
            <a:cxnLst/>
            <a:rect l="l" t="t" r="r" b="b"/>
            <a:pathLst>
              <a:path w="118744">
                <a:moveTo>
                  <a:pt x="0" y="0"/>
                </a:moveTo>
                <a:lnTo>
                  <a:pt x="118237" y="0"/>
                </a:lnTo>
              </a:path>
            </a:pathLst>
          </a:custGeom>
          <a:ln w="12700">
            <a:solidFill>
              <a:srgbClr val="5B9BD4"/>
            </a:solidFill>
          </a:ln>
        </p:spPr>
        <p:txBody>
          <a:bodyPr wrap="square" lIns="0" tIns="0" rIns="0" bIns="0" rtlCol="0"/>
          <a:lstStyle/>
          <a:p>
            <a:pPr defTabSz="829178">
              <a:defRPr/>
            </a:pPr>
            <a:endParaRPr sz="2539">
              <a:solidFill>
                <a:prstClr val="black"/>
              </a:solidFill>
              <a:latin typeface="Calibri"/>
            </a:endParaRPr>
          </a:p>
        </p:txBody>
      </p:sp>
      <p:sp>
        <p:nvSpPr>
          <p:cNvPr id="84" name="object 22"/>
          <p:cNvSpPr/>
          <p:nvPr/>
        </p:nvSpPr>
        <p:spPr>
          <a:xfrm rot="10800000">
            <a:off x="7756727" y="3791085"/>
            <a:ext cx="81190" cy="81190"/>
          </a:xfrm>
          <a:custGeom>
            <a:avLst/>
            <a:gdLst/>
            <a:ahLst/>
            <a:cxnLst/>
            <a:rect l="l" t="t" r="r" b="b"/>
            <a:pathLst>
              <a:path w="89535" h="89535">
                <a:moveTo>
                  <a:pt x="0" y="0"/>
                </a:moveTo>
                <a:lnTo>
                  <a:pt x="0" y="89408"/>
                </a:lnTo>
                <a:lnTo>
                  <a:pt x="89407" y="44703"/>
                </a:lnTo>
                <a:lnTo>
                  <a:pt x="0" y="0"/>
                </a:lnTo>
                <a:close/>
              </a:path>
            </a:pathLst>
          </a:custGeom>
          <a:solidFill>
            <a:schemeClr val="bg1"/>
          </a:solidFill>
          <a:ln>
            <a:solidFill>
              <a:srgbClr val="5B9BD4"/>
            </a:solidFill>
          </a:ln>
        </p:spPr>
        <p:txBody>
          <a:bodyPr wrap="square" lIns="0" tIns="0" rIns="0" bIns="0" rtlCol="0"/>
          <a:lstStyle/>
          <a:p>
            <a:pPr defTabSz="829178">
              <a:defRPr/>
            </a:pPr>
            <a:endParaRPr sz="2539">
              <a:solidFill>
                <a:prstClr val="black"/>
              </a:solidFill>
              <a:latin typeface="Calibri"/>
            </a:endParaRPr>
          </a:p>
        </p:txBody>
      </p:sp>
      <p:sp>
        <p:nvSpPr>
          <p:cNvPr id="85" name="object 23"/>
          <p:cNvSpPr txBox="1"/>
          <p:nvPr/>
        </p:nvSpPr>
        <p:spPr>
          <a:xfrm>
            <a:off x="7929578" y="3691765"/>
            <a:ext cx="376783" cy="293029"/>
          </a:xfrm>
          <a:prstGeom prst="rect">
            <a:avLst/>
          </a:prstGeom>
          <a:solidFill>
            <a:schemeClr val="bg1"/>
          </a:solidFill>
        </p:spPr>
        <p:txBody>
          <a:bodyPr vert="horz" wrap="square" lIns="0" tIns="0" rIns="0" bIns="0" rtlCol="0">
            <a:spAutoFit/>
          </a:bodyPr>
          <a:lstStyle/>
          <a:p>
            <a:pPr marL="11516" algn="ctr" defTabSz="829178">
              <a:defRPr/>
            </a:pPr>
            <a:r>
              <a:rPr lang="en-US" sz="952" spc="-9" dirty="0">
                <a:solidFill>
                  <a:prstClr val="black"/>
                </a:solidFill>
                <a:latin typeface="Calibri"/>
                <a:cs typeface="Calibri"/>
              </a:rPr>
              <a:t>Inter-</a:t>
            </a:r>
          </a:p>
          <a:p>
            <a:pPr marL="11516" algn="ctr" defTabSz="829178">
              <a:defRPr/>
            </a:pPr>
            <a:r>
              <a:rPr lang="en-US" sz="952" spc="-9" dirty="0" err="1">
                <a:solidFill>
                  <a:prstClr val="black"/>
                </a:solidFill>
                <a:latin typeface="Calibri"/>
                <a:cs typeface="Calibri"/>
              </a:rPr>
              <a:t>sperses</a:t>
            </a:r>
            <a:endParaRPr sz="952" dirty="0">
              <a:solidFill>
                <a:prstClr val="black"/>
              </a:solidFill>
              <a:latin typeface="Calibri"/>
              <a:cs typeface="Calibri"/>
            </a:endParaRPr>
          </a:p>
        </p:txBody>
      </p:sp>
      <p:sp>
        <p:nvSpPr>
          <p:cNvPr id="87" name="object 20"/>
          <p:cNvSpPr/>
          <p:nvPr/>
        </p:nvSpPr>
        <p:spPr>
          <a:xfrm>
            <a:off x="9722156" y="3840015"/>
            <a:ext cx="36277" cy="0"/>
          </a:xfrm>
          <a:custGeom>
            <a:avLst/>
            <a:gdLst/>
            <a:ahLst/>
            <a:cxnLst/>
            <a:rect l="l" t="t" r="r" b="b"/>
            <a:pathLst>
              <a:path w="40005">
                <a:moveTo>
                  <a:pt x="0" y="0"/>
                </a:moveTo>
                <a:lnTo>
                  <a:pt x="39903" y="0"/>
                </a:lnTo>
              </a:path>
            </a:pathLst>
          </a:custGeom>
          <a:ln w="12700">
            <a:solidFill>
              <a:srgbClr val="5B9BD4"/>
            </a:solidFill>
          </a:ln>
        </p:spPr>
        <p:txBody>
          <a:bodyPr wrap="square" lIns="0" tIns="0" rIns="0" bIns="0" rtlCol="0"/>
          <a:lstStyle/>
          <a:p>
            <a:pPr defTabSz="829178">
              <a:defRPr/>
            </a:pPr>
            <a:endParaRPr sz="2539">
              <a:solidFill>
                <a:prstClr val="black"/>
              </a:solidFill>
              <a:latin typeface="Calibri"/>
            </a:endParaRPr>
          </a:p>
        </p:txBody>
      </p:sp>
      <p:sp>
        <p:nvSpPr>
          <p:cNvPr id="88" name="object 21"/>
          <p:cNvSpPr/>
          <p:nvPr/>
        </p:nvSpPr>
        <p:spPr>
          <a:xfrm>
            <a:off x="9274307" y="3840014"/>
            <a:ext cx="122851" cy="91482"/>
          </a:xfrm>
          <a:custGeom>
            <a:avLst/>
            <a:gdLst/>
            <a:ahLst/>
            <a:cxnLst/>
            <a:rect l="l" t="t" r="r" b="b"/>
            <a:pathLst>
              <a:path w="118744">
                <a:moveTo>
                  <a:pt x="0" y="0"/>
                </a:moveTo>
                <a:lnTo>
                  <a:pt x="118237" y="0"/>
                </a:lnTo>
              </a:path>
            </a:pathLst>
          </a:custGeom>
          <a:ln w="12700">
            <a:solidFill>
              <a:srgbClr val="5B9BD4"/>
            </a:solidFill>
          </a:ln>
        </p:spPr>
        <p:txBody>
          <a:bodyPr wrap="square" lIns="0" tIns="0" rIns="0" bIns="0" rtlCol="0"/>
          <a:lstStyle/>
          <a:p>
            <a:pPr defTabSz="829178">
              <a:defRPr/>
            </a:pPr>
            <a:endParaRPr sz="2539">
              <a:solidFill>
                <a:prstClr val="black"/>
              </a:solidFill>
              <a:latin typeface="Calibri"/>
            </a:endParaRPr>
          </a:p>
        </p:txBody>
      </p:sp>
      <p:sp>
        <p:nvSpPr>
          <p:cNvPr id="89" name="object 22"/>
          <p:cNvSpPr/>
          <p:nvPr/>
        </p:nvSpPr>
        <p:spPr>
          <a:xfrm rot="10800000">
            <a:off x="9242973" y="3808491"/>
            <a:ext cx="81190" cy="81190"/>
          </a:xfrm>
          <a:custGeom>
            <a:avLst/>
            <a:gdLst/>
            <a:ahLst/>
            <a:cxnLst/>
            <a:rect l="l" t="t" r="r" b="b"/>
            <a:pathLst>
              <a:path w="89535" h="89535">
                <a:moveTo>
                  <a:pt x="0" y="0"/>
                </a:moveTo>
                <a:lnTo>
                  <a:pt x="0" y="89408"/>
                </a:lnTo>
                <a:lnTo>
                  <a:pt x="89407" y="44703"/>
                </a:lnTo>
                <a:lnTo>
                  <a:pt x="0" y="0"/>
                </a:lnTo>
                <a:close/>
              </a:path>
            </a:pathLst>
          </a:custGeom>
          <a:solidFill>
            <a:schemeClr val="bg1"/>
          </a:solidFill>
          <a:ln>
            <a:solidFill>
              <a:srgbClr val="5B9BD4"/>
            </a:solidFill>
          </a:ln>
        </p:spPr>
        <p:txBody>
          <a:bodyPr wrap="square" lIns="0" tIns="0" rIns="0" bIns="0" rtlCol="0"/>
          <a:lstStyle/>
          <a:p>
            <a:pPr defTabSz="829178">
              <a:defRPr/>
            </a:pPr>
            <a:endParaRPr sz="2539">
              <a:solidFill>
                <a:prstClr val="black"/>
              </a:solidFill>
              <a:latin typeface="Calibri"/>
            </a:endParaRPr>
          </a:p>
        </p:txBody>
      </p:sp>
      <p:sp>
        <p:nvSpPr>
          <p:cNvPr id="92" name="object 23"/>
          <p:cNvSpPr txBox="1"/>
          <p:nvPr/>
        </p:nvSpPr>
        <p:spPr>
          <a:xfrm>
            <a:off x="9393899" y="3787422"/>
            <a:ext cx="415242" cy="146515"/>
          </a:xfrm>
          <a:prstGeom prst="rect">
            <a:avLst/>
          </a:prstGeom>
          <a:solidFill>
            <a:schemeClr val="bg1"/>
          </a:solidFill>
        </p:spPr>
        <p:txBody>
          <a:bodyPr vert="horz" wrap="square" lIns="0" tIns="0" rIns="0" bIns="0" rtlCol="0">
            <a:spAutoFit/>
          </a:bodyPr>
          <a:lstStyle/>
          <a:p>
            <a:pPr marL="11516" defTabSz="829178">
              <a:defRPr/>
            </a:pPr>
            <a:r>
              <a:rPr lang="en-US" sz="952" spc="-9" dirty="0">
                <a:solidFill>
                  <a:prstClr val="black"/>
                </a:solidFill>
                <a:latin typeface="Calibri"/>
                <a:cs typeface="Calibri"/>
              </a:rPr>
              <a:t>Follows</a:t>
            </a:r>
            <a:endParaRPr sz="952" dirty="0">
              <a:solidFill>
                <a:prstClr val="black"/>
              </a:solidFill>
              <a:latin typeface="Calibri"/>
              <a:cs typeface="Calibri"/>
            </a:endParaRPr>
          </a:p>
        </p:txBody>
      </p:sp>
      <p:sp>
        <p:nvSpPr>
          <p:cNvPr id="93" name="object 122"/>
          <p:cNvSpPr txBox="1"/>
          <p:nvPr/>
        </p:nvSpPr>
        <p:spPr>
          <a:xfrm>
            <a:off x="8778968" y="3375457"/>
            <a:ext cx="492528" cy="153440"/>
          </a:xfrm>
          <a:prstGeom prst="rect">
            <a:avLst/>
          </a:prstGeom>
          <a:solidFill>
            <a:schemeClr val="bg1">
              <a:alpha val="93000"/>
            </a:schemeClr>
          </a:solidFill>
        </p:spPr>
        <p:txBody>
          <a:bodyPr vert="horz" wrap="square" lIns="0" tIns="0" rIns="0" bIns="0" rtlCol="0">
            <a:spAutoFit/>
          </a:bodyPr>
          <a:lstStyle/>
          <a:p>
            <a:pPr marL="11516" defTabSz="829178">
              <a:defRPr/>
            </a:pPr>
            <a:r>
              <a:rPr lang="en-US" sz="997" spc="18" dirty="0">
                <a:solidFill>
                  <a:prstClr val="black"/>
                </a:solidFill>
                <a:latin typeface="Calibri"/>
                <a:cs typeface="Calibri"/>
              </a:rPr>
              <a:t>Part of</a:t>
            </a:r>
            <a:endParaRPr sz="997" dirty="0">
              <a:solidFill>
                <a:prstClr val="black"/>
              </a:solidFill>
              <a:latin typeface="Calibri"/>
              <a:cs typeface="Calibri"/>
            </a:endParaRPr>
          </a:p>
        </p:txBody>
      </p:sp>
      <p:sp>
        <p:nvSpPr>
          <p:cNvPr id="35" name="object 27"/>
          <p:cNvSpPr txBox="1"/>
          <p:nvPr/>
        </p:nvSpPr>
        <p:spPr>
          <a:xfrm>
            <a:off x="5385094" y="3642232"/>
            <a:ext cx="927112" cy="502317"/>
          </a:xfrm>
          <a:prstGeom prst="rect">
            <a:avLst/>
          </a:prstGeom>
          <a:solidFill>
            <a:srgbClr val="FFC000"/>
          </a:solidFill>
        </p:spPr>
        <p:txBody>
          <a:bodyPr vert="horz" wrap="square" lIns="0" tIns="0" rIns="0" bIns="0" rtlCol="0">
            <a:spAutoFit/>
          </a:bodyPr>
          <a:lstStyle/>
          <a:p>
            <a:pPr algn="ctr" defTabSz="829178">
              <a:defRPr/>
            </a:pPr>
            <a:r>
              <a:rPr sz="1632" spc="5" dirty="0">
                <a:solidFill>
                  <a:prstClr val="black"/>
                </a:solidFill>
                <a:latin typeface="Calibri"/>
                <a:cs typeface="Calibri"/>
              </a:rPr>
              <a:t>P</a:t>
            </a:r>
            <a:r>
              <a:rPr sz="1632" spc="-14" dirty="0">
                <a:solidFill>
                  <a:prstClr val="black"/>
                </a:solidFill>
                <a:latin typeface="Calibri"/>
                <a:cs typeface="Calibri"/>
              </a:rPr>
              <a:t>r</a:t>
            </a:r>
            <a:r>
              <a:rPr sz="1632" spc="-9" dirty="0">
                <a:solidFill>
                  <a:prstClr val="black"/>
                </a:solidFill>
                <a:latin typeface="Calibri"/>
                <a:cs typeface="Calibri"/>
              </a:rPr>
              <a:t>o</a:t>
            </a:r>
            <a:r>
              <a:rPr sz="1632" spc="-5" dirty="0">
                <a:solidFill>
                  <a:prstClr val="black"/>
                </a:solidFill>
                <a:latin typeface="Calibri"/>
                <a:cs typeface="Calibri"/>
              </a:rPr>
              <a:t>du</a:t>
            </a:r>
            <a:r>
              <a:rPr sz="1632" spc="-14" dirty="0">
                <a:solidFill>
                  <a:prstClr val="black"/>
                </a:solidFill>
                <a:latin typeface="Calibri"/>
                <a:cs typeface="Calibri"/>
              </a:rPr>
              <a:t>c</a:t>
            </a:r>
            <a:r>
              <a:rPr sz="1632" spc="5" dirty="0">
                <a:solidFill>
                  <a:prstClr val="black"/>
                </a:solidFill>
                <a:latin typeface="Calibri"/>
                <a:cs typeface="Calibri"/>
              </a:rPr>
              <a:t>t</a:t>
            </a:r>
            <a:r>
              <a:rPr sz="1632" spc="-14" dirty="0">
                <a:solidFill>
                  <a:prstClr val="black"/>
                </a:solidFill>
                <a:latin typeface="Calibri"/>
                <a:cs typeface="Calibri"/>
              </a:rPr>
              <a:t>i</a:t>
            </a:r>
            <a:r>
              <a:rPr sz="1632" spc="27" dirty="0">
                <a:solidFill>
                  <a:prstClr val="black"/>
                </a:solidFill>
                <a:latin typeface="Calibri"/>
                <a:cs typeface="Calibri"/>
              </a:rPr>
              <a:t>o</a:t>
            </a:r>
            <a:r>
              <a:rPr sz="1632" spc="5" dirty="0">
                <a:solidFill>
                  <a:prstClr val="black"/>
                </a:solidFill>
                <a:latin typeface="Calibri"/>
                <a:cs typeface="Calibri"/>
              </a:rPr>
              <a:t>n</a:t>
            </a:r>
            <a:endParaRPr sz="1632" dirty="0">
              <a:solidFill>
                <a:prstClr val="black"/>
              </a:solidFill>
              <a:latin typeface="Calibri"/>
              <a:cs typeface="Calibri"/>
            </a:endParaRPr>
          </a:p>
          <a:p>
            <a:pPr algn="ctr" defTabSz="829178">
              <a:defRPr/>
            </a:pPr>
            <a:r>
              <a:rPr sz="1632" spc="5" dirty="0">
                <a:solidFill>
                  <a:prstClr val="black"/>
                </a:solidFill>
                <a:latin typeface="Calibri"/>
                <a:cs typeface="Calibri"/>
              </a:rPr>
              <a:t>P</a:t>
            </a:r>
            <a:r>
              <a:rPr sz="1632" spc="-14" dirty="0">
                <a:solidFill>
                  <a:prstClr val="black"/>
                </a:solidFill>
                <a:latin typeface="Calibri"/>
                <a:cs typeface="Calibri"/>
              </a:rPr>
              <a:t>r</a:t>
            </a:r>
            <a:r>
              <a:rPr sz="1632" spc="-5" dirty="0">
                <a:solidFill>
                  <a:prstClr val="black"/>
                </a:solidFill>
                <a:latin typeface="Calibri"/>
                <a:cs typeface="Calibri"/>
              </a:rPr>
              <a:t>o</a:t>
            </a:r>
            <a:r>
              <a:rPr sz="1632" spc="-14" dirty="0">
                <a:solidFill>
                  <a:prstClr val="black"/>
                </a:solidFill>
                <a:latin typeface="Calibri"/>
                <a:cs typeface="Calibri"/>
              </a:rPr>
              <a:t>c</a:t>
            </a:r>
            <a:r>
              <a:rPr sz="1632" spc="23" dirty="0">
                <a:solidFill>
                  <a:prstClr val="black"/>
                </a:solidFill>
                <a:latin typeface="Calibri"/>
                <a:cs typeface="Calibri"/>
              </a:rPr>
              <a:t>e</a:t>
            </a:r>
            <a:r>
              <a:rPr sz="1632" spc="-18" dirty="0">
                <a:solidFill>
                  <a:prstClr val="black"/>
                </a:solidFill>
                <a:latin typeface="Calibri"/>
                <a:cs typeface="Calibri"/>
              </a:rPr>
              <a:t>s</a:t>
            </a:r>
            <a:r>
              <a:rPr sz="1632" spc="5" dirty="0">
                <a:solidFill>
                  <a:prstClr val="black"/>
                </a:solidFill>
                <a:latin typeface="Calibri"/>
                <a:cs typeface="Calibri"/>
              </a:rPr>
              <a:t>s</a:t>
            </a:r>
            <a:endParaRPr sz="1632" dirty="0">
              <a:solidFill>
                <a:prstClr val="black"/>
              </a:solidFill>
              <a:latin typeface="Calibri"/>
              <a:cs typeface="Calibri"/>
            </a:endParaRPr>
          </a:p>
        </p:txBody>
      </p:sp>
      <p:sp>
        <p:nvSpPr>
          <p:cNvPr id="94" name="TextBox 93"/>
          <p:cNvSpPr txBox="1"/>
          <p:nvPr/>
        </p:nvSpPr>
        <p:spPr>
          <a:xfrm flipH="1">
            <a:off x="2536013" y="526874"/>
            <a:ext cx="7352053" cy="594650"/>
          </a:xfrm>
          <a:prstGeom prst="rect">
            <a:avLst/>
          </a:prstGeom>
          <a:noFill/>
        </p:spPr>
        <p:txBody>
          <a:bodyPr wrap="square" rtlCol="0">
            <a:spAutoFit/>
          </a:bodyPr>
          <a:lstStyle/>
          <a:p>
            <a:pPr algn="ctr" defTabSz="829178"/>
            <a:r>
              <a:rPr lang="en-US" sz="3264" i="1" dirty="0">
                <a:solidFill>
                  <a:prstClr val="black"/>
                </a:solidFill>
                <a:latin typeface="Calibri"/>
              </a:rPr>
              <a:t>Parthood</a:t>
            </a:r>
            <a:r>
              <a:rPr lang="en-US" sz="3264" dirty="0">
                <a:solidFill>
                  <a:prstClr val="black"/>
                </a:solidFill>
                <a:latin typeface="Calibri"/>
              </a:rPr>
              <a:t> Structure of PLC</a:t>
            </a:r>
          </a:p>
        </p:txBody>
      </p:sp>
      <p:sp>
        <p:nvSpPr>
          <p:cNvPr id="2" name="Slide Number Placeholder 1"/>
          <p:cNvSpPr>
            <a:spLocks noGrp="1"/>
          </p:cNvSpPr>
          <p:nvPr>
            <p:ph type="sldNum" sz="quarter" idx="7"/>
          </p:nvPr>
        </p:nvSpPr>
        <p:spPr/>
        <p:txBody>
          <a:bodyPr/>
          <a:lstStyle/>
          <a:p>
            <a:pPr defTabSz="829178"/>
            <a:fld id="{B6F15528-21DE-4FAA-801E-634DDDAF4B2B}" type="slidenum">
              <a:rPr lang="en-US">
                <a:solidFill>
                  <a:prstClr val="black">
                    <a:tint val="75000"/>
                  </a:prstClr>
                </a:solidFill>
                <a:latin typeface="Calibri"/>
              </a:rPr>
              <a:pPr defTabSz="829178"/>
              <a:t>139</a:t>
            </a:fld>
            <a:endParaRPr lang="en-US">
              <a:solidFill>
                <a:prstClr val="black">
                  <a:tint val="75000"/>
                </a:prstClr>
              </a:solidFill>
              <a:latin typeface="Calibri"/>
            </a:endParaRPr>
          </a:p>
        </p:txBody>
      </p:sp>
    </p:spTree>
    <p:extLst>
      <p:ext uri="{BB962C8B-B14F-4D97-AF65-F5344CB8AC3E}">
        <p14:creationId xmlns:p14="http://schemas.microsoft.com/office/powerpoint/2010/main" val="11003200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4" descr="C:\WINDOWS\Desktop\porphyrytree(ca1514).jpg"/>
          <p:cNvPicPr>
            <a:picLocks noChangeAspect="1" noChangeArrowheads="1"/>
          </p:cNvPicPr>
          <p:nvPr/>
        </p:nvPicPr>
        <p:blipFill>
          <a:blip r:embed="rId3">
            <a:lum bright="-6000" contrast="6000"/>
            <a:extLst>
              <a:ext uri="{28A0092B-C50C-407E-A947-70E740481C1C}">
                <a14:useLocalDpi xmlns:a14="http://schemas.microsoft.com/office/drawing/2010/main" val="0"/>
              </a:ext>
            </a:extLst>
          </a:blip>
          <a:srcRect/>
          <a:stretch>
            <a:fillRect/>
          </a:stretch>
        </p:blipFill>
        <p:spPr bwMode="auto">
          <a:xfrm>
            <a:off x="4284663" y="1143000"/>
            <a:ext cx="3668712" cy="563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5" name="Rectangle 5"/>
          <p:cNvSpPr>
            <a:spLocks noGrp="1" noChangeArrowheads="1"/>
          </p:cNvSpPr>
          <p:nvPr>
            <p:ph type="title"/>
          </p:nvPr>
        </p:nvSpPr>
        <p:spPr>
          <a:xfrm>
            <a:off x="2209800" y="76200"/>
            <a:ext cx="7772400" cy="1143000"/>
          </a:xfrm>
        </p:spPr>
        <p:txBody>
          <a:bodyPr/>
          <a:lstStyle/>
          <a:p>
            <a:pPr eaLnBrk="1" hangingPunct="1"/>
            <a:r>
              <a:rPr lang="de-DE" altLang="en-US" sz="3200" dirty="0"/>
              <a:t>Hierarchy from</a:t>
            </a:r>
            <a:r>
              <a:rPr lang="en-US" altLang="en-US" sz="3200" dirty="0"/>
              <a:t> Porphyry’s Introduction to Aristotle’s </a:t>
            </a:r>
            <a:r>
              <a:rPr lang="en-US" altLang="en-US" sz="3200" i="1" dirty="0"/>
              <a:t>Categories</a:t>
            </a:r>
            <a:r>
              <a:rPr lang="en-US" altLang="en-US" sz="3200" dirty="0"/>
              <a:t> </a:t>
            </a: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3844CC4-31F3-42B2-8D54-C54D96149F17}" type="slidenum">
              <a:rPr kumimoji="0" lang="de-DE" sz="1400" b="0" i="0" u="none" strike="noStrike" kern="1200" cap="none" spc="0" normalizeH="0" baseline="0" noProof="0">
                <a:ln>
                  <a:noFill/>
                </a:ln>
                <a:solidFill>
                  <a:srgbClr val="000000"/>
                </a:solidFill>
                <a:effectLst/>
                <a:uLnTx/>
                <a:uFillTx/>
                <a:latin typeface="Arial"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de-DE" sz="1400" b="0" i="0" u="none" strike="noStrike" kern="1200" cap="none" spc="0" normalizeH="0" baseline="0" noProof="0">
              <a:ln>
                <a:noFill/>
              </a:ln>
              <a:solidFill>
                <a:srgbClr val="000000"/>
              </a:solidFill>
              <a:effectLst/>
              <a:uLnTx/>
              <a:uFillTx/>
              <a:latin typeface="Arial" pitchFamily="34" charset="0"/>
              <a:ea typeface="+mn-ea"/>
              <a:cs typeface="+mn-cs"/>
            </a:endParaRPr>
          </a:p>
        </p:txBody>
      </p:sp>
    </p:spTree>
    <p:extLst>
      <p:ext uri="{BB962C8B-B14F-4D97-AF65-F5344CB8AC3E}">
        <p14:creationId xmlns:p14="http://schemas.microsoft.com/office/powerpoint/2010/main" val="1354032281"/>
      </p:ext>
    </p:extLst>
  </p:cSld>
  <p:clrMapOvr>
    <a:masterClrMapping/>
  </p:clrMapOvr>
  <p:transition/>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6" name="object 21"/>
          <p:cNvSpPr/>
          <p:nvPr/>
        </p:nvSpPr>
        <p:spPr>
          <a:xfrm>
            <a:off x="7837917" y="3828774"/>
            <a:ext cx="670007" cy="41458"/>
          </a:xfrm>
          <a:custGeom>
            <a:avLst/>
            <a:gdLst/>
            <a:ahLst/>
            <a:cxnLst/>
            <a:rect l="l" t="t" r="r" b="b"/>
            <a:pathLst>
              <a:path w="118744">
                <a:moveTo>
                  <a:pt x="0" y="0"/>
                </a:moveTo>
                <a:lnTo>
                  <a:pt x="118237" y="0"/>
                </a:lnTo>
              </a:path>
            </a:pathLst>
          </a:custGeom>
          <a:ln w="12700">
            <a:solidFill>
              <a:srgbClr val="5B9BD4"/>
            </a:solidFill>
          </a:ln>
        </p:spPr>
        <p:txBody>
          <a:bodyPr wrap="square" lIns="0" tIns="0" rIns="0" bIns="0" rtlCol="0"/>
          <a:lstStyle/>
          <a:p>
            <a:pPr defTabSz="829178">
              <a:defRPr/>
            </a:pPr>
            <a:endParaRPr sz="2539">
              <a:solidFill>
                <a:prstClr val="black"/>
              </a:solidFill>
              <a:latin typeface="Calibri"/>
            </a:endParaRPr>
          </a:p>
        </p:txBody>
      </p:sp>
      <p:sp>
        <p:nvSpPr>
          <p:cNvPr id="5" name="object 54"/>
          <p:cNvSpPr/>
          <p:nvPr/>
        </p:nvSpPr>
        <p:spPr>
          <a:xfrm flipH="1">
            <a:off x="6441492" y="1719564"/>
            <a:ext cx="41458" cy="761986"/>
          </a:xfrm>
          <a:custGeom>
            <a:avLst/>
            <a:gdLst/>
            <a:ahLst/>
            <a:cxnLst/>
            <a:rect l="l" t="t" r="r" b="b"/>
            <a:pathLst>
              <a:path h="190500">
                <a:moveTo>
                  <a:pt x="0" y="0"/>
                </a:moveTo>
                <a:lnTo>
                  <a:pt x="0" y="9668"/>
                </a:lnTo>
                <a:lnTo>
                  <a:pt x="0" y="20102"/>
                </a:lnTo>
                <a:lnTo>
                  <a:pt x="0" y="31224"/>
                </a:lnTo>
                <a:lnTo>
                  <a:pt x="0" y="108117"/>
                </a:lnTo>
                <a:lnTo>
                  <a:pt x="0" y="121909"/>
                </a:lnTo>
                <a:lnTo>
                  <a:pt x="0" y="135775"/>
                </a:lnTo>
                <a:lnTo>
                  <a:pt x="0" y="149639"/>
                </a:lnTo>
                <a:lnTo>
                  <a:pt x="0" y="163423"/>
                </a:lnTo>
                <a:lnTo>
                  <a:pt x="0" y="177051"/>
                </a:lnTo>
                <a:lnTo>
                  <a:pt x="0" y="190446"/>
                </a:lnTo>
              </a:path>
            </a:pathLst>
          </a:custGeom>
          <a:solidFill>
            <a:srgbClr val="FFC000"/>
          </a:solidFill>
          <a:ln w="12700">
            <a:solidFill>
              <a:srgbClr val="5B9BD4"/>
            </a:solidFill>
          </a:ln>
        </p:spPr>
        <p:txBody>
          <a:bodyPr wrap="square" lIns="0" tIns="0" rIns="0" bIns="0" rtlCol="0"/>
          <a:lstStyle/>
          <a:p>
            <a:pPr defTabSz="829178">
              <a:defRPr/>
            </a:pPr>
            <a:endParaRPr sz="1632">
              <a:solidFill>
                <a:prstClr val="black"/>
              </a:solidFill>
              <a:latin typeface="Calibri"/>
            </a:endParaRPr>
          </a:p>
        </p:txBody>
      </p:sp>
      <p:sp>
        <p:nvSpPr>
          <p:cNvPr id="11" name="object 6"/>
          <p:cNvSpPr txBox="1"/>
          <p:nvPr/>
        </p:nvSpPr>
        <p:spPr>
          <a:xfrm>
            <a:off x="5405018" y="1309388"/>
            <a:ext cx="2130879" cy="334835"/>
          </a:xfrm>
          <a:prstGeom prst="rect">
            <a:avLst/>
          </a:prstGeom>
          <a:solidFill>
            <a:srgbClr val="FFC000"/>
          </a:solidFill>
        </p:spPr>
        <p:txBody>
          <a:bodyPr vert="horz" wrap="square" lIns="0" tIns="0" rIns="0" bIns="0" rtlCol="0">
            <a:spAutoFit/>
          </a:bodyPr>
          <a:lstStyle/>
          <a:p>
            <a:pPr marL="11516" algn="ctr" defTabSz="829178">
              <a:defRPr/>
            </a:pPr>
            <a:r>
              <a:rPr lang="en-US" sz="2176" spc="5" dirty="0">
                <a:solidFill>
                  <a:prstClr val="black"/>
                </a:solidFill>
                <a:latin typeface="Calibri"/>
                <a:cs typeface="Calibri"/>
              </a:rPr>
              <a:t>BFO: </a:t>
            </a:r>
            <a:r>
              <a:rPr sz="2176" spc="5" dirty="0">
                <a:solidFill>
                  <a:prstClr val="black"/>
                </a:solidFill>
                <a:latin typeface="Calibri"/>
                <a:cs typeface="Calibri"/>
              </a:rPr>
              <a:t>P</a:t>
            </a:r>
            <a:r>
              <a:rPr sz="2176" spc="-14" dirty="0">
                <a:solidFill>
                  <a:prstClr val="black"/>
                </a:solidFill>
                <a:latin typeface="Calibri"/>
                <a:cs typeface="Calibri"/>
              </a:rPr>
              <a:t>r</a:t>
            </a:r>
            <a:r>
              <a:rPr sz="2176" spc="-9" dirty="0">
                <a:solidFill>
                  <a:prstClr val="black"/>
                </a:solidFill>
                <a:latin typeface="Calibri"/>
                <a:cs typeface="Calibri"/>
              </a:rPr>
              <a:t>o</a:t>
            </a:r>
            <a:r>
              <a:rPr sz="2176" spc="-14" dirty="0">
                <a:solidFill>
                  <a:prstClr val="black"/>
                </a:solidFill>
                <a:latin typeface="Calibri"/>
                <a:cs typeface="Calibri"/>
              </a:rPr>
              <a:t>c</a:t>
            </a:r>
            <a:r>
              <a:rPr sz="2176" spc="18" dirty="0">
                <a:solidFill>
                  <a:prstClr val="black"/>
                </a:solidFill>
                <a:latin typeface="Calibri"/>
                <a:cs typeface="Calibri"/>
              </a:rPr>
              <a:t>e</a:t>
            </a:r>
            <a:r>
              <a:rPr sz="2176" spc="-18" dirty="0">
                <a:solidFill>
                  <a:prstClr val="black"/>
                </a:solidFill>
                <a:latin typeface="Calibri"/>
                <a:cs typeface="Calibri"/>
              </a:rPr>
              <a:t>s</a:t>
            </a:r>
            <a:r>
              <a:rPr sz="2176" spc="5" dirty="0">
                <a:solidFill>
                  <a:prstClr val="black"/>
                </a:solidFill>
                <a:latin typeface="Calibri"/>
                <a:cs typeface="Calibri"/>
              </a:rPr>
              <a:t>s</a:t>
            </a:r>
            <a:endParaRPr sz="2176" dirty="0">
              <a:solidFill>
                <a:prstClr val="black"/>
              </a:solidFill>
              <a:latin typeface="Calibri"/>
              <a:cs typeface="Calibri"/>
            </a:endParaRPr>
          </a:p>
        </p:txBody>
      </p:sp>
      <p:sp>
        <p:nvSpPr>
          <p:cNvPr id="115" name="object 89"/>
          <p:cNvSpPr/>
          <p:nvPr/>
        </p:nvSpPr>
        <p:spPr>
          <a:xfrm>
            <a:off x="6441492" y="1632447"/>
            <a:ext cx="81190" cy="81190"/>
          </a:xfrm>
          <a:custGeom>
            <a:avLst/>
            <a:gdLst/>
            <a:ahLst/>
            <a:cxnLst/>
            <a:rect l="l" t="t" r="r" b="b"/>
            <a:pathLst>
              <a:path w="89535" h="89535">
                <a:moveTo>
                  <a:pt x="44703" y="0"/>
                </a:moveTo>
                <a:lnTo>
                  <a:pt x="0" y="89407"/>
                </a:lnTo>
                <a:lnTo>
                  <a:pt x="89408" y="89407"/>
                </a:lnTo>
                <a:lnTo>
                  <a:pt x="44703" y="0"/>
                </a:lnTo>
                <a:close/>
              </a:path>
            </a:pathLst>
          </a:custGeom>
          <a:solidFill>
            <a:srgbClr val="FFC000"/>
          </a:solidFill>
          <a:ln>
            <a:solidFill>
              <a:srgbClr val="00B0F0"/>
            </a:solidFill>
          </a:ln>
        </p:spPr>
        <p:txBody>
          <a:bodyPr wrap="square" lIns="0" tIns="0" rIns="0" bIns="0" rtlCol="0"/>
          <a:lstStyle/>
          <a:p>
            <a:pPr defTabSz="829178">
              <a:defRPr/>
            </a:pPr>
            <a:endParaRPr sz="1632">
              <a:solidFill>
                <a:prstClr val="black"/>
              </a:solidFill>
              <a:latin typeface="Calibri"/>
            </a:endParaRPr>
          </a:p>
        </p:txBody>
      </p:sp>
      <p:sp>
        <p:nvSpPr>
          <p:cNvPr id="19" name="object 21"/>
          <p:cNvSpPr/>
          <p:nvPr/>
        </p:nvSpPr>
        <p:spPr>
          <a:xfrm>
            <a:off x="9673859" y="3846180"/>
            <a:ext cx="205020" cy="43502"/>
          </a:xfrm>
          <a:custGeom>
            <a:avLst/>
            <a:gdLst/>
            <a:ahLst/>
            <a:cxnLst/>
            <a:rect l="l" t="t" r="r" b="b"/>
            <a:pathLst>
              <a:path w="118744">
                <a:moveTo>
                  <a:pt x="0" y="0"/>
                </a:moveTo>
                <a:lnTo>
                  <a:pt x="118237" y="0"/>
                </a:lnTo>
              </a:path>
            </a:pathLst>
          </a:custGeom>
          <a:ln w="12700">
            <a:solidFill>
              <a:srgbClr val="5B9BD4"/>
            </a:solidFill>
          </a:ln>
        </p:spPr>
        <p:txBody>
          <a:bodyPr wrap="square" lIns="0" tIns="0" rIns="0" bIns="0" rtlCol="0"/>
          <a:lstStyle/>
          <a:p>
            <a:pPr defTabSz="829178">
              <a:defRPr/>
            </a:pPr>
            <a:endParaRPr sz="2539">
              <a:solidFill>
                <a:prstClr val="black"/>
              </a:solidFill>
              <a:latin typeface="Calibri"/>
            </a:endParaRPr>
          </a:p>
        </p:txBody>
      </p:sp>
      <p:sp>
        <p:nvSpPr>
          <p:cNvPr id="20" name="object 12"/>
          <p:cNvSpPr/>
          <p:nvPr/>
        </p:nvSpPr>
        <p:spPr>
          <a:xfrm>
            <a:off x="3895175" y="3596069"/>
            <a:ext cx="848757" cy="445684"/>
          </a:xfrm>
          <a:custGeom>
            <a:avLst/>
            <a:gdLst/>
            <a:ahLst/>
            <a:cxnLst/>
            <a:rect l="l" t="t" r="r" b="b"/>
            <a:pathLst>
              <a:path w="935989" h="491489">
                <a:moveTo>
                  <a:pt x="0" y="491401"/>
                </a:moveTo>
                <a:lnTo>
                  <a:pt x="936002" y="491401"/>
                </a:lnTo>
                <a:lnTo>
                  <a:pt x="936002" y="0"/>
                </a:lnTo>
                <a:lnTo>
                  <a:pt x="0" y="0"/>
                </a:lnTo>
                <a:lnTo>
                  <a:pt x="0" y="491401"/>
                </a:lnTo>
                <a:close/>
              </a:path>
            </a:pathLst>
          </a:custGeom>
          <a:solidFill>
            <a:srgbClr val="FFC000"/>
          </a:solidFill>
        </p:spPr>
        <p:txBody>
          <a:bodyPr wrap="square" lIns="0" tIns="0" rIns="0" bIns="0" rtlCol="0"/>
          <a:lstStyle/>
          <a:p>
            <a:pPr defTabSz="829178">
              <a:defRPr/>
            </a:pPr>
            <a:endParaRPr sz="2539">
              <a:solidFill>
                <a:prstClr val="black"/>
              </a:solidFill>
              <a:latin typeface="Calibri"/>
            </a:endParaRPr>
          </a:p>
        </p:txBody>
      </p:sp>
      <p:sp>
        <p:nvSpPr>
          <p:cNvPr id="21" name="object 13"/>
          <p:cNvSpPr/>
          <p:nvPr/>
        </p:nvSpPr>
        <p:spPr>
          <a:xfrm>
            <a:off x="3895175" y="3596069"/>
            <a:ext cx="848757" cy="445684"/>
          </a:xfrm>
          <a:custGeom>
            <a:avLst/>
            <a:gdLst/>
            <a:ahLst/>
            <a:cxnLst/>
            <a:rect l="l" t="t" r="r" b="b"/>
            <a:pathLst>
              <a:path w="935989" h="491489">
                <a:moveTo>
                  <a:pt x="0" y="491401"/>
                </a:moveTo>
                <a:lnTo>
                  <a:pt x="936002" y="491401"/>
                </a:lnTo>
                <a:lnTo>
                  <a:pt x="936002" y="0"/>
                </a:lnTo>
                <a:lnTo>
                  <a:pt x="0" y="0"/>
                </a:lnTo>
                <a:lnTo>
                  <a:pt x="0" y="491401"/>
                </a:lnTo>
                <a:close/>
              </a:path>
            </a:pathLst>
          </a:custGeom>
          <a:solidFill>
            <a:srgbClr val="FFC000"/>
          </a:solidFill>
          <a:ln w="4767">
            <a:solidFill>
              <a:srgbClr val="C7C7C7"/>
            </a:solidFill>
          </a:ln>
        </p:spPr>
        <p:txBody>
          <a:bodyPr wrap="square" lIns="0" tIns="0" rIns="0" bIns="0" rtlCol="0"/>
          <a:lstStyle/>
          <a:p>
            <a:pPr defTabSz="829178">
              <a:defRPr/>
            </a:pPr>
            <a:endParaRPr sz="2539">
              <a:solidFill>
                <a:prstClr val="black"/>
              </a:solidFill>
              <a:latin typeface="Calibri"/>
            </a:endParaRPr>
          </a:p>
        </p:txBody>
      </p:sp>
      <p:sp>
        <p:nvSpPr>
          <p:cNvPr id="22" name="object 14"/>
          <p:cNvSpPr txBox="1"/>
          <p:nvPr/>
        </p:nvSpPr>
        <p:spPr>
          <a:xfrm>
            <a:off x="3888854" y="3614918"/>
            <a:ext cx="849319" cy="781752"/>
          </a:xfrm>
          <a:prstGeom prst="rect">
            <a:avLst/>
          </a:prstGeom>
          <a:solidFill>
            <a:srgbClr val="FFC000"/>
          </a:solidFill>
        </p:spPr>
        <p:txBody>
          <a:bodyPr vert="horz" wrap="square" lIns="0" tIns="0" rIns="0" bIns="0" rtlCol="0">
            <a:spAutoFit/>
          </a:bodyPr>
          <a:lstStyle/>
          <a:p>
            <a:pPr algn="ctr" defTabSz="829178">
              <a:defRPr/>
            </a:pPr>
            <a:r>
              <a:rPr sz="1270" spc="5" dirty="0">
                <a:solidFill>
                  <a:prstClr val="black"/>
                </a:solidFill>
                <a:latin typeface="Calibri"/>
                <a:cs typeface="Calibri"/>
              </a:rPr>
              <a:t>P</a:t>
            </a:r>
            <a:r>
              <a:rPr sz="1270" spc="-14" dirty="0">
                <a:solidFill>
                  <a:prstClr val="black"/>
                </a:solidFill>
                <a:latin typeface="Calibri"/>
                <a:cs typeface="Calibri"/>
              </a:rPr>
              <a:t>r</a:t>
            </a:r>
            <a:r>
              <a:rPr sz="1270" spc="-9" dirty="0">
                <a:solidFill>
                  <a:prstClr val="black"/>
                </a:solidFill>
                <a:latin typeface="Calibri"/>
                <a:cs typeface="Calibri"/>
              </a:rPr>
              <a:t>o</a:t>
            </a:r>
            <a:r>
              <a:rPr sz="1270" spc="-5" dirty="0">
                <a:solidFill>
                  <a:prstClr val="black"/>
                </a:solidFill>
                <a:latin typeface="Calibri"/>
                <a:cs typeface="Calibri"/>
              </a:rPr>
              <a:t>du</a:t>
            </a:r>
            <a:r>
              <a:rPr sz="1270" spc="-14" dirty="0">
                <a:solidFill>
                  <a:prstClr val="black"/>
                </a:solidFill>
                <a:latin typeface="Calibri"/>
                <a:cs typeface="Calibri"/>
              </a:rPr>
              <a:t>c</a:t>
            </a:r>
            <a:r>
              <a:rPr sz="1270" spc="5" dirty="0">
                <a:solidFill>
                  <a:prstClr val="black"/>
                </a:solidFill>
                <a:latin typeface="Calibri"/>
                <a:cs typeface="Calibri"/>
              </a:rPr>
              <a:t>t</a:t>
            </a:r>
            <a:r>
              <a:rPr sz="1270" spc="-14" dirty="0">
                <a:solidFill>
                  <a:prstClr val="black"/>
                </a:solidFill>
                <a:latin typeface="Calibri"/>
                <a:cs typeface="Calibri"/>
              </a:rPr>
              <a:t>i</a:t>
            </a:r>
            <a:r>
              <a:rPr sz="1270" spc="27" dirty="0">
                <a:solidFill>
                  <a:prstClr val="black"/>
                </a:solidFill>
                <a:latin typeface="Calibri"/>
                <a:cs typeface="Calibri"/>
              </a:rPr>
              <a:t>o</a:t>
            </a:r>
            <a:r>
              <a:rPr sz="1270" spc="5" dirty="0">
                <a:solidFill>
                  <a:prstClr val="black"/>
                </a:solidFill>
                <a:latin typeface="Calibri"/>
                <a:cs typeface="Calibri"/>
              </a:rPr>
              <a:t>n</a:t>
            </a:r>
            <a:r>
              <a:rPr sz="1270" spc="-9" dirty="0">
                <a:solidFill>
                  <a:prstClr val="black"/>
                </a:solidFill>
                <a:latin typeface="Calibri"/>
                <a:cs typeface="Calibri"/>
              </a:rPr>
              <a:t> </a:t>
            </a:r>
            <a:r>
              <a:rPr sz="1270" spc="-32" dirty="0">
                <a:solidFill>
                  <a:prstClr val="black"/>
                </a:solidFill>
                <a:latin typeface="Calibri"/>
                <a:cs typeface="Calibri"/>
              </a:rPr>
              <a:t>P</a:t>
            </a:r>
            <a:r>
              <a:rPr sz="1270" spc="-9" dirty="0">
                <a:solidFill>
                  <a:prstClr val="black"/>
                </a:solidFill>
                <a:latin typeface="Calibri"/>
                <a:cs typeface="Calibri"/>
              </a:rPr>
              <a:t>l</a:t>
            </a:r>
            <a:r>
              <a:rPr sz="1270" spc="5" dirty="0">
                <a:solidFill>
                  <a:prstClr val="black"/>
                </a:solidFill>
                <a:latin typeface="Calibri"/>
                <a:cs typeface="Calibri"/>
              </a:rPr>
              <a:t>an</a:t>
            </a:r>
            <a:endParaRPr sz="1270" dirty="0">
              <a:solidFill>
                <a:prstClr val="black"/>
              </a:solidFill>
              <a:latin typeface="Calibri"/>
              <a:cs typeface="Calibri"/>
            </a:endParaRPr>
          </a:p>
          <a:p>
            <a:pPr algn="ctr" defTabSz="829178">
              <a:defRPr/>
            </a:pPr>
            <a:r>
              <a:rPr sz="1270" spc="5" dirty="0">
                <a:solidFill>
                  <a:prstClr val="black"/>
                </a:solidFill>
                <a:latin typeface="Calibri"/>
                <a:cs typeface="Calibri"/>
              </a:rPr>
              <a:t>G</a:t>
            </a:r>
            <a:r>
              <a:rPr sz="1270" spc="-14" dirty="0">
                <a:solidFill>
                  <a:prstClr val="black"/>
                </a:solidFill>
                <a:latin typeface="Calibri"/>
                <a:cs typeface="Calibri"/>
              </a:rPr>
              <a:t>e</a:t>
            </a:r>
            <a:r>
              <a:rPr sz="1270" spc="5" dirty="0">
                <a:solidFill>
                  <a:prstClr val="black"/>
                </a:solidFill>
                <a:latin typeface="Calibri"/>
                <a:cs typeface="Calibri"/>
              </a:rPr>
              <a:t>n</a:t>
            </a:r>
            <a:r>
              <a:rPr lang="en-US" sz="1270" spc="5" dirty="0">
                <a:solidFill>
                  <a:prstClr val="black"/>
                </a:solidFill>
                <a:latin typeface="Calibri"/>
                <a:cs typeface="Calibri"/>
              </a:rPr>
              <a:t>eration</a:t>
            </a:r>
            <a:r>
              <a:rPr sz="1270" spc="-9" dirty="0">
                <a:solidFill>
                  <a:prstClr val="black"/>
                </a:solidFill>
                <a:latin typeface="Calibri"/>
                <a:cs typeface="Calibri"/>
              </a:rPr>
              <a:t> </a:t>
            </a:r>
            <a:r>
              <a:rPr sz="1270" spc="5" dirty="0">
                <a:solidFill>
                  <a:prstClr val="black"/>
                </a:solidFill>
                <a:latin typeface="Calibri"/>
                <a:cs typeface="Calibri"/>
              </a:rPr>
              <a:t>P</a:t>
            </a:r>
            <a:r>
              <a:rPr sz="1270" spc="-14" dirty="0">
                <a:solidFill>
                  <a:prstClr val="black"/>
                </a:solidFill>
                <a:latin typeface="Calibri"/>
                <a:cs typeface="Calibri"/>
              </a:rPr>
              <a:t>r</a:t>
            </a:r>
            <a:r>
              <a:rPr sz="1270" spc="-5" dirty="0">
                <a:solidFill>
                  <a:prstClr val="black"/>
                </a:solidFill>
                <a:latin typeface="Calibri"/>
                <a:cs typeface="Calibri"/>
              </a:rPr>
              <a:t>o</a:t>
            </a:r>
            <a:r>
              <a:rPr sz="1270" spc="23" dirty="0">
                <a:solidFill>
                  <a:prstClr val="black"/>
                </a:solidFill>
                <a:latin typeface="Calibri"/>
                <a:cs typeface="Calibri"/>
              </a:rPr>
              <a:t>c</a:t>
            </a:r>
            <a:r>
              <a:rPr sz="1270" spc="-14" dirty="0">
                <a:solidFill>
                  <a:prstClr val="black"/>
                </a:solidFill>
                <a:latin typeface="Calibri"/>
                <a:cs typeface="Calibri"/>
              </a:rPr>
              <a:t>e</a:t>
            </a:r>
            <a:r>
              <a:rPr sz="1270" spc="-18" dirty="0">
                <a:solidFill>
                  <a:prstClr val="black"/>
                </a:solidFill>
                <a:latin typeface="Calibri"/>
                <a:cs typeface="Calibri"/>
              </a:rPr>
              <a:t>s</a:t>
            </a:r>
            <a:r>
              <a:rPr sz="1270" spc="5" dirty="0">
                <a:solidFill>
                  <a:prstClr val="black"/>
                </a:solidFill>
                <a:latin typeface="Calibri"/>
                <a:cs typeface="Calibri"/>
              </a:rPr>
              <a:t>s</a:t>
            </a:r>
            <a:endParaRPr sz="1270" dirty="0">
              <a:solidFill>
                <a:prstClr val="black"/>
              </a:solidFill>
              <a:latin typeface="Calibri"/>
              <a:cs typeface="Calibri"/>
            </a:endParaRPr>
          </a:p>
        </p:txBody>
      </p:sp>
      <p:sp>
        <p:nvSpPr>
          <p:cNvPr id="23" name="object 15"/>
          <p:cNvSpPr txBox="1"/>
          <p:nvPr/>
        </p:nvSpPr>
        <p:spPr>
          <a:xfrm>
            <a:off x="5261800" y="3686594"/>
            <a:ext cx="164684" cy="167418"/>
          </a:xfrm>
          <a:prstGeom prst="rect">
            <a:avLst/>
          </a:prstGeom>
          <a:solidFill>
            <a:schemeClr val="bg1"/>
          </a:solidFill>
        </p:spPr>
        <p:txBody>
          <a:bodyPr vert="horz" wrap="square" lIns="0" tIns="0" rIns="0" bIns="0" rtlCol="0">
            <a:spAutoFit/>
          </a:bodyPr>
          <a:lstStyle/>
          <a:p>
            <a:pPr marL="11516" defTabSz="829178">
              <a:tabLst>
                <a:tab pos="152592" algn="l"/>
              </a:tabLst>
              <a:defRPr/>
            </a:pPr>
            <a:r>
              <a:rPr sz="1088" u="heavy">
                <a:solidFill>
                  <a:prstClr val="black"/>
                </a:solidFill>
                <a:latin typeface="Calibri"/>
                <a:cs typeface="Calibri"/>
              </a:rPr>
              <a:t> </a:t>
            </a:r>
            <a:endParaRPr sz="1088">
              <a:solidFill>
                <a:prstClr val="black"/>
              </a:solidFill>
              <a:latin typeface="Calibri"/>
              <a:cs typeface="Calibri"/>
            </a:endParaRPr>
          </a:p>
        </p:txBody>
      </p:sp>
      <p:sp>
        <p:nvSpPr>
          <p:cNvPr id="24" name="object 16"/>
          <p:cNvSpPr/>
          <p:nvPr/>
        </p:nvSpPr>
        <p:spPr>
          <a:xfrm>
            <a:off x="2351464" y="3573969"/>
            <a:ext cx="1034320" cy="533346"/>
          </a:xfrm>
          <a:prstGeom prst="rect">
            <a:avLst/>
          </a:prstGeom>
          <a:solidFill>
            <a:srgbClr val="FFC000"/>
          </a:solidFill>
        </p:spPr>
        <p:txBody>
          <a:bodyPr wrap="square" lIns="0" tIns="0" rIns="0" bIns="0" rtlCol="0"/>
          <a:lstStyle/>
          <a:p>
            <a:pPr defTabSz="829178">
              <a:defRPr/>
            </a:pPr>
            <a:endParaRPr sz="2539">
              <a:solidFill>
                <a:prstClr val="black"/>
              </a:solidFill>
              <a:latin typeface="Calibri"/>
            </a:endParaRPr>
          </a:p>
        </p:txBody>
      </p:sp>
      <p:sp>
        <p:nvSpPr>
          <p:cNvPr id="25" name="object 17"/>
          <p:cNvSpPr/>
          <p:nvPr/>
        </p:nvSpPr>
        <p:spPr>
          <a:xfrm>
            <a:off x="2393533" y="3596069"/>
            <a:ext cx="947222" cy="445684"/>
          </a:xfrm>
          <a:custGeom>
            <a:avLst/>
            <a:gdLst/>
            <a:ahLst/>
            <a:cxnLst/>
            <a:rect l="l" t="t" r="r" b="b"/>
            <a:pathLst>
              <a:path w="1044575" h="491489">
                <a:moveTo>
                  <a:pt x="0" y="491401"/>
                </a:moveTo>
                <a:lnTo>
                  <a:pt x="1044003" y="491401"/>
                </a:lnTo>
                <a:lnTo>
                  <a:pt x="1044003" y="0"/>
                </a:lnTo>
                <a:lnTo>
                  <a:pt x="0" y="0"/>
                </a:lnTo>
                <a:lnTo>
                  <a:pt x="0" y="491401"/>
                </a:lnTo>
                <a:close/>
              </a:path>
            </a:pathLst>
          </a:custGeom>
          <a:solidFill>
            <a:srgbClr val="FFC000"/>
          </a:solidFill>
        </p:spPr>
        <p:txBody>
          <a:bodyPr wrap="square" lIns="0" tIns="0" rIns="0" bIns="0" rtlCol="0"/>
          <a:lstStyle/>
          <a:p>
            <a:pPr defTabSz="829178">
              <a:defRPr/>
            </a:pPr>
            <a:endParaRPr sz="2539">
              <a:solidFill>
                <a:prstClr val="black"/>
              </a:solidFill>
              <a:latin typeface="Calibri"/>
            </a:endParaRPr>
          </a:p>
        </p:txBody>
      </p:sp>
      <p:sp>
        <p:nvSpPr>
          <p:cNvPr id="26" name="object 18"/>
          <p:cNvSpPr/>
          <p:nvPr/>
        </p:nvSpPr>
        <p:spPr>
          <a:xfrm>
            <a:off x="2393533" y="3596069"/>
            <a:ext cx="947222" cy="445684"/>
          </a:xfrm>
          <a:custGeom>
            <a:avLst/>
            <a:gdLst/>
            <a:ahLst/>
            <a:cxnLst/>
            <a:rect l="l" t="t" r="r" b="b"/>
            <a:pathLst>
              <a:path w="1044575" h="491489">
                <a:moveTo>
                  <a:pt x="0" y="491401"/>
                </a:moveTo>
                <a:lnTo>
                  <a:pt x="1044003" y="491401"/>
                </a:lnTo>
                <a:lnTo>
                  <a:pt x="1044003" y="0"/>
                </a:lnTo>
                <a:lnTo>
                  <a:pt x="0" y="0"/>
                </a:lnTo>
                <a:lnTo>
                  <a:pt x="0" y="491401"/>
                </a:lnTo>
                <a:close/>
              </a:path>
            </a:pathLst>
          </a:custGeom>
          <a:solidFill>
            <a:srgbClr val="FFC000"/>
          </a:solidFill>
          <a:ln w="4767">
            <a:solidFill>
              <a:srgbClr val="C7C7C7"/>
            </a:solidFill>
          </a:ln>
        </p:spPr>
        <p:txBody>
          <a:bodyPr wrap="square" lIns="0" tIns="0" rIns="0" bIns="0" rtlCol="0"/>
          <a:lstStyle/>
          <a:p>
            <a:pPr defTabSz="829178">
              <a:defRPr/>
            </a:pPr>
            <a:endParaRPr sz="2539">
              <a:solidFill>
                <a:prstClr val="black"/>
              </a:solidFill>
              <a:latin typeface="Calibri"/>
            </a:endParaRPr>
          </a:p>
        </p:txBody>
      </p:sp>
      <p:sp>
        <p:nvSpPr>
          <p:cNvPr id="27" name="object 19"/>
          <p:cNvSpPr txBox="1"/>
          <p:nvPr/>
        </p:nvSpPr>
        <p:spPr>
          <a:xfrm>
            <a:off x="2376539" y="3600639"/>
            <a:ext cx="947277" cy="502317"/>
          </a:xfrm>
          <a:prstGeom prst="rect">
            <a:avLst/>
          </a:prstGeom>
          <a:solidFill>
            <a:srgbClr val="FFC000"/>
          </a:solidFill>
        </p:spPr>
        <p:txBody>
          <a:bodyPr vert="horz" wrap="square" lIns="0" tIns="0" rIns="0" bIns="0" rtlCol="0">
            <a:spAutoFit/>
          </a:bodyPr>
          <a:lstStyle/>
          <a:p>
            <a:pPr marL="32822" algn="ctr" defTabSz="829178">
              <a:defRPr/>
            </a:pPr>
            <a:r>
              <a:rPr sz="1632" spc="-18" dirty="0">
                <a:solidFill>
                  <a:prstClr val="black"/>
                </a:solidFill>
                <a:latin typeface="Calibri"/>
                <a:cs typeface="Calibri"/>
              </a:rPr>
              <a:t>D</a:t>
            </a:r>
            <a:r>
              <a:rPr sz="1632" spc="18" dirty="0">
                <a:solidFill>
                  <a:prstClr val="black"/>
                </a:solidFill>
                <a:latin typeface="Calibri"/>
                <a:cs typeface="Calibri"/>
              </a:rPr>
              <a:t>e</a:t>
            </a:r>
            <a:r>
              <a:rPr sz="1632" spc="-18" dirty="0">
                <a:solidFill>
                  <a:prstClr val="black"/>
                </a:solidFill>
                <a:latin typeface="Calibri"/>
                <a:cs typeface="Calibri"/>
              </a:rPr>
              <a:t>s</a:t>
            </a:r>
            <a:r>
              <a:rPr sz="1632" spc="-9" dirty="0">
                <a:solidFill>
                  <a:prstClr val="black"/>
                </a:solidFill>
                <a:latin typeface="Calibri"/>
                <a:cs typeface="Calibri"/>
              </a:rPr>
              <a:t>i</a:t>
            </a:r>
            <a:r>
              <a:rPr sz="1632" spc="9" dirty="0">
                <a:solidFill>
                  <a:prstClr val="black"/>
                </a:solidFill>
                <a:latin typeface="Calibri"/>
                <a:cs typeface="Calibri"/>
              </a:rPr>
              <a:t>g</a:t>
            </a:r>
            <a:r>
              <a:rPr sz="1632" spc="5" dirty="0">
                <a:solidFill>
                  <a:prstClr val="black"/>
                </a:solidFill>
                <a:latin typeface="Calibri"/>
                <a:cs typeface="Calibri"/>
              </a:rPr>
              <a:t>n</a:t>
            </a:r>
            <a:endParaRPr sz="1632" dirty="0">
              <a:solidFill>
                <a:prstClr val="black"/>
              </a:solidFill>
              <a:latin typeface="Calibri"/>
              <a:cs typeface="Calibri"/>
            </a:endParaRPr>
          </a:p>
          <a:p>
            <a:pPr marL="11516" algn="ctr" defTabSz="829178">
              <a:defRPr/>
            </a:pPr>
            <a:r>
              <a:rPr lang="en-US" sz="1632" spc="-5" dirty="0">
                <a:solidFill>
                  <a:prstClr val="black"/>
                </a:solidFill>
                <a:latin typeface="Calibri"/>
                <a:cs typeface="Calibri"/>
              </a:rPr>
              <a:t>P</a:t>
            </a:r>
            <a:r>
              <a:rPr sz="1632" spc="-18" dirty="0">
                <a:solidFill>
                  <a:prstClr val="black"/>
                </a:solidFill>
                <a:latin typeface="Calibri"/>
                <a:cs typeface="Calibri"/>
              </a:rPr>
              <a:t>r</a:t>
            </a:r>
            <a:r>
              <a:rPr sz="1632" spc="-5" dirty="0">
                <a:solidFill>
                  <a:prstClr val="black"/>
                </a:solidFill>
                <a:latin typeface="Calibri"/>
                <a:cs typeface="Calibri"/>
              </a:rPr>
              <a:t>o</a:t>
            </a:r>
            <a:r>
              <a:rPr sz="1632" spc="23" dirty="0">
                <a:solidFill>
                  <a:prstClr val="black"/>
                </a:solidFill>
                <a:latin typeface="Calibri"/>
                <a:cs typeface="Calibri"/>
              </a:rPr>
              <a:t>c</a:t>
            </a:r>
            <a:r>
              <a:rPr sz="1632" spc="-14" dirty="0">
                <a:solidFill>
                  <a:prstClr val="black"/>
                </a:solidFill>
                <a:latin typeface="Calibri"/>
                <a:cs typeface="Calibri"/>
              </a:rPr>
              <a:t>e</a:t>
            </a:r>
            <a:r>
              <a:rPr sz="1632" spc="-18" dirty="0">
                <a:solidFill>
                  <a:prstClr val="black"/>
                </a:solidFill>
                <a:latin typeface="Calibri"/>
                <a:cs typeface="Calibri"/>
              </a:rPr>
              <a:t>s</a:t>
            </a:r>
            <a:r>
              <a:rPr sz="1632" spc="5" dirty="0">
                <a:solidFill>
                  <a:prstClr val="black"/>
                </a:solidFill>
                <a:latin typeface="Calibri"/>
                <a:cs typeface="Calibri"/>
              </a:rPr>
              <a:t>s</a:t>
            </a:r>
            <a:endParaRPr sz="1632" dirty="0">
              <a:solidFill>
                <a:prstClr val="black"/>
              </a:solidFill>
              <a:latin typeface="Calibri"/>
              <a:cs typeface="Calibri"/>
            </a:endParaRPr>
          </a:p>
        </p:txBody>
      </p:sp>
      <p:sp>
        <p:nvSpPr>
          <p:cNvPr id="28" name="object 20"/>
          <p:cNvSpPr/>
          <p:nvPr/>
        </p:nvSpPr>
        <p:spPr>
          <a:xfrm>
            <a:off x="3788050" y="3818945"/>
            <a:ext cx="36277" cy="0"/>
          </a:xfrm>
          <a:custGeom>
            <a:avLst/>
            <a:gdLst/>
            <a:ahLst/>
            <a:cxnLst/>
            <a:rect l="l" t="t" r="r" b="b"/>
            <a:pathLst>
              <a:path w="40005">
                <a:moveTo>
                  <a:pt x="0" y="0"/>
                </a:moveTo>
                <a:lnTo>
                  <a:pt x="39903" y="0"/>
                </a:lnTo>
              </a:path>
            </a:pathLst>
          </a:custGeom>
          <a:ln w="12700">
            <a:solidFill>
              <a:srgbClr val="5B9BD4"/>
            </a:solidFill>
          </a:ln>
        </p:spPr>
        <p:txBody>
          <a:bodyPr wrap="square" lIns="0" tIns="0" rIns="0" bIns="0" rtlCol="0"/>
          <a:lstStyle/>
          <a:p>
            <a:pPr defTabSz="829178">
              <a:defRPr/>
            </a:pPr>
            <a:endParaRPr sz="2539">
              <a:solidFill>
                <a:prstClr val="black"/>
              </a:solidFill>
              <a:latin typeface="Calibri"/>
            </a:endParaRPr>
          </a:p>
        </p:txBody>
      </p:sp>
      <p:sp>
        <p:nvSpPr>
          <p:cNvPr id="29" name="object 21"/>
          <p:cNvSpPr/>
          <p:nvPr/>
        </p:nvSpPr>
        <p:spPr>
          <a:xfrm>
            <a:off x="3340201" y="3818945"/>
            <a:ext cx="159365" cy="41458"/>
          </a:xfrm>
          <a:custGeom>
            <a:avLst/>
            <a:gdLst/>
            <a:ahLst/>
            <a:cxnLst/>
            <a:rect l="l" t="t" r="r" b="b"/>
            <a:pathLst>
              <a:path w="118744">
                <a:moveTo>
                  <a:pt x="0" y="0"/>
                </a:moveTo>
                <a:lnTo>
                  <a:pt x="118237" y="0"/>
                </a:lnTo>
              </a:path>
            </a:pathLst>
          </a:custGeom>
          <a:ln w="12700">
            <a:solidFill>
              <a:srgbClr val="5B9BD4"/>
            </a:solidFill>
          </a:ln>
        </p:spPr>
        <p:txBody>
          <a:bodyPr wrap="square" lIns="0" tIns="0" rIns="0" bIns="0" rtlCol="0"/>
          <a:lstStyle/>
          <a:p>
            <a:pPr defTabSz="829178">
              <a:defRPr/>
            </a:pPr>
            <a:endParaRPr sz="2539">
              <a:solidFill>
                <a:prstClr val="black"/>
              </a:solidFill>
              <a:latin typeface="Calibri"/>
            </a:endParaRPr>
          </a:p>
        </p:txBody>
      </p:sp>
      <p:sp>
        <p:nvSpPr>
          <p:cNvPr id="30" name="object 22"/>
          <p:cNvSpPr/>
          <p:nvPr/>
        </p:nvSpPr>
        <p:spPr>
          <a:xfrm rot="10800000">
            <a:off x="3308867" y="3787422"/>
            <a:ext cx="81190" cy="81190"/>
          </a:xfrm>
          <a:custGeom>
            <a:avLst/>
            <a:gdLst/>
            <a:ahLst/>
            <a:cxnLst/>
            <a:rect l="l" t="t" r="r" b="b"/>
            <a:pathLst>
              <a:path w="89535" h="89535">
                <a:moveTo>
                  <a:pt x="0" y="0"/>
                </a:moveTo>
                <a:lnTo>
                  <a:pt x="0" y="89408"/>
                </a:lnTo>
                <a:lnTo>
                  <a:pt x="89407" y="44703"/>
                </a:lnTo>
                <a:lnTo>
                  <a:pt x="0" y="0"/>
                </a:lnTo>
                <a:close/>
              </a:path>
            </a:pathLst>
          </a:custGeom>
          <a:solidFill>
            <a:schemeClr val="bg1"/>
          </a:solidFill>
          <a:ln>
            <a:solidFill>
              <a:srgbClr val="5B9BD4"/>
            </a:solidFill>
          </a:ln>
        </p:spPr>
        <p:txBody>
          <a:bodyPr wrap="square" lIns="0" tIns="0" rIns="0" bIns="0" rtlCol="0"/>
          <a:lstStyle/>
          <a:p>
            <a:pPr defTabSz="829178">
              <a:defRPr/>
            </a:pPr>
            <a:endParaRPr sz="2539">
              <a:solidFill>
                <a:prstClr val="black"/>
              </a:solidFill>
              <a:latin typeface="Calibri"/>
            </a:endParaRPr>
          </a:p>
        </p:txBody>
      </p:sp>
      <p:sp>
        <p:nvSpPr>
          <p:cNvPr id="31" name="object 23"/>
          <p:cNvSpPr txBox="1"/>
          <p:nvPr/>
        </p:nvSpPr>
        <p:spPr>
          <a:xfrm>
            <a:off x="3422926" y="3767231"/>
            <a:ext cx="414372" cy="146515"/>
          </a:xfrm>
          <a:prstGeom prst="rect">
            <a:avLst/>
          </a:prstGeom>
          <a:solidFill>
            <a:schemeClr val="bg1"/>
          </a:solidFill>
        </p:spPr>
        <p:txBody>
          <a:bodyPr vert="horz" wrap="square" lIns="0" tIns="0" rIns="0" bIns="0" rtlCol="0">
            <a:spAutoFit/>
          </a:bodyPr>
          <a:lstStyle/>
          <a:p>
            <a:pPr marL="11516" defTabSz="829178">
              <a:defRPr/>
            </a:pPr>
            <a:r>
              <a:rPr lang="en-US" sz="952" spc="-9" dirty="0">
                <a:solidFill>
                  <a:prstClr val="black"/>
                </a:solidFill>
                <a:latin typeface="Calibri"/>
                <a:cs typeface="Calibri"/>
              </a:rPr>
              <a:t>Follows</a:t>
            </a:r>
            <a:endParaRPr sz="952" dirty="0">
              <a:solidFill>
                <a:prstClr val="black"/>
              </a:solidFill>
              <a:latin typeface="Calibri"/>
              <a:cs typeface="Calibri"/>
            </a:endParaRPr>
          </a:p>
        </p:txBody>
      </p:sp>
      <p:sp>
        <p:nvSpPr>
          <p:cNvPr id="32" name="object 24"/>
          <p:cNvSpPr/>
          <p:nvPr/>
        </p:nvSpPr>
        <p:spPr>
          <a:xfrm>
            <a:off x="5422017" y="3573969"/>
            <a:ext cx="934991" cy="533346"/>
          </a:xfrm>
          <a:prstGeom prst="rect">
            <a:avLst/>
          </a:prstGeom>
          <a:solidFill>
            <a:srgbClr val="FFC000"/>
          </a:solidFill>
        </p:spPr>
        <p:txBody>
          <a:bodyPr wrap="square" lIns="0" tIns="0" rIns="0" bIns="0" rtlCol="0"/>
          <a:lstStyle/>
          <a:p>
            <a:pPr defTabSz="829178">
              <a:defRPr/>
            </a:pPr>
            <a:endParaRPr sz="2539">
              <a:solidFill>
                <a:prstClr val="black"/>
              </a:solidFill>
              <a:latin typeface="Calibri"/>
            </a:endParaRPr>
          </a:p>
        </p:txBody>
      </p:sp>
      <p:sp>
        <p:nvSpPr>
          <p:cNvPr id="33" name="object 25"/>
          <p:cNvSpPr/>
          <p:nvPr/>
        </p:nvSpPr>
        <p:spPr>
          <a:xfrm>
            <a:off x="5462094" y="3596069"/>
            <a:ext cx="849332" cy="445684"/>
          </a:xfrm>
          <a:custGeom>
            <a:avLst/>
            <a:gdLst/>
            <a:ahLst/>
            <a:cxnLst/>
            <a:rect l="l" t="t" r="r" b="b"/>
            <a:pathLst>
              <a:path w="936625" h="491489">
                <a:moveTo>
                  <a:pt x="0" y="491401"/>
                </a:moveTo>
                <a:lnTo>
                  <a:pt x="936002" y="491401"/>
                </a:lnTo>
                <a:lnTo>
                  <a:pt x="936002" y="0"/>
                </a:lnTo>
                <a:lnTo>
                  <a:pt x="0" y="0"/>
                </a:lnTo>
                <a:lnTo>
                  <a:pt x="0" y="491401"/>
                </a:lnTo>
                <a:close/>
              </a:path>
            </a:pathLst>
          </a:custGeom>
          <a:solidFill>
            <a:srgbClr val="FFC000"/>
          </a:solidFill>
        </p:spPr>
        <p:txBody>
          <a:bodyPr wrap="square" lIns="0" tIns="0" rIns="0" bIns="0" rtlCol="0"/>
          <a:lstStyle/>
          <a:p>
            <a:pPr defTabSz="829178">
              <a:defRPr/>
            </a:pPr>
            <a:endParaRPr sz="2539">
              <a:solidFill>
                <a:prstClr val="black"/>
              </a:solidFill>
              <a:latin typeface="Calibri"/>
            </a:endParaRPr>
          </a:p>
        </p:txBody>
      </p:sp>
      <p:sp>
        <p:nvSpPr>
          <p:cNvPr id="34" name="object 26"/>
          <p:cNvSpPr/>
          <p:nvPr/>
        </p:nvSpPr>
        <p:spPr>
          <a:xfrm>
            <a:off x="5433459" y="3596069"/>
            <a:ext cx="877968" cy="491351"/>
          </a:xfrm>
          <a:custGeom>
            <a:avLst/>
            <a:gdLst/>
            <a:ahLst/>
            <a:cxnLst/>
            <a:rect l="l" t="t" r="r" b="b"/>
            <a:pathLst>
              <a:path w="936625" h="491489">
                <a:moveTo>
                  <a:pt x="0" y="491401"/>
                </a:moveTo>
                <a:lnTo>
                  <a:pt x="936002" y="491401"/>
                </a:lnTo>
                <a:lnTo>
                  <a:pt x="936002" y="0"/>
                </a:lnTo>
                <a:lnTo>
                  <a:pt x="0" y="0"/>
                </a:lnTo>
                <a:lnTo>
                  <a:pt x="0" y="491401"/>
                </a:lnTo>
                <a:close/>
              </a:path>
            </a:pathLst>
          </a:custGeom>
          <a:solidFill>
            <a:srgbClr val="FFC000"/>
          </a:solidFill>
          <a:ln w="4767">
            <a:noFill/>
          </a:ln>
        </p:spPr>
        <p:txBody>
          <a:bodyPr wrap="square" lIns="0" tIns="0" rIns="0" bIns="0" rtlCol="0"/>
          <a:lstStyle/>
          <a:p>
            <a:pPr defTabSz="829178">
              <a:defRPr/>
            </a:pPr>
            <a:endParaRPr sz="2539">
              <a:solidFill>
                <a:prstClr val="black"/>
              </a:solidFill>
              <a:latin typeface="Calibri"/>
            </a:endParaRPr>
          </a:p>
        </p:txBody>
      </p:sp>
      <p:sp>
        <p:nvSpPr>
          <p:cNvPr id="36" name="object 28"/>
          <p:cNvSpPr/>
          <p:nvPr/>
        </p:nvSpPr>
        <p:spPr>
          <a:xfrm>
            <a:off x="6893541" y="3573969"/>
            <a:ext cx="901573" cy="533346"/>
          </a:xfrm>
          <a:prstGeom prst="rect">
            <a:avLst/>
          </a:prstGeom>
          <a:solidFill>
            <a:srgbClr val="FFC000"/>
          </a:solidFill>
        </p:spPr>
        <p:txBody>
          <a:bodyPr wrap="square" lIns="0" tIns="0" rIns="0" bIns="0" rtlCol="0"/>
          <a:lstStyle/>
          <a:p>
            <a:pPr defTabSz="829178">
              <a:defRPr/>
            </a:pPr>
            <a:endParaRPr sz="2539">
              <a:solidFill>
                <a:prstClr val="black"/>
              </a:solidFill>
              <a:latin typeface="Calibri"/>
            </a:endParaRPr>
          </a:p>
        </p:txBody>
      </p:sp>
      <p:sp>
        <p:nvSpPr>
          <p:cNvPr id="37" name="object 29"/>
          <p:cNvSpPr/>
          <p:nvPr/>
        </p:nvSpPr>
        <p:spPr>
          <a:xfrm>
            <a:off x="6898530" y="3596069"/>
            <a:ext cx="848757" cy="445684"/>
          </a:xfrm>
          <a:custGeom>
            <a:avLst/>
            <a:gdLst/>
            <a:ahLst/>
            <a:cxnLst/>
            <a:rect l="l" t="t" r="r" b="b"/>
            <a:pathLst>
              <a:path w="935990" h="491489">
                <a:moveTo>
                  <a:pt x="0" y="491401"/>
                </a:moveTo>
                <a:lnTo>
                  <a:pt x="936002" y="491401"/>
                </a:lnTo>
                <a:lnTo>
                  <a:pt x="936002" y="0"/>
                </a:lnTo>
                <a:lnTo>
                  <a:pt x="0" y="0"/>
                </a:lnTo>
                <a:lnTo>
                  <a:pt x="0" y="491401"/>
                </a:lnTo>
                <a:close/>
              </a:path>
            </a:pathLst>
          </a:custGeom>
          <a:solidFill>
            <a:srgbClr val="FFC000"/>
          </a:solidFill>
        </p:spPr>
        <p:txBody>
          <a:bodyPr wrap="square" lIns="0" tIns="0" rIns="0" bIns="0" rtlCol="0"/>
          <a:lstStyle/>
          <a:p>
            <a:pPr defTabSz="829178">
              <a:defRPr/>
            </a:pPr>
            <a:endParaRPr sz="2539">
              <a:solidFill>
                <a:prstClr val="black"/>
              </a:solidFill>
              <a:latin typeface="Calibri"/>
            </a:endParaRPr>
          </a:p>
        </p:txBody>
      </p:sp>
      <p:sp>
        <p:nvSpPr>
          <p:cNvPr id="38" name="object 30"/>
          <p:cNvSpPr/>
          <p:nvPr/>
        </p:nvSpPr>
        <p:spPr>
          <a:xfrm>
            <a:off x="6898530" y="3596069"/>
            <a:ext cx="848757" cy="445684"/>
          </a:xfrm>
          <a:custGeom>
            <a:avLst/>
            <a:gdLst/>
            <a:ahLst/>
            <a:cxnLst/>
            <a:rect l="l" t="t" r="r" b="b"/>
            <a:pathLst>
              <a:path w="935990" h="491489">
                <a:moveTo>
                  <a:pt x="0" y="491401"/>
                </a:moveTo>
                <a:lnTo>
                  <a:pt x="936002" y="491401"/>
                </a:lnTo>
                <a:lnTo>
                  <a:pt x="936002" y="0"/>
                </a:lnTo>
                <a:lnTo>
                  <a:pt x="0" y="0"/>
                </a:lnTo>
                <a:lnTo>
                  <a:pt x="0" y="491401"/>
                </a:lnTo>
                <a:close/>
              </a:path>
            </a:pathLst>
          </a:custGeom>
          <a:solidFill>
            <a:srgbClr val="FFC000"/>
          </a:solidFill>
          <a:ln w="4767">
            <a:solidFill>
              <a:srgbClr val="C7C7C7"/>
            </a:solidFill>
          </a:ln>
        </p:spPr>
        <p:txBody>
          <a:bodyPr wrap="square" lIns="0" tIns="0" rIns="0" bIns="0" rtlCol="0"/>
          <a:lstStyle/>
          <a:p>
            <a:pPr defTabSz="829178">
              <a:defRPr/>
            </a:pPr>
            <a:endParaRPr sz="2539">
              <a:solidFill>
                <a:prstClr val="black"/>
              </a:solidFill>
              <a:latin typeface="Calibri"/>
            </a:endParaRPr>
          </a:p>
        </p:txBody>
      </p:sp>
      <p:sp>
        <p:nvSpPr>
          <p:cNvPr id="39" name="object 31"/>
          <p:cNvSpPr txBox="1"/>
          <p:nvPr/>
        </p:nvSpPr>
        <p:spPr>
          <a:xfrm>
            <a:off x="6889090" y="3642128"/>
            <a:ext cx="895338" cy="753476"/>
          </a:xfrm>
          <a:prstGeom prst="rect">
            <a:avLst/>
          </a:prstGeom>
          <a:solidFill>
            <a:srgbClr val="FFC000"/>
          </a:solidFill>
        </p:spPr>
        <p:txBody>
          <a:bodyPr vert="horz" wrap="square" lIns="0" tIns="0" rIns="0" bIns="0" rtlCol="0">
            <a:spAutoFit/>
          </a:bodyPr>
          <a:lstStyle/>
          <a:p>
            <a:pPr marL="11516" algn="ctr" defTabSz="829178">
              <a:tabLst>
                <a:tab pos="255663" algn="l"/>
              </a:tabLst>
              <a:defRPr/>
            </a:pPr>
            <a:r>
              <a:rPr lang="en-US" sz="1632" spc="-18" dirty="0" err="1">
                <a:solidFill>
                  <a:prstClr val="black"/>
                </a:solidFill>
                <a:latin typeface="Calibri"/>
                <a:cs typeface="Calibri"/>
              </a:rPr>
              <a:t>Mainten-ance</a:t>
            </a:r>
            <a:r>
              <a:rPr lang="en-US" sz="1632" spc="-18" dirty="0">
                <a:solidFill>
                  <a:prstClr val="black"/>
                </a:solidFill>
                <a:latin typeface="Calibri"/>
                <a:cs typeface="Calibri"/>
              </a:rPr>
              <a:t> Process</a:t>
            </a:r>
            <a:endParaRPr sz="1632" dirty="0">
              <a:solidFill>
                <a:prstClr val="black"/>
              </a:solidFill>
              <a:latin typeface="Calibri"/>
              <a:cs typeface="Calibri"/>
            </a:endParaRPr>
          </a:p>
        </p:txBody>
      </p:sp>
      <p:sp>
        <p:nvSpPr>
          <p:cNvPr id="40" name="object 32"/>
          <p:cNvSpPr txBox="1"/>
          <p:nvPr/>
        </p:nvSpPr>
        <p:spPr>
          <a:xfrm>
            <a:off x="8232564" y="3686594"/>
            <a:ext cx="132438" cy="167418"/>
          </a:xfrm>
          <a:prstGeom prst="rect">
            <a:avLst/>
          </a:prstGeom>
          <a:solidFill>
            <a:schemeClr val="bg1"/>
          </a:solidFill>
        </p:spPr>
        <p:txBody>
          <a:bodyPr vert="horz" wrap="square" lIns="0" tIns="0" rIns="0" bIns="0" rtlCol="0">
            <a:spAutoFit/>
          </a:bodyPr>
          <a:lstStyle/>
          <a:p>
            <a:pPr marL="11516" defTabSz="829178">
              <a:tabLst>
                <a:tab pos="120346" algn="l"/>
              </a:tabLst>
              <a:defRPr/>
            </a:pPr>
            <a:r>
              <a:rPr sz="1088" u="heavy">
                <a:solidFill>
                  <a:prstClr val="black"/>
                </a:solidFill>
                <a:latin typeface="Calibri"/>
                <a:cs typeface="Calibri"/>
              </a:rPr>
              <a:t> </a:t>
            </a:r>
            <a:endParaRPr sz="1088">
              <a:solidFill>
                <a:prstClr val="black"/>
              </a:solidFill>
              <a:latin typeface="Calibri"/>
              <a:cs typeface="Calibri"/>
            </a:endParaRPr>
          </a:p>
        </p:txBody>
      </p:sp>
      <p:sp>
        <p:nvSpPr>
          <p:cNvPr id="41" name="object 33"/>
          <p:cNvSpPr/>
          <p:nvPr/>
        </p:nvSpPr>
        <p:spPr>
          <a:xfrm>
            <a:off x="8477840" y="3573969"/>
            <a:ext cx="820162" cy="637960"/>
          </a:xfrm>
          <a:prstGeom prst="rect">
            <a:avLst/>
          </a:prstGeom>
          <a:solidFill>
            <a:srgbClr val="FFC000"/>
          </a:solidFill>
        </p:spPr>
        <p:txBody>
          <a:bodyPr wrap="square" lIns="0" tIns="0" rIns="0" bIns="0" rtlCol="0"/>
          <a:lstStyle/>
          <a:p>
            <a:pPr defTabSz="829178">
              <a:defRPr/>
            </a:pPr>
            <a:endParaRPr sz="2539">
              <a:solidFill>
                <a:prstClr val="black"/>
              </a:solidFill>
              <a:latin typeface="Calibri"/>
            </a:endParaRPr>
          </a:p>
        </p:txBody>
      </p:sp>
      <p:sp>
        <p:nvSpPr>
          <p:cNvPr id="44" name="object 36"/>
          <p:cNvSpPr txBox="1"/>
          <p:nvPr/>
        </p:nvSpPr>
        <p:spPr>
          <a:xfrm>
            <a:off x="8499306" y="3641890"/>
            <a:ext cx="666451" cy="502317"/>
          </a:xfrm>
          <a:prstGeom prst="rect">
            <a:avLst/>
          </a:prstGeom>
          <a:solidFill>
            <a:srgbClr val="FFC000"/>
          </a:solidFill>
        </p:spPr>
        <p:txBody>
          <a:bodyPr vert="horz" wrap="square" lIns="0" tIns="0" rIns="0" bIns="0" rtlCol="0">
            <a:spAutoFit/>
          </a:bodyPr>
          <a:lstStyle/>
          <a:p>
            <a:pPr marL="3455" algn="ctr" defTabSz="829178">
              <a:defRPr/>
            </a:pPr>
            <a:r>
              <a:rPr sz="1632" spc="-9" dirty="0">
                <a:solidFill>
                  <a:prstClr val="black"/>
                </a:solidFill>
                <a:latin typeface="Calibri"/>
                <a:cs typeface="Calibri"/>
              </a:rPr>
              <a:t>U</a:t>
            </a:r>
            <a:r>
              <a:rPr sz="1632" spc="18" dirty="0">
                <a:solidFill>
                  <a:prstClr val="black"/>
                </a:solidFill>
                <a:latin typeface="Calibri"/>
                <a:cs typeface="Calibri"/>
              </a:rPr>
              <a:t>s</a:t>
            </a:r>
            <a:r>
              <a:rPr sz="1632" spc="5" dirty="0">
                <a:solidFill>
                  <a:prstClr val="black"/>
                </a:solidFill>
                <a:latin typeface="Calibri"/>
                <a:cs typeface="Calibri"/>
              </a:rPr>
              <a:t>e</a:t>
            </a:r>
            <a:endParaRPr sz="1632" dirty="0">
              <a:solidFill>
                <a:prstClr val="black"/>
              </a:solidFill>
              <a:latin typeface="Calibri"/>
              <a:cs typeface="Calibri"/>
            </a:endParaRPr>
          </a:p>
          <a:p>
            <a:pPr algn="ctr" defTabSz="829178">
              <a:defRPr/>
            </a:pPr>
            <a:r>
              <a:rPr sz="1632" spc="5" dirty="0">
                <a:solidFill>
                  <a:prstClr val="black"/>
                </a:solidFill>
                <a:latin typeface="Calibri"/>
                <a:cs typeface="Calibri"/>
              </a:rPr>
              <a:t>P</a:t>
            </a:r>
            <a:r>
              <a:rPr sz="1632" spc="-14" dirty="0">
                <a:solidFill>
                  <a:prstClr val="black"/>
                </a:solidFill>
                <a:latin typeface="Calibri"/>
                <a:cs typeface="Calibri"/>
              </a:rPr>
              <a:t>r</a:t>
            </a:r>
            <a:r>
              <a:rPr sz="1632" spc="-5" dirty="0">
                <a:solidFill>
                  <a:prstClr val="black"/>
                </a:solidFill>
                <a:latin typeface="Calibri"/>
                <a:cs typeface="Calibri"/>
              </a:rPr>
              <a:t>o</a:t>
            </a:r>
            <a:r>
              <a:rPr sz="1632" spc="-14" dirty="0">
                <a:solidFill>
                  <a:prstClr val="black"/>
                </a:solidFill>
                <a:latin typeface="Calibri"/>
                <a:cs typeface="Calibri"/>
              </a:rPr>
              <a:t>c</a:t>
            </a:r>
            <a:r>
              <a:rPr sz="1632" spc="23" dirty="0">
                <a:solidFill>
                  <a:prstClr val="black"/>
                </a:solidFill>
                <a:latin typeface="Calibri"/>
                <a:cs typeface="Calibri"/>
              </a:rPr>
              <a:t>e</a:t>
            </a:r>
            <a:r>
              <a:rPr sz="1632" spc="-18" dirty="0">
                <a:solidFill>
                  <a:prstClr val="black"/>
                </a:solidFill>
                <a:latin typeface="Calibri"/>
                <a:cs typeface="Calibri"/>
              </a:rPr>
              <a:t>s</a:t>
            </a:r>
            <a:r>
              <a:rPr sz="1632" spc="5" dirty="0">
                <a:solidFill>
                  <a:prstClr val="black"/>
                </a:solidFill>
                <a:latin typeface="Calibri"/>
                <a:cs typeface="Calibri"/>
              </a:rPr>
              <a:t>s</a:t>
            </a:r>
            <a:endParaRPr sz="1632" dirty="0">
              <a:solidFill>
                <a:prstClr val="black"/>
              </a:solidFill>
              <a:latin typeface="Calibri"/>
              <a:cs typeface="Calibri"/>
            </a:endParaRPr>
          </a:p>
        </p:txBody>
      </p:sp>
      <p:sp>
        <p:nvSpPr>
          <p:cNvPr id="46" name="object 38"/>
          <p:cNvSpPr txBox="1"/>
          <p:nvPr/>
        </p:nvSpPr>
        <p:spPr>
          <a:xfrm>
            <a:off x="9878880" y="3528659"/>
            <a:ext cx="849332" cy="753476"/>
          </a:xfrm>
          <a:prstGeom prst="rect">
            <a:avLst/>
          </a:prstGeom>
          <a:solidFill>
            <a:srgbClr val="FFC000"/>
          </a:solidFill>
          <a:ln w="4767">
            <a:solidFill>
              <a:srgbClr val="C7C7C7"/>
            </a:solidFill>
          </a:ln>
        </p:spPr>
        <p:txBody>
          <a:bodyPr vert="horz" wrap="square" lIns="0" tIns="0" rIns="0" bIns="0" rtlCol="0">
            <a:spAutoFit/>
          </a:bodyPr>
          <a:lstStyle/>
          <a:p>
            <a:pPr marL="9213" algn="ctr" defTabSz="829178">
              <a:defRPr/>
            </a:pPr>
            <a:r>
              <a:rPr sz="1632" spc="-5" dirty="0">
                <a:solidFill>
                  <a:prstClr val="black"/>
                </a:solidFill>
                <a:latin typeface="Calibri"/>
                <a:cs typeface="Calibri"/>
              </a:rPr>
              <a:t>E</a:t>
            </a:r>
            <a:r>
              <a:rPr lang="en-US" sz="1632" spc="-5" dirty="0">
                <a:solidFill>
                  <a:prstClr val="black"/>
                </a:solidFill>
                <a:latin typeface="Calibri"/>
                <a:cs typeface="Calibri"/>
              </a:rPr>
              <a:t>nd of </a:t>
            </a:r>
            <a:r>
              <a:rPr lang="en-US" sz="1632" spc="9" dirty="0">
                <a:solidFill>
                  <a:prstClr val="black"/>
                </a:solidFill>
                <a:latin typeface="Calibri"/>
                <a:cs typeface="Calibri"/>
              </a:rPr>
              <a:t>Life Process</a:t>
            </a:r>
            <a:endParaRPr sz="1632" dirty="0">
              <a:solidFill>
                <a:prstClr val="black"/>
              </a:solidFill>
              <a:latin typeface="Calibri"/>
              <a:cs typeface="Calibri"/>
            </a:endParaRPr>
          </a:p>
        </p:txBody>
      </p:sp>
      <p:sp>
        <p:nvSpPr>
          <p:cNvPr id="50" name="object 108"/>
          <p:cNvSpPr/>
          <p:nvPr/>
        </p:nvSpPr>
        <p:spPr>
          <a:xfrm>
            <a:off x="2817588" y="2503649"/>
            <a:ext cx="3663066" cy="1110631"/>
          </a:xfrm>
          <a:custGeom>
            <a:avLst/>
            <a:gdLst/>
            <a:ahLst/>
            <a:cxnLst/>
            <a:rect l="l" t="t" r="r" b="b"/>
            <a:pathLst>
              <a:path w="4027804" h="320039">
                <a:moveTo>
                  <a:pt x="0" y="319913"/>
                </a:moveTo>
                <a:lnTo>
                  <a:pt x="29405" y="283327"/>
                </a:lnTo>
                <a:lnTo>
                  <a:pt x="65021" y="267819"/>
                </a:lnTo>
                <a:lnTo>
                  <a:pt x="113565" y="254032"/>
                </a:lnTo>
                <a:lnTo>
                  <a:pt x="174277" y="241865"/>
                </a:lnTo>
                <a:lnTo>
                  <a:pt x="246397" y="231217"/>
                </a:lnTo>
                <a:lnTo>
                  <a:pt x="329164" y="221986"/>
                </a:lnTo>
                <a:lnTo>
                  <a:pt x="421818" y="214072"/>
                </a:lnTo>
                <a:lnTo>
                  <a:pt x="523599" y="207372"/>
                </a:lnTo>
                <a:lnTo>
                  <a:pt x="633745" y="201787"/>
                </a:lnTo>
                <a:lnTo>
                  <a:pt x="751498" y="197213"/>
                </a:lnTo>
                <a:lnTo>
                  <a:pt x="876095" y="193552"/>
                </a:lnTo>
                <a:lnTo>
                  <a:pt x="1006778" y="190700"/>
                </a:lnTo>
                <a:lnTo>
                  <a:pt x="1142785" y="188557"/>
                </a:lnTo>
                <a:lnTo>
                  <a:pt x="1283356" y="187021"/>
                </a:lnTo>
                <a:lnTo>
                  <a:pt x="1427731" y="185992"/>
                </a:lnTo>
                <a:lnTo>
                  <a:pt x="1575150" y="185367"/>
                </a:lnTo>
                <a:lnTo>
                  <a:pt x="1724852" y="185047"/>
                </a:lnTo>
                <a:lnTo>
                  <a:pt x="1876076" y="184928"/>
                </a:lnTo>
                <a:lnTo>
                  <a:pt x="2028063" y="184912"/>
                </a:lnTo>
                <a:lnTo>
                  <a:pt x="2164540" y="184888"/>
                </a:lnTo>
                <a:lnTo>
                  <a:pt x="2300469" y="184727"/>
                </a:lnTo>
                <a:lnTo>
                  <a:pt x="2435301" y="184287"/>
                </a:lnTo>
                <a:lnTo>
                  <a:pt x="2568485" y="183432"/>
                </a:lnTo>
                <a:lnTo>
                  <a:pt x="2699474" y="182022"/>
                </a:lnTo>
                <a:lnTo>
                  <a:pt x="2827718" y="179919"/>
                </a:lnTo>
                <a:lnTo>
                  <a:pt x="2952668" y="176983"/>
                </a:lnTo>
                <a:lnTo>
                  <a:pt x="3073776" y="173077"/>
                </a:lnTo>
                <a:lnTo>
                  <a:pt x="3190493" y="168061"/>
                </a:lnTo>
                <a:lnTo>
                  <a:pt x="3302269" y="161798"/>
                </a:lnTo>
                <a:lnTo>
                  <a:pt x="3408556" y="154147"/>
                </a:lnTo>
                <a:lnTo>
                  <a:pt x="3508805" y="144971"/>
                </a:lnTo>
                <a:lnTo>
                  <a:pt x="3602467" y="134130"/>
                </a:lnTo>
                <a:lnTo>
                  <a:pt x="3688993" y="121487"/>
                </a:lnTo>
                <a:lnTo>
                  <a:pt x="3767834" y="106902"/>
                </a:lnTo>
                <a:lnTo>
                  <a:pt x="3838440" y="90237"/>
                </a:lnTo>
                <a:lnTo>
                  <a:pt x="3900264" y="71352"/>
                </a:lnTo>
                <a:lnTo>
                  <a:pt x="3952757" y="50111"/>
                </a:lnTo>
                <a:lnTo>
                  <a:pt x="3995368" y="26373"/>
                </a:lnTo>
                <a:lnTo>
                  <a:pt x="4027551" y="0"/>
                </a:lnTo>
              </a:path>
            </a:pathLst>
          </a:custGeom>
          <a:ln w="12700">
            <a:solidFill>
              <a:srgbClr val="5B9BD4"/>
            </a:solidFill>
          </a:ln>
        </p:spPr>
        <p:txBody>
          <a:bodyPr wrap="square" lIns="0" tIns="0" rIns="0" bIns="0" rtlCol="0"/>
          <a:lstStyle/>
          <a:p>
            <a:pPr defTabSz="829178">
              <a:defRPr/>
            </a:pPr>
            <a:endParaRPr sz="3264">
              <a:solidFill>
                <a:prstClr val="black"/>
              </a:solidFill>
              <a:latin typeface="Calibri"/>
            </a:endParaRPr>
          </a:p>
        </p:txBody>
      </p:sp>
      <p:sp>
        <p:nvSpPr>
          <p:cNvPr id="52" name="object 110"/>
          <p:cNvSpPr txBox="1"/>
          <p:nvPr/>
        </p:nvSpPr>
        <p:spPr>
          <a:xfrm>
            <a:off x="2803155" y="3313058"/>
            <a:ext cx="454685" cy="195438"/>
          </a:xfrm>
          <a:prstGeom prst="rect">
            <a:avLst/>
          </a:prstGeom>
          <a:solidFill>
            <a:schemeClr val="bg1">
              <a:alpha val="80000"/>
            </a:schemeClr>
          </a:solidFill>
        </p:spPr>
        <p:txBody>
          <a:bodyPr vert="horz" wrap="square" lIns="0" tIns="0" rIns="0" bIns="0" rtlCol="0">
            <a:spAutoFit/>
          </a:bodyPr>
          <a:lstStyle/>
          <a:p>
            <a:pPr marL="11516" defTabSz="829178">
              <a:defRPr/>
            </a:pPr>
            <a:r>
              <a:rPr lang="en-US" sz="1270" spc="18" dirty="0">
                <a:solidFill>
                  <a:prstClr val="black"/>
                </a:solidFill>
                <a:latin typeface="Calibri"/>
                <a:cs typeface="Calibri"/>
              </a:rPr>
              <a:t>Is-a</a:t>
            </a:r>
            <a:endParaRPr sz="1270" dirty="0">
              <a:solidFill>
                <a:prstClr val="black"/>
              </a:solidFill>
              <a:latin typeface="Calibri"/>
              <a:cs typeface="Calibri"/>
            </a:endParaRPr>
          </a:p>
        </p:txBody>
      </p:sp>
      <p:sp>
        <p:nvSpPr>
          <p:cNvPr id="53" name="object 111"/>
          <p:cNvSpPr/>
          <p:nvPr/>
        </p:nvSpPr>
        <p:spPr>
          <a:xfrm>
            <a:off x="4314346" y="2487478"/>
            <a:ext cx="2156961" cy="1132965"/>
          </a:xfrm>
          <a:custGeom>
            <a:avLst/>
            <a:gdLst/>
            <a:ahLst/>
            <a:cxnLst/>
            <a:rect l="l" t="t" r="r" b="b"/>
            <a:pathLst>
              <a:path w="2451735" h="559435">
                <a:moveTo>
                  <a:pt x="0" y="559181"/>
                </a:moveTo>
                <a:lnTo>
                  <a:pt x="17645" y="522595"/>
                </a:lnTo>
                <a:lnTo>
                  <a:pt x="68147" y="493300"/>
                </a:lnTo>
                <a:lnTo>
                  <a:pt x="104578" y="481133"/>
                </a:lnTo>
                <a:lnTo>
                  <a:pt x="147855" y="470485"/>
                </a:lnTo>
                <a:lnTo>
                  <a:pt x="197520" y="461254"/>
                </a:lnTo>
                <a:lnTo>
                  <a:pt x="253118" y="453340"/>
                </a:lnTo>
                <a:lnTo>
                  <a:pt x="314191" y="446640"/>
                </a:lnTo>
                <a:lnTo>
                  <a:pt x="380285" y="441055"/>
                </a:lnTo>
                <a:lnTo>
                  <a:pt x="450942" y="436481"/>
                </a:lnTo>
                <a:lnTo>
                  <a:pt x="525706" y="432820"/>
                </a:lnTo>
                <a:lnTo>
                  <a:pt x="604121" y="429968"/>
                </a:lnTo>
                <a:lnTo>
                  <a:pt x="685731" y="427825"/>
                </a:lnTo>
                <a:lnTo>
                  <a:pt x="770078" y="426289"/>
                </a:lnTo>
                <a:lnTo>
                  <a:pt x="856707" y="425260"/>
                </a:lnTo>
                <a:lnTo>
                  <a:pt x="945161" y="424635"/>
                </a:lnTo>
                <a:lnTo>
                  <a:pt x="1034985" y="424315"/>
                </a:lnTo>
                <a:lnTo>
                  <a:pt x="1125721" y="424196"/>
                </a:lnTo>
                <a:lnTo>
                  <a:pt x="1216913" y="424180"/>
                </a:lnTo>
                <a:lnTo>
                  <a:pt x="1304764" y="424126"/>
                </a:lnTo>
                <a:lnTo>
                  <a:pt x="1392221" y="423755"/>
                </a:lnTo>
                <a:lnTo>
                  <a:pt x="1478894" y="422748"/>
                </a:lnTo>
                <a:lnTo>
                  <a:pt x="1564388" y="420786"/>
                </a:lnTo>
                <a:lnTo>
                  <a:pt x="1648311" y="417552"/>
                </a:lnTo>
                <a:lnTo>
                  <a:pt x="1730270" y="412727"/>
                </a:lnTo>
                <a:lnTo>
                  <a:pt x="1809873" y="405993"/>
                </a:lnTo>
                <a:lnTo>
                  <a:pt x="1886728" y="397032"/>
                </a:lnTo>
                <a:lnTo>
                  <a:pt x="1960440" y="385526"/>
                </a:lnTo>
                <a:lnTo>
                  <a:pt x="2030618" y="371157"/>
                </a:lnTo>
                <a:lnTo>
                  <a:pt x="2096869" y="353607"/>
                </a:lnTo>
                <a:lnTo>
                  <a:pt x="2158800" y="332557"/>
                </a:lnTo>
                <a:lnTo>
                  <a:pt x="2216019" y="307689"/>
                </a:lnTo>
                <a:lnTo>
                  <a:pt x="2268132" y="278686"/>
                </a:lnTo>
                <a:lnTo>
                  <a:pt x="2314747" y="245229"/>
                </a:lnTo>
                <a:lnTo>
                  <a:pt x="2355472" y="206999"/>
                </a:lnTo>
                <a:lnTo>
                  <a:pt x="2389913" y="163680"/>
                </a:lnTo>
                <a:lnTo>
                  <a:pt x="2417677" y="114952"/>
                </a:lnTo>
                <a:lnTo>
                  <a:pt x="2438373" y="60498"/>
                </a:lnTo>
                <a:lnTo>
                  <a:pt x="2451608" y="0"/>
                </a:lnTo>
              </a:path>
            </a:pathLst>
          </a:custGeom>
          <a:ln w="12699">
            <a:solidFill>
              <a:srgbClr val="5B9BD4"/>
            </a:solidFill>
          </a:ln>
        </p:spPr>
        <p:txBody>
          <a:bodyPr wrap="square" lIns="0" tIns="0" rIns="0" bIns="0" rtlCol="0"/>
          <a:lstStyle/>
          <a:p>
            <a:pPr defTabSz="829178">
              <a:defRPr/>
            </a:pPr>
            <a:endParaRPr sz="3264">
              <a:solidFill>
                <a:prstClr val="black"/>
              </a:solidFill>
              <a:latin typeface="Calibri"/>
            </a:endParaRPr>
          </a:p>
        </p:txBody>
      </p:sp>
      <p:sp>
        <p:nvSpPr>
          <p:cNvPr id="54" name="object 113"/>
          <p:cNvSpPr txBox="1"/>
          <p:nvPr/>
        </p:nvSpPr>
        <p:spPr>
          <a:xfrm>
            <a:off x="4191172" y="3325245"/>
            <a:ext cx="495089" cy="195438"/>
          </a:xfrm>
          <a:prstGeom prst="rect">
            <a:avLst/>
          </a:prstGeom>
          <a:solidFill>
            <a:schemeClr val="bg1">
              <a:alpha val="80000"/>
            </a:schemeClr>
          </a:solidFill>
        </p:spPr>
        <p:txBody>
          <a:bodyPr vert="horz" wrap="square" lIns="0" tIns="0" rIns="0" bIns="0" rtlCol="0">
            <a:spAutoFit/>
          </a:bodyPr>
          <a:lstStyle/>
          <a:p>
            <a:pPr marL="11516" defTabSz="829178">
              <a:defRPr/>
            </a:pPr>
            <a:r>
              <a:rPr lang="en-US" sz="1270" spc="18" dirty="0">
                <a:solidFill>
                  <a:prstClr val="black"/>
                </a:solidFill>
                <a:latin typeface="Calibri"/>
                <a:cs typeface="Calibri"/>
              </a:rPr>
              <a:t>Is-a</a:t>
            </a:r>
            <a:endParaRPr sz="1270" dirty="0">
              <a:solidFill>
                <a:prstClr val="black"/>
              </a:solidFill>
              <a:latin typeface="Calibri"/>
              <a:cs typeface="Calibri"/>
            </a:endParaRPr>
          </a:p>
        </p:txBody>
      </p:sp>
      <p:sp>
        <p:nvSpPr>
          <p:cNvPr id="55" name="object 114"/>
          <p:cNvSpPr/>
          <p:nvPr/>
        </p:nvSpPr>
        <p:spPr>
          <a:xfrm>
            <a:off x="5886470" y="2439472"/>
            <a:ext cx="596279" cy="1161166"/>
          </a:xfrm>
          <a:custGeom>
            <a:avLst/>
            <a:gdLst/>
            <a:ahLst/>
            <a:cxnLst/>
            <a:rect l="l" t="t" r="r" b="b"/>
            <a:pathLst>
              <a:path w="727710" h="559435">
                <a:moveTo>
                  <a:pt x="0" y="558926"/>
                </a:moveTo>
                <a:lnTo>
                  <a:pt x="10659" y="506833"/>
                </a:lnTo>
                <a:lnTo>
                  <a:pt x="40393" y="470231"/>
                </a:lnTo>
                <a:lnTo>
                  <a:pt x="85832" y="446386"/>
                </a:lnTo>
                <a:lnTo>
                  <a:pt x="123185" y="436227"/>
                </a:lnTo>
                <a:lnTo>
                  <a:pt x="165023" y="429714"/>
                </a:lnTo>
                <a:lnTo>
                  <a:pt x="210347" y="426035"/>
                </a:lnTo>
                <a:lnTo>
                  <a:pt x="258159" y="424381"/>
                </a:lnTo>
                <a:lnTo>
                  <a:pt x="307461" y="423942"/>
                </a:lnTo>
                <a:lnTo>
                  <a:pt x="332359" y="423925"/>
                </a:lnTo>
                <a:lnTo>
                  <a:pt x="360455" y="423873"/>
                </a:lnTo>
                <a:lnTo>
                  <a:pt x="416147" y="422495"/>
                </a:lnTo>
                <a:lnTo>
                  <a:pt x="470332" y="417302"/>
                </a:lnTo>
                <a:lnTo>
                  <a:pt x="522006" y="405750"/>
                </a:lnTo>
                <a:lnTo>
                  <a:pt x="570166" y="385295"/>
                </a:lnTo>
                <a:lnTo>
                  <a:pt x="613805" y="353395"/>
                </a:lnTo>
                <a:lnTo>
                  <a:pt x="651922" y="307505"/>
                </a:lnTo>
                <a:lnTo>
                  <a:pt x="683510" y="245082"/>
                </a:lnTo>
                <a:lnTo>
                  <a:pt x="696542" y="206875"/>
                </a:lnTo>
                <a:lnTo>
                  <a:pt x="707565" y="163582"/>
                </a:lnTo>
                <a:lnTo>
                  <a:pt x="716455" y="114883"/>
                </a:lnTo>
                <a:lnTo>
                  <a:pt x="723084" y="60462"/>
                </a:lnTo>
                <a:lnTo>
                  <a:pt x="727329" y="0"/>
                </a:lnTo>
              </a:path>
            </a:pathLst>
          </a:custGeom>
          <a:ln w="12700">
            <a:solidFill>
              <a:srgbClr val="5B9BD4"/>
            </a:solidFill>
          </a:ln>
        </p:spPr>
        <p:txBody>
          <a:bodyPr wrap="square" lIns="0" tIns="0" rIns="0" bIns="0" rtlCol="0"/>
          <a:lstStyle/>
          <a:p>
            <a:pPr defTabSz="829178">
              <a:defRPr/>
            </a:pPr>
            <a:endParaRPr sz="3264">
              <a:solidFill>
                <a:prstClr val="black"/>
              </a:solidFill>
              <a:latin typeface="Calibri"/>
            </a:endParaRPr>
          </a:p>
        </p:txBody>
      </p:sp>
      <p:sp>
        <p:nvSpPr>
          <p:cNvPr id="56" name="object 116"/>
          <p:cNvSpPr txBox="1"/>
          <p:nvPr/>
        </p:nvSpPr>
        <p:spPr>
          <a:xfrm>
            <a:off x="6268423" y="3235988"/>
            <a:ext cx="435027" cy="195438"/>
          </a:xfrm>
          <a:prstGeom prst="rect">
            <a:avLst/>
          </a:prstGeom>
          <a:solidFill>
            <a:schemeClr val="bg1">
              <a:alpha val="80000"/>
            </a:schemeClr>
          </a:solidFill>
        </p:spPr>
        <p:txBody>
          <a:bodyPr vert="horz" wrap="square" lIns="0" tIns="0" rIns="0" bIns="0" rtlCol="0">
            <a:spAutoFit/>
          </a:bodyPr>
          <a:lstStyle/>
          <a:p>
            <a:pPr marL="11516" defTabSz="829178">
              <a:defRPr/>
            </a:pPr>
            <a:r>
              <a:rPr lang="en-US" sz="1270" spc="18" dirty="0">
                <a:solidFill>
                  <a:prstClr val="black"/>
                </a:solidFill>
                <a:latin typeface="Calibri"/>
                <a:cs typeface="Calibri"/>
              </a:rPr>
              <a:t>Is-a</a:t>
            </a:r>
            <a:endParaRPr sz="1270" dirty="0">
              <a:solidFill>
                <a:prstClr val="black"/>
              </a:solidFill>
              <a:latin typeface="Calibri"/>
              <a:cs typeface="Calibri"/>
            </a:endParaRPr>
          </a:p>
        </p:txBody>
      </p:sp>
      <p:sp>
        <p:nvSpPr>
          <p:cNvPr id="57" name="object 117"/>
          <p:cNvSpPr/>
          <p:nvPr/>
        </p:nvSpPr>
        <p:spPr>
          <a:xfrm>
            <a:off x="6483004" y="2487478"/>
            <a:ext cx="840020" cy="1104463"/>
          </a:xfrm>
          <a:custGeom>
            <a:avLst/>
            <a:gdLst/>
            <a:ahLst/>
            <a:cxnLst/>
            <a:rect l="l" t="t" r="r" b="b"/>
            <a:pathLst>
              <a:path w="847089" h="313689">
                <a:moveTo>
                  <a:pt x="846963" y="313689"/>
                </a:moveTo>
                <a:lnTo>
                  <a:pt x="833468" y="261596"/>
                </a:lnTo>
                <a:lnTo>
                  <a:pt x="795826" y="224994"/>
                </a:lnTo>
                <a:lnTo>
                  <a:pt x="759420" y="207849"/>
                </a:lnTo>
                <a:lnTo>
                  <a:pt x="715438" y="195564"/>
                </a:lnTo>
                <a:lnTo>
                  <a:pt x="665143" y="187329"/>
                </a:lnTo>
                <a:lnTo>
                  <a:pt x="609798" y="182334"/>
                </a:lnTo>
                <a:lnTo>
                  <a:pt x="550664" y="179769"/>
                </a:lnTo>
                <a:lnTo>
                  <a:pt x="489006" y="178824"/>
                </a:lnTo>
                <a:lnTo>
                  <a:pt x="426085" y="178688"/>
                </a:lnTo>
                <a:lnTo>
                  <a:pt x="397243" y="178666"/>
                </a:lnTo>
                <a:lnTo>
                  <a:pt x="340012" y="178085"/>
                </a:lnTo>
                <a:lnTo>
                  <a:pt x="284142" y="175896"/>
                </a:lnTo>
                <a:lnTo>
                  <a:pt x="230539" y="171027"/>
                </a:lnTo>
                <a:lnTo>
                  <a:pt x="180109" y="162405"/>
                </a:lnTo>
                <a:lnTo>
                  <a:pt x="133761" y="148959"/>
                </a:lnTo>
                <a:lnTo>
                  <a:pt x="92399" y="129616"/>
                </a:lnTo>
                <a:lnTo>
                  <a:pt x="56931" y="103304"/>
                </a:lnTo>
                <a:lnTo>
                  <a:pt x="28264" y="68951"/>
                </a:lnTo>
                <a:lnTo>
                  <a:pt x="7305" y="25485"/>
                </a:lnTo>
                <a:lnTo>
                  <a:pt x="0" y="0"/>
                </a:lnTo>
              </a:path>
            </a:pathLst>
          </a:custGeom>
          <a:solidFill>
            <a:schemeClr val="bg1">
              <a:alpha val="80000"/>
            </a:schemeClr>
          </a:solidFill>
          <a:ln w="12700">
            <a:solidFill>
              <a:srgbClr val="5B9BD4"/>
            </a:solidFill>
          </a:ln>
        </p:spPr>
        <p:txBody>
          <a:bodyPr wrap="square" lIns="0" tIns="0" rIns="0" bIns="0" rtlCol="0"/>
          <a:lstStyle/>
          <a:p>
            <a:pPr defTabSz="829178">
              <a:defRPr/>
            </a:pPr>
            <a:endParaRPr sz="3264">
              <a:solidFill>
                <a:prstClr val="black"/>
              </a:solidFill>
              <a:latin typeface="Calibri"/>
            </a:endParaRPr>
          </a:p>
        </p:txBody>
      </p:sp>
      <p:sp>
        <p:nvSpPr>
          <p:cNvPr id="59" name="object 119"/>
          <p:cNvSpPr txBox="1"/>
          <p:nvPr/>
        </p:nvSpPr>
        <p:spPr>
          <a:xfrm>
            <a:off x="7213381" y="3257828"/>
            <a:ext cx="391671" cy="223266"/>
          </a:xfrm>
          <a:prstGeom prst="rect">
            <a:avLst/>
          </a:prstGeom>
          <a:solidFill>
            <a:schemeClr val="bg1">
              <a:alpha val="80000"/>
            </a:schemeClr>
          </a:solidFill>
        </p:spPr>
        <p:txBody>
          <a:bodyPr vert="horz" wrap="square" lIns="0" tIns="0" rIns="0" bIns="0" rtlCol="0">
            <a:spAutoFit/>
          </a:bodyPr>
          <a:lstStyle/>
          <a:p>
            <a:pPr marL="11516" defTabSz="829178">
              <a:defRPr/>
            </a:pPr>
            <a:r>
              <a:rPr lang="en-US" sz="1451" spc="-5" dirty="0">
                <a:solidFill>
                  <a:prstClr val="black"/>
                </a:solidFill>
                <a:latin typeface="Calibri"/>
                <a:cs typeface="Calibri"/>
              </a:rPr>
              <a:t>Is-a</a:t>
            </a:r>
            <a:endParaRPr sz="1451" dirty="0">
              <a:solidFill>
                <a:prstClr val="black"/>
              </a:solidFill>
              <a:latin typeface="Calibri"/>
              <a:cs typeface="Calibri"/>
            </a:endParaRPr>
          </a:p>
        </p:txBody>
      </p:sp>
      <p:sp>
        <p:nvSpPr>
          <p:cNvPr id="60" name="object 120"/>
          <p:cNvSpPr/>
          <p:nvPr/>
        </p:nvSpPr>
        <p:spPr>
          <a:xfrm>
            <a:off x="6471307" y="2513074"/>
            <a:ext cx="2441556" cy="1066814"/>
          </a:xfrm>
          <a:custGeom>
            <a:avLst/>
            <a:gdLst/>
            <a:ahLst/>
            <a:cxnLst/>
            <a:rect l="l" t="t" r="r" b="b"/>
            <a:pathLst>
              <a:path w="2489834" h="316864">
                <a:moveTo>
                  <a:pt x="2489327" y="316357"/>
                </a:moveTo>
                <a:lnTo>
                  <a:pt x="2471158" y="279771"/>
                </a:lnTo>
                <a:lnTo>
                  <a:pt x="2419158" y="250476"/>
                </a:lnTo>
                <a:lnTo>
                  <a:pt x="2381646" y="238309"/>
                </a:lnTo>
                <a:lnTo>
                  <a:pt x="2337086" y="227661"/>
                </a:lnTo>
                <a:lnTo>
                  <a:pt x="2285946" y="218430"/>
                </a:lnTo>
                <a:lnTo>
                  <a:pt x="2228698" y="210516"/>
                </a:lnTo>
                <a:lnTo>
                  <a:pt x="2165811" y="203816"/>
                </a:lnTo>
                <a:lnTo>
                  <a:pt x="2097754" y="198231"/>
                </a:lnTo>
                <a:lnTo>
                  <a:pt x="2024997" y="193657"/>
                </a:lnTo>
                <a:lnTo>
                  <a:pt x="1948011" y="189996"/>
                </a:lnTo>
                <a:lnTo>
                  <a:pt x="1867264" y="187144"/>
                </a:lnTo>
                <a:lnTo>
                  <a:pt x="1783228" y="185001"/>
                </a:lnTo>
                <a:lnTo>
                  <a:pt x="1696370" y="183465"/>
                </a:lnTo>
                <a:lnTo>
                  <a:pt x="1607162" y="182436"/>
                </a:lnTo>
                <a:lnTo>
                  <a:pt x="1516073" y="181811"/>
                </a:lnTo>
                <a:lnTo>
                  <a:pt x="1423573" y="181491"/>
                </a:lnTo>
                <a:lnTo>
                  <a:pt x="1330131" y="181372"/>
                </a:lnTo>
                <a:lnTo>
                  <a:pt x="1236217" y="181356"/>
                </a:lnTo>
                <a:lnTo>
                  <a:pt x="1152225" y="181333"/>
                </a:lnTo>
                <a:lnTo>
                  <a:pt x="1068568" y="181174"/>
                </a:lnTo>
                <a:lnTo>
                  <a:pt x="985580" y="180743"/>
                </a:lnTo>
                <a:lnTo>
                  <a:pt x="903593" y="179905"/>
                </a:lnTo>
                <a:lnTo>
                  <a:pt x="822942" y="178522"/>
                </a:lnTo>
                <a:lnTo>
                  <a:pt x="743958" y="176459"/>
                </a:lnTo>
                <a:lnTo>
                  <a:pt x="666976" y="173580"/>
                </a:lnTo>
                <a:lnTo>
                  <a:pt x="592330" y="169749"/>
                </a:lnTo>
                <a:lnTo>
                  <a:pt x="520351" y="164829"/>
                </a:lnTo>
                <a:lnTo>
                  <a:pt x="451373" y="158686"/>
                </a:lnTo>
                <a:lnTo>
                  <a:pt x="385731" y="151182"/>
                </a:lnTo>
                <a:lnTo>
                  <a:pt x="323756" y="142183"/>
                </a:lnTo>
                <a:lnTo>
                  <a:pt x="265783" y="131551"/>
                </a:lnTo>
                <a:lnTo>
                  <a:pt x="212144" y="119150"/>
                </a:lnTo>
                <a:lnTo>
                  <a:pt x="163173" y="104846"/>
                </a:lnTo>
                <a:lnTo>
                  <a:pt x="119203" y="88501"/>
                </a:lnTo>
                <a:lnTo>
                  <a:pt x="80567" y="69980"/>
                </a:lnTo>
                <a:lnTo>
                  <a:pt x="47599" y="49147"/>
                </a:lnTo>
                <a:lnTo>
                  <a:pt x="20632" y="25865"/>
                </a:lnTo>
                <a:lnTo>
                  <a:pt x="0" y="0"/>
                </a:lnTo>
              </a:path>
            </a:pathLst>
          </a:custGeom>
          <a:ln w="12700">
            <a:solidFill>
              <a:srgbClr val="5B9BD4"/>
            </a:solidFill>
          </a:ln>
        </p:spPr>
        <p:txBody>
          <a:bodyPr wrap="square" lIns="0" tIns="0" rIns="0" bIns="0" rtlCol="0"/>
          <a:lstStyle/>
          <a:p>
            <a:pPr defTabSz="829178">
              <a:defRPr/>
            </a:pPr>
            <a:endParaRPr sz="3264">
              <a:solidFill>
                <a:prstClr val="black"/>
              </a:solidFill>
              <a:latin typeface="Calibri"/>
            </a:endParaRPr>
          </a:p>
        </p:txBody>
      </p:sp>
      <p:sp>
        <p:nvSpPr>
          <p:cNvPr id="62" name="object 123"/>
          <p:cNvSpPr/>
          <p:nvPr/>
        </p:nvSpPr>
        <p:spPr>
          <a:xfrm>
            <a:off x="6457266" y="2506079"/>
            <a:ext cx="3784629" cy="1004572"/>
          </a:xfrm>
          <a:custGeom>
            <a:avLst/>
            <a:gdLst/>
            <a:ahLst/>
            <a:cxnLst/>
            <a:rect l="l" t="t" r="r" b="b"/>
            <a:pathLst>
              <a:path w="3992245" h="320039">
                <a:moveTo>
                  <a:pt x="3991737" y="319786"/>
                </a:moveTo>
                <a:lnTo>
                  <a:pt x="3962589" y="283200"/>
                </a:lnTo>
                <a:lnTo>
                  <a:pt x="3927286" y="267692"/>
                </a:lnTo>
                <a:lnTo>
                  <a:pt x="3879169" y="253905"/>
                </a:lnTo>
                <a:lnTo>
                  <a:pt x="3818991" y="241738"/>
                </a:lnTo>
                <a:lnTo>
                  <a:pt x="3747506" y="231090"/>
                </a:lnTo>
                <a:lnTo>
                  <a:pt x="3665468" y="221859"/>
                </a:lnTo>
                <a:lnTo>
                  <a:pt x="3573632" y="213945"/>
                </a:lnTo>
                <a:lnTo>
                  <a:pt x="3472751" y="207245"/>
                </a:lnTo>
                <a:lnTo>
                  <a:pt x="3363579" y="201660"/>
                </a:lnTo>
                <a:lnTo>
                  <a:pt x="3246869" y="197086"/>
                </a:lnTo>
                <a:lnTo>
                  <a:pt x="3123377" y="193425"/>
                </a:lnTo>
                <a:lnTo>
                  <a:pt x="2993855" y="190573"/>
                </a:lnTo>
                <a:lnTo>
                  <a:pt x="2859057" y="188430"/>
                </a:lnTo>
                <a:lnTo>
                  <a:pt x="2719738" y="186894"/>
                </a:lnTo>
                <a:lnTo>
                  <a:pt x="2576652" y="185865"/>
                </a:lnTo>
                <a:lnTo>
                  <a:pt x="2430551" y="185240"/>
                </a:lnTo>
                <a:lnTo>
                  <a:pt x="2282191" y="184920"/>
                </a:lnTo>
                <a:lnTo>
                  <a:pt x="2132325" y="184801"/>
                </a:lnTo>
                <a:lnTo>
                  <a:pt x="1981708" y="184785"/>
                </a:lnTo>
                <a:lnTo>
                  <a:pt x="1846449" y="184761"/>
                </a:lnTo>
                <a:lnTo>
                  <a:pt x="1711736" y="184600"/>
                </a:lnTo>
                <a:lnTo>
                  <a:pt x="1578112" y="184161"/>
                </a:lnTo>
                <a:lnTo>
                  <a:pt x="1446121" y="183306"/>
                </a:lnTo>
                <a:lnTo>
                  <a:pt x="1316307" y="181897"/>
                </a:lnTo>
                <a:lnTo>
                  <a:pt x="1189213" y="179795"/>
                </a:lnTo>
                <a:lnTo>
                  <a:pt x="1065383" y="176862"/>
                </a:lnTo>
                <a:lnTo>
                  <a:pt x="945361" y="172958"/>
                </a:lnTo>
                <a:lnTo>
                  <a:pt x="829690" y="167946"/>
                </a:lnTo>
                <a:lnTo>
                  <a:pt x="718915" y="161686"/>
                </a:lnTo>
                <a:lnTo>
                  <a:pt x="613578" y="154041"/>
                </a:lnTo>
                <a:lnTo>
                  <a:pt x="514224" y="144871"/>
                </a:lnTo>
                <a:lnTo>
                  <a:pt x="421395" y="134038"/>
                </a:lnTo>
                <a:lnTo>
                  <a:pt x="335637" y="121403"/>
                </a:lnTo>
                <a:lnTo>
                  <a:pt x="257492" y="106828"/>
                </a:lnTo>
                <a:lnTo>
                  <a:pt x="187504" y="90175"/>
                </a:lnTo>
                <a:lnTo>
                  <a:pt x="126218" y="71303"/>
                </a:lnTo>
                <a:lnTo>
                  <a:pt x="74175" y="50076"/>
                </a:lnTo>
                <a:lnTo>
                  <a:pt x="31921" y="26354"/>
                </a:lnTo>
                <a:lnTo>
                  <a:pt x="0" y="0"/>
                </a:lnTo>
              </a:path>
            </a:pathLst>
          </a:custGeom>
          <a:ln w="12700">
            <a:solidFill>
              <a:srgbClr val="5B9BD4"/>
            </a:solidFill>
          </a:ln>
        </p:spPr>
        <p:txBody>
          <a:bodyPr wrap="square" lIns="0" tIns="0" rIns="0" bIns="0" rtlCol="0"/>
          <a:lstStyle/>
          <a:p>
            <a:pPr defTabSz="829178">
              <a:defRPr/>
            </a:pPr>
            <a:endParaRPr sz="3264">
              <a:solidFill>
                <a:prstClr val="black"/>
              </a:solidFill>
              <a:latin typeface="Calibri"/>
            </a:endParaRPr>
          </a:p>
        </p:txBody>
      </p:sp>
      <p:sp>
        <p:nvSpPr>
          <p:cNvPr id="64" name="object 125"/>
          <p:cNvSpPr txBox="1"/>
          <p:nvPr/>
        </p:nvSpPr>
        <p:spPr>
          <a:xfrm>
            <a:off x="9733752" y="3053960"/>
            <a:ext cx="460478" cy="195438"/>
          </a:xfrm>
          <a:prstGeom prst="rect">
            <a:avLst/>
          </a:prstGeom>
          <a:solidFill>
            <a:schemeClr val="bg1">
              <a:alpha val="80000"/>
            </a:schemeClr>
          </a:solidFill>
        </p:spPr>
        <p:txBody>
          <a:bodyPr vert="horz" wrap="square" lIns="0" tIns="0" rIns="0" bIns="0" rtlCol="0">
            <a:spAutoFit/>
          </a:bodyPr>
          <a:lstStyle/>
          <a:p>
            <a:pPr marL="11516" defTabSz="829178">
              <a:defRPr/>
            </a:pPr>
            <a:r>
              <a:rPr lang="en-US" sz="1270" spc="18" dirty="0">
                <a:solidFill>
                  <a:prstClr val="black"/>
                </a:solidFill>
                <a:latin typeface="Calibri"/>
                <a:cs typeface="Calibri"/>
              </a:rPr>
              <a:t>Is-a</a:t>
            </a:r>
            <a:endParaRPr sz="1270" dirty="0">
              <a:solidFill>
                <a:prstClr val="black"/>
              </a:solidFill>
              <a:latin typeface="Calibri"/>
              <a:cs typeface="Calibri"/>
            </a:endParaRPr>
          </a:p>
        </p:txBody>
      </p:sp>
      <p:sp>
        <p:nvSpPr>
          <p:cNvPr id="71" name="object 21"/>
          <p:cNvSpPr/>
          <p:nvPr/>
        </p:nvSpPr>
        <p:spPr>
          <a:xfrm>
            <a:off x="3739753" y="3825110"/>
            <a:ext cx="159365" cy="41458"/>
          </a:xfrm>
          <a:custGeom>
            <a:avLst/>
            <a:gdLst/>
            <a:ahLst/>
            <a:cxnLst/>
            <a:rect l="l" t="t" r="r" b="b"/>
            <a:pathLst>
              <a:path w="118744">
                <a:moveTo>
                  <a:pt x="0" y="0"/>
                </a:moveTo>
                <a:lnTo>
                  <a:pt x="118237" y="0"/>
                </a:lnTo>
              </a:path>
            </a:pathLst>
          </a:custGeom>
          <a:ln w="12700">
            <a:solidFill>
              <a:srgbClr val="5B9BD4"/>
            </a:solidFill>
          </a:ln>
        </p:spPr>
        <p:txBody>
          <a:bodyPr wrap="square" lIns="0" tIns="0" rIns="0" bIns="0" rtlCol="0"/>
          <a:lstStyle/>
          <a:p>
            <a:pPr defTabSz="829178">
              <a:defRPr/>
            </a:pPr>
            <a:endParaRPr sz="2539">
              <a:solidFill>
                <a:prstClr val="black"/>
              </a:solidFill>
              <a:latin typeface="Calibri"/>
            </a:endParaRPr>
          </a:p>
        </p:txBody>
      </p:sp>
      <p:sp>
        <p:nvSpPr>
          <p:cNvPr id="72" name="object 20"/>
          <p:cNvSpPr/>
          <p:nvPr/>
        </p:nvSpPr>
        <p:spPr>
          <a:xfrm>
            <a:off x="5225703" y="3812259"/>
            <a:ext cx="36277" cy="0"/>
          </a:xfrm>
          <a:custGeom>
            <a:avLst/>
            <a:gdLst/>
            <a:ahLst/>
            <a:cxnLst/>
            <a:rect l="l" t="t" r="r" b="b"/>
            <a:pathLst>
              <a:path w="40005">
                <a:moveTo>
                  <a:pt x="0" y="0"/>
                </a:moveTo>
                <a:lnTo>
                  <a:pt x="39903" y="0"/>
                </a:lnTo>
              </a:path>
            </a:pathLst>
          </a:custGeom>
          <a:ln w="12700">
            <a:solidFill>
              <a:srgbClr val="5B9BD4"/>
            </a:solidFill>
          </a:ln>
        </p:spPr>
        <p:txBody>
          <a:bodyPr wrap="square" lIns="0" tIns="0" rIns="0" bIns="0" rtlCol="0"/>
          <a:lstStyle/>
          <a:p>
            <a:pPr defTabSz="829178">
              <a:defRPr/>
            </a:pPr>
            <a:endParaRPr sz="2539">
              <a:solidFill>
                <a:prstClr val="black"/>
              </a:solidFill>
              <a:latin typeface="Calibri"/>
            </a:endParaRPr>
          </a:p>
        </p:txBody>
      </p:sp>
      <p:sp>
        <p:nvSpPr>
          <p:cNvPr id="73" name="object 21"/>
          <p:cNvSpPr/>
          <p:nvPr/>
        </p:nvSpPr>
        <p:spPr>
          <a:xfrm>
            <a:off x="4777853" y="3812258"/>
            <a:ext cx="159365" cy="41458"/>
          </a:xfrm>
          <a:custGeom>
            <a:avLst/>
            <a:gdLst/>
            <a:ahLst/>
            <a:cxnLst/>
            <a:rect l="l" t="t" r="r" b="b"/>
            <a:pathLst>
              <a:path w="118744">
                <a:moveTo>
                  <a:pt x="0" y="0"/>
                </a:moveTo>
                <a:lnTo>
                  <a:pt x="118237" y="0"/>
                </a:lnTo>
              </a:path>
            </a:pathLst>
          </a:custGeom>
          <a:ln w="12700">
            <a:solidFill>
              <a:srgbClr val="5B9BD4"/>
            </a:solidFill>
          </a:ln>
        </p:spPr>
        <p:txBody>
          <a:bodyPr wrap="square" lIns="0" tIns="0" rIns="0" bIns="0" rtlCol="0"/>
          <a:lstStyle/>
          <a:p>
            <a:pPr defTabSz="829178">
              <a:defRPr/>
            </a:pPr>
            <a:endParaRPr sz="2539">
              <a:solidFill>
                <a:prstClr val="black"/>
              </a:solidFill>
              <a:latin typeface="Calibri"/>
            </a:endParaRPr>
          </a:p>
        </p:txBody>
      </p:sp>
      <p:sp>
        <p:nvSpPr>
          <p:cNvPr id="74" name="object 22"/>
          <p:cNvSpPr/>
          <p:nvPr/>
        </p:nvSpPr>
        <p:spPr>
          <a:xfrm rot="10800000">
            <a:off x="4746519" y="3780735"/>
            <a:ext cx="81190" cy="81190"/>
          </a:xfrm>
          <a:custGeom>
            <a:avLst/>
            <a:gdLst/>
            <a:ahLst/>
            <a:cxnLst/>
            <a:rect l="l" t="t" r="r" b="b"/>
            <a:pathLst>
              <a:path w="89535" h="89535">
                <a:moveTo>
                  <a:pt x="0" y="0"/>
                </a:moveTo>
                <a:lnTo>
                  <a:pt x="0" y="89408"/>
                </a:lnTo>
                <a:lnTo>
                  <a:pt x="89407" y="44703"/>
                </a:lnTo>
                <a:lnTo>
                  <a:pt x="0" y="0"/>
                </a:lnTo>
                <a:close/>
              </a:path>
            </a:pathLst>
          </a:custGeom>
          <a:solidFill>
            <a:schemeClr val="bg1"/>
          </a:solidFill>
          <a:ln>
            <a:solidFill>
              <a:srgbClr val="5B9BD4"/>
            </a:solidFill>
          </a:ln>
        </p:spPr>
        <p:txBody>
          <a:bodyPr wrap="square" lIns="0" tIns="0" rIns="0" bIns="0" rtlCol="0"/>
          <a:lstStyle/>
          <a:p>
            <a:pPr defTabSz="829178">
              <a:defRPr/>
            </a:pPr>
            <a:endParaRPr sz="2539">
              <a:solidFill>
                <a:prstClr val="black"/>
              </a:solidFill>
              <a:latin typeface="Calibri"/>
            </a:endParaRPr>
          </a:p>
        </p:txBody>
      </p:sp>
      <p:sp>
        <p:nvSpPr>
          <p:cNvPr id="75" name="object 23"/>
          <p:cNvSpPr txBox="1"/>
          <p:nvPr/>
        </p:nvSpPr>
        <p:spPr>
          <a:xfrm>
            <a:off x="4909881" y="3760544"/>
            <a:ext cx="443878" cy="146515"/>
          </a:xfrm>
          <a:prstGeom prst="rect">
            <a:avLst/>
          </a:prstGeom>
          <a:solidFill>
            <a:schemeClr val="bg1"/>
          </a:solidFill>
        </p:spPr>
        <p:txBody>
          <a:bodyPr vert="horz" wrap="square" lIns="0" tIns="0" rIns="0" bIns="0" rtlCol="0">
            <a:spAutoFit/>
          </a:bodyPr>
          <a:lstStyle/>
          <a:p>
            <a:pPr marL="11516" defTabSz="829178">
              <a:defRPr/>
            </a:pPr>
            <a:r>
              <a:rPr lang="en-US" sz="952" spc="-9" dirty="0">
                <a:solidFill>
                  <a:prstClr val="black"/>
                </a:solidFill>
                <a:latin typeface="Calibri"/>
                <a:cs typeface="Calibri"/>
              </a:rPr>
              <a:t>Follows</a:t>
            </a:r>
            <a:endParaRPr sz="952" dirty="0">
              <a:solidFill>
                <a:prstClr val="black"/>
              </a:solidFill>
              <a:latin typeface="Calibri"/>
              <a:cs typeface="Calibri"/>
            </a:endParaRPr>
          </a:p>
        </p:txBody>
      </p:sp>
      <p:sp>
        <p:nvSpPr>
          <p:cNvPr id="76" name="object 21"/>
          <p:cNvSpPr/>
          <p:nvPr/>
        </p:nvSpPr>
        <p:spPr>
          <a:xfrm>
            <a:off x="5177405" y="3818423"/>
            <a:ext cx="337732" cy="41458"/>
          </a:xfrm>
          <a:custGeom>
            <a:avLst/>
            <a:gdLst/>
            <a:ahLst/>
            <a:cxnLst/>
            <a:rect l="l" t="t" r="r" b="b"/>
            <a:pathLst>
              <a:path w="118744">
                <a:moveTo>
                  <a:pt x="0" y="0"/>
                </a:moveTo>
                <a:lnTo>
                  <a:pt x="118237" y="0"/>
                </a:lnTo>
              </a:path>
            </a:pathLst>
          </a:custGeom>
          <a:ln w="12700">
            <a:solidFill>
              <a:srgbClr val="5B9BD4"/>
            </a:solidFill>
          </a:ln>
        </p:spPr>
        <p:txBody>
          <a:bodyPr wrap="square" lIns="0" tIns="0" rIns="0" bIns="0" rtlCol="0"/>
          <a:lstStyle/>
          <a:p>
            <a:pPr defTabSz="829178">
              <a:defRPr/>
            </a:pPr>
            <a:endParaRPr sz="2539">
              <a:solidFill>
                <a:prstClr val="black"/>
              </a:solidFill>
              <a:latin typeface="Calibri"/>
            </a:endParaRPr>
          </a:p>
        </p:txBody>
      </p:sp>
      <p:sp>
        <p:nvSpPr>
          <p:cNvPr id="77" name="object 20"/>
          <p:cNvSpPr/>
          <p:nvPr/>
        </p:nvSpPr>
        <p:spPr>
          <a:xfrm>
            <a:off x="6792068" y="3804199"/>
            <a:ext cx="36277" cy="0"/>
          </a:xfrm>
          <a:custGeom>
            <a:avLst/>
            <a:gdLst/>
            <a:ahLst/>
            <a:cxnLst/>
            <a:rect l="l" t="t" r="r" b="b"/>
            <a:pathLst>
              <a:path w="40005">
                <a:moveTo>
                  <a:pt x="0" y="0"/>
                </a:moveTo>
                <a:lnTo>
                  <a:pt x="39903" y="0"/>
                </a:lnTo>
              </a:path>
            </a:pathLst>
          </a:custGeom>
          <a:ln w="12700">
            <a:solidFill>
              <a:srgbClr val="5B9BD4"/>
            </a:solidFill>
          </a:ln>
        </p:spPr>
        <p:txBody>
          <a:bodyPr wrap="square" lIns="0" tIns="0" rIns="0" bIns="0" rtlCol="0"/>
          <a:lstStyle/>
          <a:p>
            <a:pPr defTabSz="829178">
              <a:defRPr/>
            </a:pPr>
            <a:endParaRPr sz="2539">
              <a:solidFill>
                <a:prstClr val="black"/>
              </a:solidFill>
              <a:latin typeface="Calibri"/>
            </a:endParaRPr>
          </a:p>
        </p:txBody>
      </p:sp>
      <p:sp>
        <p:nvSpPr>
          <p:cNvPr id="78" name="object 21"/>
          <p:cNvSpPr/>
          <p:nvPr/>
        </p:nvSpPr>
        <p:spPr>
          <a:xfrm>
            <a:off x="6344219" y="3804198"/>
            <a:ext cx="159365" cy="41458"/>
          </a:xfrm>
          <a:custGeom>
            <a:avLst/>
            <a:gdLst/>
            <a:ahLst/>
            <a:cxnLst/>
            <a:rect l="l" t="t" r="r" b="b"/>
            <a:pathLst>
              <a:path w="118744">
                <a:moveTo>
                  <a:pt x="0" y="0"/>
                </a:moveTo>
                <a:lnTo>
                  <a:pt x="118237" y="0"/>
                </a:lnTo>
              </a:path>
            </a:pathLst>
          </a:custGeom>
          <a:ln w="12700">
            <a:solidFill>
              <a:srgbClr val="5B9BD4"/>
            </a:solidFill>
          </a:ln>
        </p:spPr>
        <p:txBody>
          <a:bodyPr wrap="square" lIns="0" tIns="0" rIns="0" bIns="0" rtlCol="0"/>
          <a:lstStyle/>
          <a:p>
            <a:pPr defTabSz="829178">
              <a:defRPr/>
            </a:pPr>
            <a:endParaRPr sz="2539">
              <a:solidFill>
                <a:prstClr val="black"/>
              </a:solidFill>
              <a:latin typeface="Calibri"/>
            </a:endParaRPr>
          </a:p>
        </p:txBody>
      </p:sp>
      <p:sp>
        <p:nvSpPr>
          <p:cNvPr id="79" name="object 22"/>
          <p:cNvSpPr/>
          <p:nvPr/>
        </p:nvSpPr>
        <p:spPr>
          <a:xfrm rot="10800000">
            <a:off x="6312885" y="3772676"/>
            <a:ext cx="81190" cy="81190"/>
          </a:xfrm>
          <a:custGeom>
            <a:avLst/>
            <a:gdLst/>
            <a:ahLst/>
            <a:cxnLst/>
            <a:rect l="l" t="t" r="r" b="b"/>
            <a:pathLst>
              <a:path w="89535" h="89535">
                <a:moveTo>
                  <a:pt x="0" y="0"/>
                </a:moveTo>
                <a:lnTo>
                  <a:pt x="0" y="89408"/>
                </a:lnTo>
                <a:lnTo>
                  <a:pt x="89407" y="44703"/>
                </a:lnTo>
                <a:lnTo>
                  <a:pt x="0" y="0"/>
                </a:lnTo>
                <a:close/>
              </a:path>
            </a:pathLst>
          </a:custGeom>
          <a:solidFill>
            <a:schemeClr val="bg1"/>
          </a:solidFill>
          <a:ln>
            <a:solidFill>
              <a:srgbClr val="5B9BD4"/>
            </a:solidFill>
          </a:ln>
        </p:spPr>
        <p:txBody>
          <a:bodyPr wrap="square" lIns="0" tIns="0" rIns="0" bIns="0" rtlCol="0"/>
          <a:lstStyle/>
          <a:p>
            <a:pPr defTabSz="829178">
              <a:defRPr/>
            </a:pPr>
            <a:endParaRPr sz="2539">
              <a:solidFill>
                <a:prstClr val="black"/>
              </a:solidFill>
              <a:latin typeface="Calibri"/>
            </a:endParaRPr>
          </a:p>
        </p:txBody>
      </p:sp>
      <p:sp>
        <p:nvSpPr>
          <p:cNvPr id="80" name="object 23"/>
          <p:cNvSpPr txBox="1"/>
          <p:nvPr/>
        </p:nvSpPr>
        <p:spPr>
          <a:xfrm>
            <a:off x="6457265" y="3744060"/>
            <a:ext cx="402157" cy="146515"/>
          </a:xfrm>
          <a:prstGeom prst="rect">
            <a:avLst/>
          </a:prstGeom>
          <a:solidFill>
            <a:schemeClr val="bg1"/>
          </a:solidFill>
        </p:spPr>
        <p:txBody>
          <a:bodyPr vert="horz" wrap="square" lIns="0" tIns="0" rIns="0" bIns="0" rtlCol="0">
            <a:spAutoFit/>
          </a:bodyPr>
          <a:lstStyle/>
          <a:p>
            <a:pPr marL="11516" defTabSz="829178">
              <a:defRPr/>
            </a:pPr>
            <a:r>
              <a:rPr lang="en-US" sz="952" spc="-9" dirty="0">
                <a:solidFill>
                  <a:prstClr val="black"/>
                </a:solidFill>
                <a:latin typeface="Calibri"/>
                <a:cs typeface="Calibri"/>
              </a:rPr>
              <a:t>Follows</a:t>
            </a:r>
            <a:endParaRPr sz="952" dirty="0">
              <a:solidFill>
                <a:prstClr val="black"/>
              </a:solidFill>
              <a:latin typeface="Calibri"/>
              <a:cs typeface="Calibri"/>
            </a:endParaRPr>
          </a:p>
        </p:txBody>
      </p:sp>
      <p:sp>
        <p:nvSpPr>
          <p:cNvPr id="81" name="object 21"/>
          <p:cNvSpPr/>
          <p:nvPr/>
        </p:nvSpPr>
        <p:spPr>
          <a:xfrm>
            <a:off x="6743770" y="3810364"/>
            <a:ext cx="159365" cy="41458"/>
          </a:xfrm>
          <a:custGeom>
            <a:avLst/>
            <a:gdLst/>
            <a:ahLst/>
            <a:cxnLst/>
            <a:rect l="l" t="t" r="r" b="b"/>
            <a:pathLst>
              <a:path w="118744">
                <a:moveTo>
                  <a:pt x="0" y="0"/>
                </a:moveTo>
                <a:lnTo>
                  <a:pt x="118237" y="0"/>
                </a:lnTo>
              </a:path>
            </a:pathLst>
          </a:custGeom>
          <a:ln w="12700">
            <a:solidFill>
              <a:srgbClr val="5B9BD4"/>
            </a:solidFill>
          </a:ln>
        </p:spPr>
        <p:txBody>
          <a:bodyPr wrap="square" lIns="0" tIns="0" rIns="0" bIns="0" rtlCol="0"/>
          <a:lstStyle/>
          <a:p>
            <a:pPr defTabSz="829178">
              <a:defRPr/>
            </a:pPr>
            <a:endParaRPr sz="2539">
              <a:solidFill>
                <a:prstClr val="black"/>
              </a:solidFill>
              <a:latin typeface="Calibri"/>
            </a:endParaRPr>
          </a:p>
        </p:txBody>
      </p:sp>
      <p:sp>
        <p:nvSpPr>
          <p:cNvPr id="82" name="object 20"/>
          <p:cNvSpPr/>
          <p:nvPr/>
        </p:nvSpPr>
        <p:spPr>
          <a:xfrm>
            <a:off x="8235910" y="3822609"/>
            <a:ext cx="36277" cy="0"/>
          </a:xfrm>
          <a:custGeom>
            <a:avLst/>
            <a:gdLst/>
            <a:ahLst/>
            <a:cxnLst/>
            <a:rect l="l" t="t" r="r" b="b"/>
            <a:pathLst>
              <a:path w="40005">
                <a:moveTo>
                  <a:pt x="0" y="0"/>
                </a:moveTo>
                <a:lnTo>
                  <a:pt x="39903" y="0"/>
                </a:lnTo>
              </a:path>
            </a:pathLst>
          </a:custGeom>
          <a:ln w="12700">
            <a:solidFill>
              <a:srgbClr val="5B9BD4"/>
            </a:solidFill>
          </a:ln>
        </p:spPr>
        <p:txBody>
          <a:bodyPr wrap="square" lIns="0" tIns="0" rIns="0" bIns="0" rtlCol="0"/>
          <a:lstStyle/>
          <a:p>
            <a:pPr defTabSz="829178">
              <a:defRPr/>
            </a:pPr>
            <a:endParaRPr sz="2539">
              <a:solidFill>
                <a:prstClr val="black"/>
              </a:solidFill>
              <a:latin typeface="Calibri"/>
            </a:endParaRPr>
          </a:p>
        </p:txBody>
      </p:sp>
      <p:sp>
        <p:nvSpPr>
          <p:cNvPr id="83" name="object 21"/>
          <p:cNvSpPr/>
          <p:nvPr/>
        </p:nvSpPr>
        <p:spPr>
          <a:xfrm>
            <a:off x="7788061" y="3822608"/>
            <a:ext cx="159365" cy="41458"/>
          </a:xfrm>
          <a:custGeom>
            <a:avLst/>
            <a:gdLst/>
            <a:ahLst/>
            <a:cxnLst/>
            <a:rect l="l" t="t" r="r" b="b"/>
            <a:pathLst>
              <a:path w="118744">
                <a:moveTo>
                  <a:pt x="0" y="0"/>
                </a:moveTo>
                <a:lnTo>
                  <a:pt x="118237" y="0"/>
                </a:lnTo>
              </a:path>
            </a:pathLst>
          </a:custGeom>
          <a:ln w="12700">
            <a:solidFill>
              <a:srgbClr val="5B9BD4"/>
            </a:solidFill>
          </a:ln>
        </p:spPr>
        <p:txBody>
          <a:bodyPr wrap="square" lIns="0" tIns="0" rIns="0" bIns="0" rtlCol="0"/>
          <a:lstStyle/>
          <a:p>
            <a:pPr defTabSz="829178">
              <a:defRPr/>
            </a:pPr>
            <a:endParaRPr sz="2539">
              <a:solidFill>
                <a:prstClr val="black"/>
              </a:solidFill>
              <a:latin typeface="Calibri"/>
            </a:endParaRPr>
          </a:p>
        </p:txBody>
      </p:sp>
      <p:sp>
        <p:nvSpPr>
          <p:cNvPr id="84" name="object 22"/>
          <p:cNvSpPr/>
          <p:nvPr/>
        </p:nvSpPr>
        <p:spPr>
          <a:xfrm rot="10800000">
            <a:off x="7756727" y="3791085"/>
            <a:ext cx="81190" cy="81190"/>
          </a:xfrm>
          <a:custGeom>
            <a:avLst/>
            <a:gdLst/>
            <a:ahLst/>
            <a:cxnLst/>
            <a:rect l="l" t="t" r="r" b="b"/>
            <a:pathLst>
              <a:path w="89535" h="89535">
                <a:moveTo>
                  <a:pt x="0" y="0"/>
                </a:moveTo>
                <a:lnTo>
                  <a:pt x="0" y="89408"/>
                </a:lnTo>
                <a:lnTo>
                  <a:pt x="89407" y="44703"/>
                </a:lnTo>
                <a:lnTo>
                  <a:pt x="0" y="0"/>
                </a:lnTo>
                <a:close/>
              </a:path>
            </a:pathLst>
          </a:custGeom>
          <a:solidFill>
            <a:schemeClr val="bg1"/>
          </a:solidFill>
          <a:ln>
            <a:solidFill>
              <a:srgbClr val="5B9BD4"/>
            </a:solidFill>
          </a:ln>
        </p:spPr>
        <p:txBody>
          <a:bodyPr wrap="square" lIns="0" tIns="0" rIns="0" bIns="0" rtlCol="0"/>
          <a:lstStyle/>
          <a:p>
            <a:pPr defTabSz="829178">
              <a:defRPr/>
            </a:pPr>
            <a:endParaRPr sz="2539">
              <a:solidFill>
                <a:prstClr val="black"/>
              </a:solidFill>
              <a:latin typeface="Calibri"/>
            </a:endParaRPr>
          </a:p>
        </p:txBody>
      </p:sp>
      <p:sp>
        <p:nvSpPr>
          <p:cNvPr id="85" name="object 23"/>
          <p:cNvSpPr txBox="1"/>
          <p:nvPr/>
        </p:nvSpPr>
        <p:spPr>
          <a:xfrm>
            <a:off x="7929578" y="3691765"/>
            <a:ext cx="376783" cy="293029"/>
          </a:xfrm>
          <a:prstGeom prst="rect">
            <a:avLst/>
          </a:prstGeom>
          <a:solidFill>
            <a:schemeClr val="bg1"/>
          </a:solidFill>
        </p:spPr>
        <p:txBody>
          <a:bodyPr vert="horz" wrap="square" lIns="0" tIns="0" rIns="0" bIns="0" rtlCol="0">
            <a:spAutoFit/>
          </a:bodyPr>
          <a:lstStyle/>
          <a:p>
            <a:pPr marL="11516" algn="ctr" defTabSz="829178">
              <a:defRPr/>
            </a:pPr>
            <a:r>
              <a:rPr lang="en-US" sz="952" spc="-9" dirty="0">
                <a:solidFill>
                  <a:prstClr val="black"/>
                </a:solidFill>
                <a:latin typeface="Calibri"/>
                <a:cs typeface="Calibri"/>
              </a:rPr>
              <a:t>Inter-</a:t>
            </a:r>
          </a:p>
          <a:p>
            <a:pPr marL="11516" algn="ctr" defTabSz="829178">
              <a:defRPr/>
            </a:pPr>
            <a:r>
              <a:rPr lang="en-US" sz="952" spc="-9" dirty="0" err="1">
                <a:solidFill>
                  <a:prstClr val="black"/>
                </a:solidFill>
                <a:latin typeface="Calibri"/>
                <a:cs typeface="Calibri"/>
              </a:rPr>
              <a:t>sperses</a:t>
            </a:r>
            <a:endParaRPr sz="952" dirty="0">
              <a:solidFill>
                <a:prstClr val="black"/>
              </a:solidFill>
              <a:latin typeface="Calibri"/>
              <a:cs typeface="Calibri"/>
            </a:endParaRPr>
          </a:p>
        </p:txBody>
      </p:sp>
      <p:sp>
        <p:nvSpPr>
          <p:cNvPr id="87" name="object 20"/>
          <p:cNvSpPr/>
          <p:nvPr/>
        </p:nvSpPr>
        <p:spPr>
          <a:xfrm>
            <a:off x="9722156" y="3840015"/>
            <a:ext cx="36277" cy="0"/>
          </a:xfrm>
          <a:custGeom>
            <a:avLst/>
            <a:gdLst/>
            <a:ahLst/>
            <a:cxnLst/>
            <a:rect l="l" t="t" r="r" b="b"/>
            <a:pathLst>
              <a:path w="40005">
                <a:moveTo>
                  <a:pt x="0" y="0"/>
                </a:moveTo>
                <a:lnTo>
                  <a:pt x="39903" y="0"/>
                </a:lnTo>
              </a:path>
            </a:pathLst>
          </a:custGeom>
          <a:ln w="12700">
            <a:solidFill>
              <a:srgbClr val="5B9BD4"/>
            </a:solidFill>
          </a:ln>
        </p:spPr>
        <p:txBody>
          <a:bodyPr wrap="square" lIns="0" tIns="0" rIns="0" bIns="0" rtlCol="0"/>
          <a:lstStyle/>
          <a:p>
            <a:pPr defTabSz="829178">
              <a:defRPr/>
            </a:pPr>
            <a:endParaRPr sz="2539">
              <a:solidFill>
                <a:prstClr val="black"/>
              </a:solidFill>
              <a:latin typeface="Calibri"/>
            </a:endParaRPr>
          </a:p>
        </p:txBody>
      </p:sp>
      <p:sp>
        <p:nvSpPr>
          <p:cNvPr id="88" name="object 21"/>
          <p:cNvSpPr/>
          <p:nvPr/>
        </p:nvSpPr>
        <p:spPr>
          <a:xfrm>
            <a:off x="9274307" y="3840014"/>
            <a:ext cx="122851" cy="91482"/>
          </a:xfrm>
          <a:custGeom>
            <a:avLst/>
            <a:gdLst/>
            <a:ahLst/>
            <a:cxnLst/>
            <a:rect l="l" t="t" r="r" b="b"/>
            <a:pathLst>
              <a:path w="118744">
                <a:moveTo>
                  <a:pt x="0" y="0"/>
                </a:moveTo>
                <a:lnTo>
                  <a:pt x="118237" y="0"/>
                </a:lnTo>
              </a:path>
            </a:pathLst>
          </a:custGeom>
          <a:ln w="12700">
            <a:solidFill>
              <a:srgbClr val="5B9BD4"/>
            </a:solidFill>
          </a:ln>
        </p:spPr>
        <p:txBody>
          <a:bodyPr wrap="square" lIns="0" tIns="0" rIns="0" bIns="0" rtlCol="0"/>
          <a:lstStyle/>
          <a:p>
            <a:pPr defTabSz="829178">
              <a:defRPr/>
            </a:pPr>
            <a:endParaRPr sz="2539">
              <a:solidFill>
                <a:prstClr val="black"/>
              </a:solidFill>
              <a:latin typeface="Calibri"/>
            </a:endParaRPr>
          </a:p>
        </p:txBody>
      </p:sp>
      <p:sp>
        <p:nvSpPr>
          <p:cNvPr id="89" name="object 22"/>
          <p:cNvSpPr/>
          <p:nvPr/>
        </p:nvSpPr>
        <p:spPr>
          <a:xfrm rot="10800000">
            <a:off x="9242973" y="3808491"/>
            <a:ext cx="81190" cy="81190"/>
          </a:xfrm>
          <a:custGeom>
            <a:avLst/>
            <a:gdLst/>
            <a:ahLst/>
            <a:cxnLst/>
            <a:rect l="l" t="t" r="r" b="b"/>
            <a:pathLst>
              <a:path w="89535" h="89535">
                <a:moveTo>
                  <a:pt x="0" y="0"/>
                </a:moveTo>
                <a:lnTo>
                  <a:pt x="0" y="89408"/>
                </a:lnTo>
                <a:lnTo>
                  <a:pt x="89407" y="44703"/>
                </a:lnTo>
                <a:lnTo>
                  <a:pt x="0" y="0"/>
                </a:lnTo>
                <a:close/>
              </a:path>
            </a:pathLst>
          </a:custGeom>
          <a:solidFill>
            <a:schemeClr val="bg1"/>
          </a:solidFill>
          <a:ln>
            <a:solidFill>
              <a:srgbClr val="5B9BD4"/>
            </a:solidFill>
          </a:ln>
        </p:spPr>
        <p:txBody>
          <a:bodyPr wrap="square" lIns="0" tIns="0" rIns="0" bIns="0" rtlCol="0"/>
          <a:lstStyle/>
          <a:p>
            <a:pPr defTabSz="829178">
              <a:defRPr/>
            </a:pPr>
            <a:endParaRPr sz="2539">
              <a:solidFill>
                <a:prstClr val="black"/>
              </a:solidFill>
              <a:latin typeface="Calibri"/>
            </a:endParaRPr>
          </a:p>
        </p:txBody>
      </p:sp>
      <p:sp>
        <p:nvSpPr>
          <p:cNvPr id="92" name="object 23"/>
          <p:cNvSpPr txBox="1"/>
          <p:nvPr/>
        </p:nvSpPr>
        <p:spPr>
          <a:xfrm>
            <a:off x="9393899" y="3787422"/>
            <a:ext cx="415242" cy="146515"/>
          </a:xfrm>
          <a:prstGeom prst="rect">
            <a:avLst/>
          </a:prstGeom>
          <a:solidFill>
            <a:schemeClr val="bg1"/>
          </a:solidFill>
        </p:spPr>
        <p:txBody>
          <a:bodyPr vert="horz" wrap="square" lIns="0" tIns="0" rIns="0" bIns="0" rtlCol="0">
            <a:spAutoFit/>
          </a:bodyPr>
          <a:lstStyle/>
          <a:p>
            <a:pPr marL="11516" defTabSz="829178">
              <a:defRPr/>
            </a:pPr>
            <a:r>
              <a:rPr lang="en-US" sz="952" spc="-9" dirty="0">
                <a:solidFill>
                  <a:prstClr val="black"/>
                </a:solidFill>
                <a:latin typeface="Calibri"/>
                <a:cs typeface="Calibri"/>
              </a:rPr>
              <a:t>Follows</a:t>
            </a:r>
            <a:endParaRPr sz="952" dirty="0">
              <a:solidFill>
                <a:prstClr val="black"/>
              </a:solidFill>
              <a:latin typeface="Calibri"/>
              <a:cs typeface="Calibri"/>
            </a:endParaRPr>
          </a:p>
        </p:txBody>
      </p:sp>
      <p:sp>
        <p:nvSpPr>
          <p:cNvPr id="93" name="object 122"/>
          <p:cNvSpPr txBox="1"/>
          <p:nvPr/>
        </p:nvSpPr>
        <p:spPr>
          <a:xfrm>
            <a:off x="8770777" y="3298497"/>
            <a:ext cx="492528" cy="195438"/>
          </a:xfrm>
          <a:prstGeom prst="rect">
            <a:avLst/>
          </a:prstGeom>
          <a:solidFill>
            <a:schemeClr val="bg1">
              <a:alpha val="93000"/>
            </a:schemeClr>
          </a:solidFill>
        </p:spPr>
        <p:txBody>
          <a:bodyPr vert="horz" wrap="square" lIns="0" tIns="0" rIns="0" bIns="0" rtlCol="0">
            <a:spAutoFit/>
          </a:bodyPr>
          <a:lstStyle/>
          <a:p>
            <a:pPr marL="11516" defTabSz="829178">
              <a:defRPr/>
            </a:pPr>
            <a:r>
              <a:rPr lang="en-US" sz="1270" spc="18" dirty="0">
                <a:solidFill>
                  <a:prstClr val="black"/>
                </a:solidFill>
                <a:latin typeface="Calibri"/>
                <a:cs typeface="Calibri"/>
              </a:rPr>
              <a:t>Is-a</a:t>
            </a:r>
            <a:endParaRPr sz="1270" dirty="0">
              <a:solidFill>
                <a:prstClr val="black"/>
              </a:solidFill>
              <a:latin typeface="Calibri"/>
              <a:cs typeface="Calibri"/>
            </a:endParaRPr>
          </a:p>
        </p:txBody>
      </p:sp>
      <p:sp>
        <p:nvSpPr>
          <p:cNvPr id="35" name="object 27"/>
          <p:cNvSpPr txBox="1"/>
          <p:nvPr/>
        </p:nvSpPr>
        <p:spPr>
          <a:xfrm>
            <a:off x="5385094" y="3642232"/>
            <a:ext cx="927112" cy="502317"/>
          </a:xfrm>
          <a:prstGeom prst="rect">
            <a:avLst/>
          </a:prstGeom>
          <a:solidFill>
            <a:srgbClr val="FFC000"/>
          </a:solidFill>
        </p:spPr>
        <p:txBody>
          <a:bodyPr vert="horz" wrap="square" lIns="0" tIns="0" rIns="0" bIns="0" rtlCol="0">
            <a:spAutoFit/>
          </a:bodyPr>
          <a:lstStyle/>
          <a:p>
            <a:pPr algn="ctr" defTabSz="829178">
              <a:defRPr/>
            </a:pPr>
            <a:r>
              <a:rPr sz="1632" spc="5" dirty="0">
                <a:solidFill>
                  <a:prstClr val="black"/>
                </a:solidFill>
                <a:latin typeface="Calibri"/>
                <a:cs typeface="Calibri"/>
              </a:rPr>
              <a:t>P</a:t>
            </a:r>
            <a:r>
              <a:rPr sz="1632" spc="-14" dirty="0">
                <a:solidFill>
                  <a:prstClr val="black"/>
                </a:solidFill>
                <a:latin typeface="Calibri"/>
                <a:cs typeface="Calibri"/>
              </a:rPr>
              <a:t>r</a:t>
            </a:r>
            <a:r>
              <a:rPr sz="1632" spc="-9" dirty="0">
                <a:solidFill>
                  <a:prstClr val="black"/>
                </a:solidFill>
                <a:latin typeface="Calibri"/>
                <a:cs typeface="Calibri"/>
              </a:rPr>
              <a:t>o</a:t>
            </a:r>
            <a:r>
              <a:rPr sz="1632" spc="-5" dirty="0">
                <a:solidFill>
                  <a:prstClr val="black"/>
                </a:solidFill>
                <a:latin typeface="Calibri"/>
                <a:cs typeface="Calibri"/>
              </a:rPr>
              <a:t>du</a:t>
            </a:r>
            <a:r>
              <a:rPr sz="1632" spc="-14" dirty="0">
                <a:solidFill>
                  <a:prstClr val="black"/>
                </a:solidFill>
                <a:latin typeface="Calibri"/>
                <a:cs typeface="Calibri"/>
              </a:rPr>
              <a:t>c</a:t>
            </a:r>
            <a:r>
              <a:rPr sz="1632" spc="5" dirty="0">
                <a:solidFill>
                  <a:prstClr val="black"/>
                </a:solidFill>
                <a:latin typeface="Calibri"/>
                <a:cs typeface="Calibri"/>
              </a:rPr>
              <a:t>t</a:t>
            </a:r>
            <a:r>
              <a:rPr sz="1632" spc="-14" dirty="0">
                <a:solidFill>
                  <a:prstClr val="black"/>
                </a:solidFill>
                <a:latin typeface="Calibri"/>
                <a:cs typeface="Calibri"/>
              </a:rPr>
              <a:t>i</a:t>
            </a:r>
            <a:r>
              <a:rPr sz="1632" spc="27" dirty="0">
                <a:solidFill>
                  <a:prstClr val="black"/>
                </a:solidFill>
                <a:latin typeface="Calibri"/>
                <a:cs typeface="Calibri"/>
              </a:rPr>
              <a:t>o</a:t>
            </a:r>
            <a:r>
              <a:rPr sz="1632" spc="5" dirty="0">
                <a:solidFill>
                  <a:prstClr val="black"/>
                </a:solidFill>
                <a:latin typeface="Calibri"/>
                <a:cs typeface="Calibri"/>
              </a:rPr>
              <a:t>n</a:t>
            </a:r>
            <a:endParaRPr sz="1632" dirty="0">
              <a:solidFill>
                <a:prstClr val="black"/>
              </a:solidFill>
              <a:latin typeface="Calibri"/>
              <a:cs typeface="Calibri"/>
            </a:endParaRPr>
          </a:p>
          <a:p>
            <a:pPr algn="ctr" defTabSz="829178">
              <a:defRPr/>
            </a:pPr>
            <a:r>
              <a:rPr sz="1632" spc="5" dirty="0">
                <a:solidFill>
                  <a:prstClr val="black"/>
                </a:solidFill>
                <a:latin typeface="Calibri"/>
                <a:cs typeface="Calibri"/>
              </a:rPr>
              <a:t>P</a:t>
            </a:r>
            <a:r>
              <a:rPr sz="1632" spc="-14" dirty="0">
                <a:solidFill>
                  <a:prstClr val="black"/>
                </a:solidFill>
                <a:latin typeface="Calibri"/>
                <a:cs typeface="Calibri"/>
              </a:rPr>
              <a:t>r</a:t>
            </a:r>
            <a:r>
              <a:rPr sz="1632" spc="-5" dirty="0">
                <a:solidFill>
                  <a:prstClr val="black"/>
                </a:solidFill>
                <a:latin typeface="Calibri"/>
                <a:cs typeface="Calibri"/>
              </a:rPr>
              <a:t>o</a:t>
            </a:r>
            <a:r>
              <a:rPr sz="1632" spc="-14" dirty="0">
                <a:solidFill>
                  <a:prstClr val="black"/>
                </a:solidFill>
                <a:latin typeface="Calibri"/>
                <a:cs typeface="Calibri"/>
              </a:rPr>
              <a:t>c</a:t>
            </a:r>
            <a:r>
              <a:rPr sz="1632" spc="23" dirty="0">
                <a:solidFill>
                  <a:prstClr val="black"/>
                </a:solidFill>
                <a:latin typeface="Calibri"/>
                <a:cs typeface="Calibri"/>
              </a:rPr>
              <a:t>e</a:t>
            </a:r>
            <a:r>
              <a:rPr sz="1632" spc="-18" dirty="0">
                <a:solidFill>
                  <a:prstClr val="black"/>
                </a:solidFill>
                <a:latin typeface="Calibri"/>
                <a:cs typeface="Calibri"/>
              </a:rPr>
              <a:t>s</a:t>
            </a:r>
            <a:r>
              <a:rPr sz="1632" spc="5" dirty="0">
                <a:solidFill>
                  <a:prstClr val="black"/>
                </a:solidFill>
                <a:latin typeface="Calibri"/>
                <a:cs typeface="Calibri"/>
              </a:rPr>
              <a:t>s</a:t>
            </a:r>
            <a:endParaRPr sz="1632" dirty="0">
              <a:solidFill>
                <a:prstClr val="black"/>
              </a:solidFill>
              <a:latin typeface="Calibri"/>
              <a:cs typeface="Calibri"/>
            </a:endParaRPr>
          </a:p>
        </p:txBody>
      </p:sp>
      <p:sp>
        <p:nvSpPr>
          <p:cNvPr id="94" name="TextBox 93"/>
          <p:cNvSpPr txBox="1"/>
          <p:nvPr/>
        </p:nvSpPr>
        <p:spPr>
          <a:xfrm flipH="1">
            <a:off x="2129761" y="527603"/>
            <a:ext cx="7352053" cy="594650"/>
          </a:xfrm>
          <a:prstGeom prst="rect">
            <a:avLst/>
          </a:prstGeom>
          <a:noFill/>
        </p:spPr>
        <p:txBody>
          <a:bodyPr wrap="square" rtlCol="0">
            <a:spAutoFit/>
          </a:bodyPr>
          <a:lstStyle/>
          <a:p>
            <a:pPr algn="ctr" defTabSz="829178"/>
            <a:r>
              <a:rPr lang="en-US" sz="3264" i="1" dirty="0">
                <a:solidFill>
                  <a:prstClr val="black"/>
                </a:solidFill>
                <a:latin typeface="Calibri"/>
              </a:rPr>
              <a:t>Is-a (Subtype-of) </a:t>
            </a:r>
            <a:r>
              <a:rPr lang="en-US" sz="3264" dirty="0">
                <a:solidFill>
                  <a:prstClr val="black"/>
                </a:solidFill>
                <a:latin typeface="Calibri"/>
              </a:rPr>
              <a:t>Structure of the PLC</a:t>
            </a:r>
          </a:p>
        </p:txBody>
      </p:sp>
      <p:sp>
        <p:nvSpPr>
          <p:cNvPr id="70" name="object 9"/>
          <p:cNvSpPr/>
          <p:nvPr/>
        </p:nvSpPr>
        <p:spPr>
          <a:xfrm>
            <a:off x="1929879" y="2336939"/>
            <a:ext cx="2897831" cy="445684"/>
          </a:xfrm>
          <a:custGeom>
            <a:avLst/>
            <a:gdLst/>
            <a:ahLst/>
            <a:cxnLst/>
            <a:rect l="l" t="t" r="r" b="b"/>
            <a:pathLst>
              <a:path w="9378315" h="491489">
                <a:moveTo>
                  <a:pt x="0" y="491401"/>
                </a:moveTo>
                <a:lnTo>
                  <a:pt x="9378061" y="491401"/>
                </a:lnTo>
                <a:lnTo>
                  <a:pt x="9378061" y="0"/>
                </a:lnTo>
                <a:lnTo>
                  <a:pt x="0" y="0"/>
                </a:lnTo>
                <a:lnTo>
                  <a:pt x="0" y="491401"/>
                </a:lnTo>
                <a:close/>
              </a:path>
            </a:pathLst>
          </a:custGeom>
          <a:solidFill>
            <a:srgbClr val="FFC000"/>
          </a:solidFill>
          <a:ln w="4767">
            <a:solidFill>
              <a:srgbClr val="C7C7C7"/>
            </a:solidFill>
          </a:ln>
        </p:spPr>
        <p:txBody>
          <a:bodyPr wrap="square" lIns="0" tIns="0" rIns="0" bIns="0" rtlCol="0"/>
          <a:lstStyle/>
          <a:p>
            <a:pPr defTabSz="829178">
              <a:defRPr/>
            </a:pPr>
            <a:endParaRPr sz="1632">
              <a:solidFill>
                <a:prstClr val="black"/>
              </a:solidFill>
              <a:latin typeface="Calibri"/>
            </a:endParaRPr>
          </a:p>
        </p:txBody>
      </p:sp>
      <p:sp>
        <p:nvSpPr>
          <p:cNvPr id="90" name="object 10"/>
          <p:cNvSpPr txBox="1"/>
          <p:nvPr/>
        </p:nvSpPr>
        <p:spPr>
          <a:xfrm>
            <a:off x="2019204" y="2402151"/>
            <a:ext cx="2890677" cy="334835"/>
          </a:xfrm>
          <a:prstGeom prst="rect">
            <a:avLst/>
          </a:prstGeom>
          <a:solidFill>
            <a:srgbClr val="FFC000"/>
          </a:solidFill>
        </p:spPr>
        <p:txBody>
          <a:bodyPr vert="horz" wrap="square" lIns="0" tIns="0" rIns="0" bIns="0" rtlCol="0">
            <a:spAutoFit/>
          </a:bodyPr>
          <a:lstStyle/>
          <a:p>
            <a:pPr marL="11516" defTabSz="829178">
              <a:defRPr/>
            </a:pPr>
            <a:r>
              <a:rPr sz="2176" spc="5" dirty="0">
                <a:solidFill>
                  <a:prstClr val="black"/>
                </a:solidFill>
                <a:latin typeface="Calibri"/>
                <a:cs typeface="Calibri"/>
              </a:rPr>
              <a:t>P</a:t>
            </a:r>
            <a:r>
              <a:rPr sz="2176" spc="-14" dirty="0">
                <a:solidFill>
                  <a:prstClr val="black"/>
                </a:solidFill>
                <a:latin typeface="Calibri"/>
                <a:cs typeface="Calibri"/>
              </a:rPr>
              <a:t>r</a:t>
            </a:r>
            <a:r>
              <a:rPr sz="2176" spc="-5" dirty="0">
                <a:solidFill>
                  <a:prstClr val="black"/>
                </a:solidFill>
                <a:latin typeface="Calibri"/>
                <a:cs typeface="Calibri"/>
              </a:rPr>
              <a:t>odu</a:t>
            </a:r>
            <a:r>
              <a:rPr sz="2176" spc="-14" dirty="0">
                <a:solidFill>
                  <a:prstClr val="black"/>
                </a:solidFill>
                <a:latin typeface="Calibri"/>
                <a:cs typeface="Calibri"/>
              </a:rPr>
              <a:t>c</a:t>
            </a:r>
            <a:r>
              <a:rPr sz="2176" dirty="0">
                <a:solidFill>
                  <a:prstClr val="black"/>
                </a:solidFill>
                <a:latin typeface="Calibri"/>
                <a:cs typeface="Calibri"/>
              </a:rPr>
              <a:t>t</a:t>
            </a:r>
            <a:r>
              <a:rPr sz="2176" spc="-5" dirty="0">
                <a:solidFill>
                  <a:prstClr val="black"/>
                </a:solidFill>
                <a:latin typeface="Calibri"/>
                <a:cs typeface="Calibri"/>
              </a:rPr>
              <a:t> </a:t>
            </a:r>
            <a:r>
              <a:rPr sz="2176" spc="23" dirty="0">
                <a:solidFill>
                  <a:prstClr val="black"/>
                </a:solidFill>
                <a:latin typeface="Calibri"/>
                <a:cs typeface="Calibri"/>
              </a:rPr>
              <a:t>L</a:t>
            </a:r>
            <a:r>
              <a:rPr sz="2176" spc="-9" dirty="0">
                <a:solidFill>
                  <a:prstClr val="black"/>
                </a:solidFill>
                <a:latin typeface="Calibri"/>
                <a:cs typeface="Calibri"/>
              </a:rPr>
              <a:t>if</a:t>
            </a:r>
            <a:r>
              <a:rPr sz="2176" spc="5" dirty="0">
                <a:solidFill>
                  <a:prstClr val="black"/>
                </a:solidFill>
                <a:latin typeface="Calibri"/>
                <a:cs typeface="Calibri"/>
              </a:rPr>
              <a:t>e</a:t>
            </a:r>
            <a:r>
              <a:rPr sz="2176" spc="-18" dirty="0">
                <a:solidFill>
                  <a:prstClr val="black"/>
                </a:solidFill>
                <a:latin typeface="Calibri"/>
                <a:cs typeface="Calibri"/>
              </a:rPr>
              <a:t> </a:t>
            </a:r>
            <a:r>
              <a:rPr sz="2176" spc="-9" dirty="0">
                <a:solidFill>
                  <a:prstClr val="black"/>
                </a:solidFill>
                <a:latin typeface="Calibri"/>
                <a:cs typeface="Calibri"/>
              </a:rPr>
              <a:t>C</a:t>
            </a:r>
            <a:r>
              <a:rPr sz="2176" spc="-5" dirty="0">
                <a:solidFill>
                  <a:prstClr val="black"/>
                </a:solidFill>
                <a:latin typeface="Calibri"/>
                <a:cs typeface="Calibri"/>
              </a:rPr>
              <a:t>y</a:t>
            </a:r>
            <a:r>
              <a:rPr sz="2176" spc="23" dirty="0">
                <a:solidFill>
                  <a:prstClr val="black"/>
                </a:solidFill>
                <a:latin typeface="Calibri"/>
                <a:cs typeface="Calibri"/>
              </a:rPr>
              <a:t>c</a:t>
            </a:r>
            <a:r>
              <a:rPr sz="2176" spc="-9" dirty="0">
                <a:solidFill>
                  <a:prstClr val="black"/>
                </a:solidFill>
                <a:latin typeface="Calibri"/>
                <a:cs typeface="Calibri"/>
              </a:rPr>
              <a:t>l</a:t>
            </a:r>
            <a:r>
              <a:rPr sz="2176" spc="5" dirty="0">
                <a:solidFill>
                  <a:prstClr val="black"/>
                </a:solidFill>
                <a:latin typeface="Calibri"/>
                <a:cs typeface="Calibri"/>
              </a:rPr>
              <a:t>e</a:t>
            </a:r>
            <a:r>
              <a:rPr sz="2176" spc="-9" dirty="0">
                <a:solidFill>
                  <a:prstClr val="black"/>
                </a:solidFill>
                <a:latin typeface="Calibri"/>
                <a:cs typeface="Calibri"/>
              </a:rPr>
              <a:t> </a:t>
            </a:r>
            <a:r>
              <a:rPr sz="2176" spc="-5" dirty="0">
                <a:solidFill>
                  <a:prstClr val="black"/>
                </a:solidFill>
                <a:latin typeface="Calibri"/>
                <a:cs typeface="Calibri"/>
              </a:rPr>
              <a:t>(</a:t>
            </a:r>
            <a:r>
              <a:rPr sz="2176" spc="5" dirty="0">
                <a:solidFill>
                  <a:prstClr val="black"/>
                </a:solidFill>
                <a:latin typeface="Calibri"/>
                <a:cs typeface="Calibri"/>
              </a:rPr>
              <a:t>P</a:t>
            </a:r>
            <a:r>
              <a:rPr sz="2176" spc="-9" dirty="0">
                <a:solidFill>
                  <a:prstClr val="black"/>
                </a:solidFill>
                <a:latin typeface="Calibri"/>
                <a:cs typeface="Calibri"/>
              </a:rPr>
              <a:t>L</a:t>
            </a:r>
            <a:r>
              <a:rPr sz="2176" spc="-5" dirty="0">
                <a:solidFill>
                  <a:prstClr val="black"/>
                </a:solidFill>
                <a:latin typeface="Calibri"/>
                <a:cs typeface="Calibri"/>
              </a:rPr>
              <a:t>C</a:t>
            </a:r>
            <a:r>
              <a:rPr sz="2176" dirty="0">
                <a:solidFill>
                  <a:prstClr val="black"/>
                </a:solidFill>
                <a:latin typeface="Calibri"/>
                <a:cs typeface="Calibri"/>
              </a:rPr>
              <a:t>)</a:t>
            </a:r>
          </a:p>
        </p:txBody>
      </p:sp>
      <p:sp>
        <p:nvSpPr>
          <p:cNvPr id="91" name="object 108"/>
          <p:cNvSpPr/>
          <p:nvPr/>
        </p:nvSpPr>
        <p:spPr>
          <a:xfrm>
            <a:off x="2543873" y="1662091"/>
            <a:ext cx="3701707" cy="653765"/>
          </a:xfrm>
          <a:custGeom>
            <a:avLst/>
            <a:gdLst/>
            <a:ahLst/>
            <a:cxnLst/>
            <a:rect l="l" t="t" r="r" b="b"/>
            <a:pathLst>
              <a:path w="4027804" h="320039">
                <a:moveTo>
                  <a:pt x="0" y="319913"/>
                </a:moveTo>
                <a:lnTo>
                  <a:pt x="29405" y="283327"/>
                </a:lnTo>
                <a:lnTo>
                  <a:pt x="65021" y="267819"/>
                </a:lnTo>
                <a:lnTo>
                  <a:pt x="113565" y="254032"/>
                </a:lnTo>
                <a:lnTo>
                  <a:pt x="174277" y="241865"/>
                </a:lnTo>
                <a:lnTo>
                  <a:pt x="246397" y="231217"/>
                </a:lnTo>
                <a:lnTo>
                  <a:pt x="329164" y="221986"/>
                </a:lnTo>
                <a:lnTo>
                  <a:pt x="421818" y="214072"/>
                </a:lnTo>
                <a:lnTo>
                  <a:pt x="523599" y="207372"/>
                </a:lnTo>
                <a:lnTo>
                  <a:pt x="633745" y="201787"/>
                </a:lnTo>
                <a:lnTo>
                  <a:pt x="751498" y="197213"/>
                </a:lnTo>
                <a:lnTo>
                  <a:pt x="876095" y="193552"/>
                </a:lnTo>
                <a:lnTo>
                  <a:pt x="1006778" y="190700"/>
                </a:lnTo>
                <a:lnTo>
                  <a:pt x="1142785" y="188557"/>
                </a:lnTo>
                <a:lnTo>
                  <a:pt x="1283356" y="187021"/>
                </a:lnTo>
                <a:lnTo>
                  <a:pt x="1427731" y="185992"/>
                </a:lnTo>
                <a:lnTo>
                  <a:pt x="1575150" y="185367"/>
                </a:lnTo>
                <a:lnTo>
                  <a:pt x="1724852" y="185047"/>
                </a:lnTo>
                <a:lnTo>
                  <a:pt x="1876076" y="184928"/>
                </a:lnTo>
                <a:lnTo>
                  <a:pt x="2028063" y="184912"/>
                </a:lnTo>
                <a:lnTo>
                  <a:pt x="2164540" y="184888"/>
                </a:lnTo>
                <a:lnTo>
                  <a:pt x="2300469" y="184727"/>
                </a:lnTo>
                <a:lnTo>
                  <a:pt x="2435301" y="184287"/>
                </a:lnTo>
                <a:lnTo>
                  <a:pt x="2568485" y="183432"/>
                </a:lnTo>
                <a:lnTo>
                  <a:pt x="2699474" y="182022"/>
                </a:lnTo>
                <a:lnTo>
                  <a:pt x="2827718" y="179919"/>
                </a:lnTo>
                <a:lnTo>
                  <a:pt x="2952668" y="176983"/>
                </a:lnTo>
                <a:lnTo>
                  <a:pt x="3073776" y="173077"/>
                </a:lnTo>
                <a:lnTo>
                  <a:pt x="3190493" y="168061"/>
                </a:lnTo>
                <a:lnTo>
                  <a:pt x="3302269" y="161798"/>
                </a:lnTo>
                <a:lnTo>
                  <a:pt x="3408556" y="154147"/>
                </a:lnTo>
                <a:lnTo>
                  <a:pt x="3508805" y="144971"/>
                </a:lnTo>
                <a:lnTo>
                  <a:pt x="3602467" y="134130"/>
                </a:lnTo>
                <a:lnTo>
                  <a:pt x="3688993" y="121487"/>
                </a:lnTo>
                <a:lnTo>
                  <a:pt x="3767834" y="106902"/>
                </a:lnTo>
                <a:lnTo>
                  <a:pt x="3838440" y="90237"/>
                </a:lnTo>
                <a:lnTo>
                  <a:pt x="3900264" y="71352"/>
                </a:lnTo>
                <a:lnTo>
                  <a:pt x="3952757" y="50111"/>
                </a:lnTo>
                <a:lnTo>
                  <a:pt x="3995368" y="26373"/>
                </a:lnTo>
                <a:lnTo>
                  <a:pt x="4027551" y="0"/>
                </a:lnTo>
              </a:path>
            </a:pathLst>
          </a:custGeom>
          <a:ln w="12700">
            <a:solidFill>
              <a:srgbClr val="5B9BD4"/>
            </a:solidFill>
          </a:ln>
        </p:spPr>
        <p:txBody>
          <a:bodyPr wrap="square" lIns="0" tIns="0" rIns="0" bIns="0" rtlCol="0"/>
          <a:lstStyle/>
          <a:p>
            <a:pPr defTabSz="829178">
              <a:defRPr/>
            </a:pPr>
            <a:endParaRPr sz="3264">
              <a:solidFill>
                <a:prstClr val="black"/>
              </a:solidFill>
              <a:latin typeface="Calibri"/>
            </a:endParaRPr>
          </a:p>
        </p:txBody>
      </p:sp>
      <p:sp>
        <p:nvSpPr>
          <p:cNvPr id="95" name="object 89"/>
          <p:cNvSpPr/>
          <p:nvPr/>
        </p:nvSpPr>
        <p:spPr>
          <a:xfrm>
            <a:off x="6165099" y="1632447"/>
            <a:ext cx="81190" cy="81190"/>
          </a:xfrm>
          <a:custGeom>
            <a:avLst/>
            <a:gdLst/>
            <a:ahLst/>
            <a:cxnLst/>
            <a:rect l="l" t="t" r="r" b="b"/>
            <a:pathLst>
              <a:path w="89535" h="89535">
                <a:moveTo>
                  <a:pt x="44703" y="0"/>
                </a:moveTo>
                <a:lnTo>
                  <a:pt x="0" y="89407"/>
                </a:lnTo>
                <a:lnTo>
                  <a:pt x="89408" y="89407"/>
                </a:lnTo>
                <a:lnTo>
                  <a:pt x="44703" y="0"/>
                </a:lnTo>
                <a:close/>
              </a:path>
            </a:pathLst>
          </a:custGeom>
          <a:solidFill>
            <a:srgbClr val="FFC000"/>
          </a:solidFill>
          <a:ln>
            <a:solidFill>
              <a:srgbClr val="00B0F0"/>
            </a:solidFill>
          </a:ln>
        </p:spPr>
        <p:txBody>
          <a:bodyPr wrap="square" lIns="0" tIns="0" rIns="0" bIns="0" rtlCol="0"/>
          <a:lstStyle/>
          <a:p>
            <a:pPr defTabSz="829178">
              <a:defRPr/>
            </a:pPr>
            <a:endParaRPr sz="1632">
              <a:solidFill>
                <a:prstClr val="black"/>
              </a:solidFill>
              <a:latin typeface="Calibri"/>
            </a:endParaRPr>
          </a:p>
        </p:txBody>
      </p:sp>
      <p:sp>
        <p:nvSpPr>
          <p:cNvPr id="96" name="TextBox 95"/>
          <p:cNvSpPr txBox="1"/>
          <p:nvPr/>
        </p:nvSpPr>
        <p:spPr>
          <a:xfrm flipH="1">
            <a:off x="2863789" y="5177636"/>
            <a:ext cx="7352053" cy="594650"/>
          </a:xfrm>
          <a:prstGeom prst="rect">
            <a:avLst/>
          </a:prstGeom>
          <a:noFill/>
        </p:spPr>
        <p:txBody>
          <a:bodyPr wrap="square" rtlCol="0">
            <a:spAutoFit/>
          </a:bodyPr>
          <a:lstStyle/>
          <a:p>
            <a:pPr algn="ctr" defTabSz="829178"/>
            <a:r>
              <a:rPr lang="en-US" sz="3264" dirty="0">
                <a:solidFill>
                  <a:prstClr val="black"/>
                </a:solidFill>
                <a:latin typeface="Calibri"/>
              </a:rPr>
              <a:t>The PLC is a process</a:t>
            </a:r>
          </a:p>
        </p:txBody>
      </p:sp>
      <p:sp>
        <p:nvSpPr>
          <p:cNvPr id="9" name="object 4"/>
          <p:cNvSpPr/>
          <p:nvPr/>
        </p:nvSpPr>
        <p:spPr>
          <a:xfrm>
            <a:off x="4963854" y="1893600"/>
            <a:ext cx="389905" cy="222534"/>
          </a:xfrm>
          <a:custGeom>
            <a:avLst/>
            <a:gdLst/>
            <a:ahLst/>
            <a:cxnLst/>
            <a:rect l="l" t="t" r="r" b="b"/>
            <a:pathLst>
              <a:path w="1440179" h="491490">
                <a:moveTo>
                  <a:pt x="0" y="491401"/>
                </a:moveTo>
                <a:lnTo>
                  <a:pt x="1440052" y="491401"/>
                </a:lnTo>
                <a:lnTo>
                  <a:pt x="1440052" y="0"/>
                </a:lnTo>
                <a:lnTo>
                  <a:pt x="0" y="0"/>
                </a:lnTo>
                <a:lnTo>
                  <a:pt x="0" y="491401"/>
                </a:lnTo>
                <a:close/>
              </a:path>
            </a:pathLst>
          </a:custGeom>
          <a:solidFill>
            <a:schemeClr val="bg1"/>
          </a:solidFill>
        </p:spPr>
        <p:txBody>
          <a:bodyPr wrap="square" lIns="0" tIns="0" rIns="0" bIns="0" rtlCol="0"/>
          <a:lstStyle/>
          <a:p>
            <a:pPr defTabSz="829178">
              <a:defRPr/>
            </a:pPr>
            <a:r>
              <a:rPr lang="en-US" sz="1632" dirty="0" err="1">
                <a:solidFill>
                  <a:prstClr val="black"/>
                </a:solidFill>
                <a:latin typeface="Calibri"/>
              </a:rPr>
              <a:t>Is_a</a:t>
            </a:r>
            <a:endParaRPr sz="1632" dirty="0">
              <a:solidFill>
                <a:prstClr val="black"/>
              </a:solidFill>
              <a:latin typeface="Calibri"/>
            </a:endParaRPr>
          </a:p>
        </p:txBody>
      </p:sp>
      <p:sp>
        <p:nvSpPr>
          <p:cNvPr id="2" name="Slide Number Placeholder 1"/>
          <p:cNvSpPr>
            <a:spLocks noGrp="1"/>
          </p:cNvSpPr>
          <p:nvPr>
            <p:ph type="sldNum" sz="quarter" idx="7"/>
          </p:nvPr>
        </p:nvSpPr>
        <p:spPr/>
        <p:txBody>
          <a:bodyPr/>
          <a:lstStyle/>
          <a:p>
            <a:pPr defTabSz="829178"/>
            <a:fld id="{B6F15528-21DE-4FAA-801E-634DDDAF4B2B}" type="slidenum">
              <a:rPr lang="en-US">
                <a:solidFill>
                  <a:prstClr val="black">
                    <a:tint val="75000"/>
                  </a:prstClr>
                </a:solidFill>
                <a:latin typeface="Calibri"/>
              </a:rPr>
              <a:pPr defTabSz="829178"/>
              <a:t>140</a:t>
            </a:fld>
            <a:endParaRPr lang="en-US">
              <a:solidFill>
                <a:prstClr val="black">
                  <a:tint val="75000"/>
                </a:prstClr>
              </a:solidFill>
              <a:latin typeface="Calibri"/>
            </a:endParaRPr>
          </a:p>
        </p:txBody>
      </p:sp>
    </p:spTree>
    <p:extLst>
      <p:ext uri="{BB962C8B-B14F-4D97-AF65-F5344CB8AC3E}">
        <p14:creationId xmlns:p14="http://schemas.microsoft.com/office/powerpoint/2010/main" val="2444046763"/>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6" name="object 21"/>
          <p:cNvSpPr/>
          <p:nvPr/>
        </p:nvSpPr>
        <p:spPr>
          <a:xfrm>
            <a:off x="7837917" y="3828774"/>
            <a:ext cx="670007" cy="41458"/>
          </a:xfrm>
          <a:custGeom>
            <a:avLst/>
            <a:gdLst/>
            <a:ahLst/>
            <a:cxnLst/>
            <a:rect l="l" t="t" r="r" b="b"/>
            <a:pathLst>
              <a:path w="118744">
                <a:moveTo>
                  <a:pt x="0" y="0"/>
                </a:moveTo>
                <a:lnTo>
                  <a:pt x="118237" y="0"/>
                </a:lnTo>
              </a:path>
            </a:pathLst>
          </a:custGeom>
          <a:ln w="12700">
            <a:solidFill>
              <a:srgbClr val="5B9BD4"/>
            </a:solidFill>
          </a:ln>
        </p:spPr>
        <p:txBody>
          <a:bodyPr wrap="square" lIns="0" tIns="0" rIns="0" bIns="0" rtlCol="0"/>
          <a:lstStyle/>
          <a:p>
            <a:pPr defTabSz="829178">
              <a:defRPr/>
            </a:pPr>
            <a:endParaRPr sz="2539">
              <a:solidFill>
                <a:prstClr val="black"/>
              </a:solidFill>
              <a:latin typeface="Calibri"/>
            </a:endParaRPr>
          </a:p>
        </p:txBody>
      </p:sp>
      <p:sp>
        <p:nvSpPr>
          <p:cNvPr id="5" name="object 54"/>
          <p:cNvSpPr/>
          <p:nvPr/>
        </p:nvSpPr>
        <p:spPr>
          <a:xfrm flipH="1">
            <a:off x="6441492" y="1719564"/>
            <a:ext cx="41458" cy="761986"/>
          </a:xfrm>
          <a:custGeom>
            <a:avLst/>
            <a:gdLst/>
            <a:ahLst/>
            <a:cxnLst/>
            <a:rect l="l" t="t" r="r" b="b"/>
            <a:pathLst>
              <a:path h="190500">
                <a:moveTo>
                  <a:pt x="0" y="0"/>
                </a:moveTo>
                <a:lnTo>
                  <a:pt x="0" y="9668"/>
                </a:lnTo>
                <a:lnTo>
                  <a:pt x="0" y="20102"/>
                </a:lnTo>
                <a:lnTo>
                  <a:pt x="0" y="31224"/>
                </a:lnTo>
                <a:lnTo>
                  <a:pt x="0" y="108117"/>
                </a:lnTo>
                <a:lnTo>
                  <a:pt x="0" y="121909"/>
                </a:lnTo>
                <a:lnTo>
                  <a:pt x="0" y="135775"/>
                </a:lnTo>
                <a:lnTo>
                  <a:pt x="0" y="149639"/>
                </a:lnTo>
                <a:lnTo>
                  <a:pt x="0" y="163423"/>
                </a:lnTo>
                <a:lnTo>
                  <a:pt x="0" y="177051"/>
                </a:lnTo>
                <a:lnTo>
                  <a:pt x="0" y="190446"/>
                </a:lnTo>
              </a:path>
            </a:pathLst>
          </a:custGeom>
          <a:solidFill>
            <a:srgbClr val="FFC000"/>
          </a:solidFill>
          <a:ln w="12700">
            <a:solidFill>
              <a:srgbClr val="5B9BD4"/>
            </a:solidFill>
          </a:ln>
        </p:spPr>
        <p:txBody>
          <a:bodyPr wrap="square" lIns="0" tIns="0" rIns="0" bIns="0" rtlCol="0"/>
          <a:lstStyle/>
          <a:p>
            <a:pPr defTabSz="829178">
              <a:defRPr/>
            </a:pPr>
            <a:endParaRPr sz="1632">
              <a:solidFill>
                <a:prstClr val="black"/>
              </a:solidFill>
              <a:latin typeface="Calibri"/>
            </a:endParaRPr>
          </a:p>
        </p:txBody>
      </p:sp>
      <p:sp>
        <p:nvSpPr>
          <p:cNvPr id="11" name="object 6"/>
          <p:cNvSpPr txBox="1"/>
          <p:nvPr/>
        </p:nvSpPr>
        <p:spPr>
          <a:xfrm>
            <a:off x="5405018" y="1309388"/>
            <a:ext cx="2130879" cy="334835"/>
          </a:xfrm>
          <a:prstGeom prst="rect">
            <a:avLst/>
          </a:prstGeom>
          <a:solidFill>
            <a:srgbClr val="FFC000"/>
          </a:solidFill>
        </p:spPr>
        <p:txBody>
          <a:bodyPr vert="horz" wrap="square" lIns="0" tIns="0" rIns="0" bIns="0" rtlCol="0">
            <a:spAutoFit/>
          </a:bodyPr>
          <a:lstStyle/>
          <a:p>
            <a:pPr marL="11516" algn="ctr" defTabSz="829178">
              <a:defRPr/>
            </a:pPr>
            <a:r>
              <a:rPr lang="en-US" sz="2176" spc="5" dirty="0">
                <a:solidFill>
                  <a:prstClr val="black"/>
                </a:solidFill>
                <a:latin typeface="Calibri"/>
                <a:cs typeface="Calibri"/>
              </a:rPr>
              <a:t>BFO: </a:t>
            </a:r>
            <a:r>
              <a:rPr sz="2176" spc="5" dirty="0">
                <a:solidFill>
                  <a:prstClr val="black"/>
                </a:solidFill>
                <a:latin typeface="Calibri"/>
                <a:cs typeface="Calibri"/>
              </a:rPr>
              <a:t>P</a:t>
            </a:r>
            <a:r>
              <a:rPr sz="2176" spc="-14" dirty="0">
                <a:solidFill>
                  <a:prstClr val="black"/>
                </a:solidFill>
                <a:latin typeface="Calibri"/>
                <a:cs typeface="Calibri"/>
              </a:rPr>
              <a:t>r</a:t>
            </a:r>
            <a:r>
              <a:rPr sz="2176" spc="-9" dirty="0">
                <a:solidFill>
                  <a:prstClr val="black"/>
                </a:solidFill>
                <a:latin typeface="Calibri"/>
                <a:cs typeface="Calibri"/>
              </a:rPr>
              <a:t>o</a:t>
            </a:r>
            <a:r>
              <a:rPr sz="2176" spc="-14" dirty="0">
                <a:solidFill>
                  <a:prstClr val="black"/>
                </a:solidFill>
                <a:latin typeface="Calibri"/>
                <a:cs typeface="Calibri"/>
              </a:rPr>
              <a:t>c</a:t>
            </a:r>
            <a:r>
              <a:rPr sz="2176" spc="18" dirty="0">
                <a:solidFill>
                  <a:prstClr val="black"/>
                </a:solidFill>
                <a:latin typeface="Calibri"/>
                <a:cs typeface="Calibri"/>
              </a:rPr>
              <a:t>e</a:t>
            </a:r>
            <a:r>
              <a:rPr sz="2176" spc="-18" dirty="0">
                <a:solidFill>
                  <a:prstClr val="black"/>
                </a:solidFill>
                <a:latin typeface="Calibri"/>
                <a:cs typeface="Calibri"/>
              </a:rPr>
              <a:t>s</a:t>
            </a:r>
            <a:r>
              <a:rPr sz="2176" spc="5" dirty="0">
                <a:solidFill>
                  <a:prstClr val="black"/>
                </a:solidFill>
                <a:latin typeface="Calibri"/>
                <a:cs typeface="Calibri"/>
              </a:rPr>
              <a:t>s</a:t>
            </a:r>
            <a:endParaRPr sz="2176" dirty="0">
              <a:solidFill>
                <a:prstClr val="black"/>
              </a:solidFill>
              <a:latin typeface="Calibri"/>
              <a:cs typeface="Calibri"/>
            </a:endParaRPr>
          </a:p>
        </p:txBody>
      </p:sp>
      <p:sp>
        <p:nvSpPr>
          <p:cNvPr id="115" name="object 89"/>
          <p:cNvSpPr/>
          <p:nvPr/>
        </p:nvSpPr>
        <p:spPr>
          <a:xfrm>
            <a:off x="6441492" y="1632447"/>
            <a:ext cx="81190" cy="81190"/>
          </a:xfrm>
          <a:custGeom>
            <a:avLst/>
            <a:gdLst/>
            <a:ahLst/>
            <a:cxnLst/>
            <a:rect l="l" t="t" r="r" b="b"/>
            <a:pathLst>
              <a:path w="89535" h="89535">
                <a:moveTo>
                  <a:pt x="44703" y="0"/>
                </a:moveTo>
                <a:lnTo>
                  <a:pt x="0" y="89407"/>
                </a:lnTo>
                <a:lnTo>
                  <a:pt x="89408" y="89407"/>
                </a:lnTo>
                <a:lnTo>
                  <a:pt x="44703" y="0"/>
                </a:lnTo>
                <a:close/>
              </a:path>
            </a:pathLst>
          </a:custGeom>
          <a:solidFill>
            <a:srgbClr val="FFC000"/>
          </a:solidFill>
          <a:ln>
            <a:solidFill>
              <a:srgbClr val="00B0F0"/>
            </a:solidFill>
          </a:ln>
        </p:spPr>
        <p:txBody>
          <a:bodyPr wrap="square" lIns="0" tIns="0" rIns="0" bIns="0" rtlCol="0"/>
          <a:lstStyle/>
          <a:p>
            <a:pPr defTabSz="829178">
              <a:defRPr/>
            </a:pPr>
            <a:endParaRPr sz="1632">
              <a:solidFill>
                <a:prstClr val="black"/>
              </a:solidFill>
              <a:latin typeface="Calibri"/>
            </a:endParaRPr>
          </a:p>
        </p:txBody>
      </p:sp>
      <p:sp>
        <p:nvSpPr>
          <p:cNvPr id="19" name="object 21"/>
          <p:cNvSpPr/>
          <p:nvPr/>
        </p:nvSpPr>
        <p:spPr>
          <a:xfrm>
            <a:off x="9673859" y="3846180"/>
            <a:ext cx="205020" cy="43502"/>
          </a:xfrm>
          <a:custGeom>
            <a:avLst/>
            <a:gdLst/>
            <a:ahLst/>
            <a:cxnLst/>
            <a:rect l="l" t="t" r="r" b="b"/>
            <a:pathLst>
              <a:path w="118744">
                <a:moveTo>
                  <a:pt x="0" y="0"/>
                </a:moveTo>
                <a:lnTo>
                  <a:pt x="118237" y="0"/>
                </a:lnTo>
              </a:path>
            </a:pathLst>
          </a:custGeom>
          <a:ln w="12700">
            <a:solidFill>
              <a:srgbClr val="5B9BD4"/>
            </a:solidFill>
          </a:ln>
        </p:spPr>
        <p:txBody>
          <a:bodyPr wrap="square" lIns="0" tIns="0" rIns="0" bIns="0" rtlCol="0"/>
          <a:lstStyle/>
          <a:p>
            <a:pPr defTabSz="829178">
              <a:defRPr/>
            </a:pPr>
            <a:endParaRPr sz="2539">
              <a:solidFill>
                <a:prstClr val="black"/>
              </a:solidFill>
              <a:latin typeface="Calibri"/>
            </a:endParaRPr>
          </a:p>
        </p:txBody>
      </p:sp>
      <p:sp>
        <p:nvSpPr>
          <p:cNvPr id="20" name="object 12"/>
          <p:cNvSpPr/>
          <p:nvPr/>
        </p:nvSpPr>
        <p:spPr>
          <a:xfrm>
            <a:off x="3895175" y="3596069"/>
            <a:ext cx="848757" cy="445684"/>
          </a:xfrm>
          <a:custGeom>
            <a:avLst/>
            <a:gdLst/>
            <a:ahLst/>
            <a:cxnLst/>
            <a:rect l="l" t="t" r="r" b="b"/>
            <a:pathLst>
              <a:path w="935989" h="491489">
                <a:moveTo>
                  <a:pt x="0" y="491401"/>
                </a:moveTo>
                <a:lnTo>
                  <a:pt x="936002" y="491401"/>
                </a:lnTo>
                <a:lnTo>
                  <a:pt x="936002" y="0"/>
                </a:lnTo>
                <a:lnTo>
                  <a:pt x="0" y="0"/>
                </a:lnTo>
                <a:lnTo>
                  <a:pt x="0" y="491401"/>
                </a:lnTo>
                <a:close/>
              </a:path>
            </a:pathLst>
          </a:custGeom>
          <a:solidFill>
            <a:srgbClr val="FFC000"/>
          </a:solidFill>
        </p:spPr>
        <p:txBody>
          <a:bodyPr wrap="square" lIns="0" tIns="0" rIns="0" bIns="0" rtlCol="0"/>
          <a:lstStyle/>
          <a:p>
            <a:pPr defTabSz="829178">
              <a:defRPr/>
            </a:pPr>
            <a:endParaRPr sz="2539">
              <a:solidFill>
                <a:prstClr val="black"/>
              </a:solidFill>
              <a:latin typeface="Calibri"/>
            </a:endParaRPr>
          </a:p>
        </p:txBody>
      </p:sp>
      <p:sp>
        <p:nvSpPr>
          <p:cNvPr id="21" name="object 13"/>
          <p:cNvSpPr/>
          <p:nvPr/>
        </p:nvSpPr>
        <p:spPr>
          <a:xfrm>
            <a:off x="3895175" y="3596069"/>
            <a:ext cx="848757" cy="445684"/>
          </a:xfrm>
          <a:custGeom>
            <a:avLst/>
            <a:gdLst/>
            <a:ahLst/>
            <a:cxnLst/>
            <a:rect l="l" t="t" r="r" b="b"/>
            <a:pathLst>
              <a:path w="935989" h="491489">
                <a:moveTo>
                  <a:pt x="0" y="491401"/>
                </a:moveTo>
                <a:lnTo>
                  <a:pt x="936002" y="491401"/>
                </a:lnTo>
                <a:lnTo>
                  <a:pt x="936002" y="0"/>
                </a:lnTo>
                <a:lnTo>
                  <a:pt x="0" y="0"/>
                </a:lnTo>
                <a:lnTo>
                  <a:pt x="0" y="491401"/>
                </a:lnTo>
                <a:close/>
              </a:path>
            </a:pathLst>
          </a:custGeom>
          <a:solidFill>
            <a:srgbClr val="FFC000"/>
          </a:solidFill>
          <a:ln w="4767">
            <a:solidFill>
              <a:srgbClr val="C7C7C7"/>
            </a:solidFill>
          </a:ln>
        </p:spPr>
        <p:txBody>
          <a:bodyPr wrap="square" lIns="0" tIns="0" rIns="0" bIns="0" rtlCol="0"/>
          <a:lstStyle/>
          <a:p>
            <a:pPr defTabSz="829178">
              <a:defRPr/>
            </a:pPr>
            <a:endParaRPr sz="2539">
              <a:solidFill>
                <a:prstClr val="black"/>
              </a:solidFill>
              <a:latin typeface="Calibri"/>
            </a:endParaRPr>
          </a:p>
        </p:txBody>
      </p:sp>
      <p:sp>
        <p:nvSpPr>
          <p:cNvPr id="22" name="object 14"/>
          <p:cNvSpPr txBox="1"/>
          <p:nvPr/>
        </p:nvSpPr>
        <p:spPr>
          <a:xfrm>
            <a:off x="3888854" y="3614918"/>
            <a:ext cx="849319" cy="781752"/>
          </a:xfrm>
          <a:prstGeom prst="rect">
            <a:avLst/>
          </a:prstGeom>
          <a:solidFill>
            <a:srgbClr val="FFC000"/>
          </a:solidFill>
        </p:spPr>
        <p:txBody>
          <a:bodyPr vert="horz" wrap="square" lIns="0" tIns="0" rIns="0" bIns="0" rtlCol="0">
            <a:spAutoFit/>
          </a:bodyPr>
          <a:lstStyle/>
          <a:p>
            <a:pPr algn="ctr" defTabSz="829178">
              <a:defRPr/>
            </a:pPr>
            <a:r>
              <a:rPr sz="1270" spc="5" dirty="0">
                <a:solidFill>
                  <a:prstClr val="black"/>
                </a:solidFill>
                <a:latin typeface="Calibri"/>
                <a:cs typeface="Calibri"/>
              </a:rPr>
              <a:t>P</a:t>
            </a:r>
            <a:r>
              <a:rPr sz="1270" spc="-14" dirty="0">
                <a:solidFill>
                  <a:prstClr val="black"/>
                </a:solidFill>
                <a:latin typeface="Calibri"/>
                <a:cs typeface="Calibri"/>
              </a:rPr>
              <a:t>r</a:t>
            </a:r>
            <a:r>
              <a:rPr sz="1270" spc="-9" dirty="0">
                <a:solidFill>
                  <a:prstClr val="black"/>
                </a:solidFill>
                <a:latin typeface="Calibri"/>
                <a:cs typeface="Calibri"/>
              </a:rPr>
              <a:t>o</a:t>
            </a:r>
            <a:r>
              <a:rPr sz="1270" spc="-5" dirty="0">
                <a:solidFill>
                  <a:prstClr val="black"/>
                </a:solidFill>
                <a:latin typeface="Calibri"/>
                <a:cs typeface="Calibri"/>
              </a:rPr>
              <a:t>du</a:t>
            </a:r>
            <a:r>
              <a:rPr sz="1270" spc="-14" dirty="0">
                <a:solidFill>
                  <a:prstClr val="black"/>
                </a:solidFill>
                <a:latin typeface="Calibri"/>
                <a:cs typeface="Calibri"/>
              </a:rPr>
              <a:t>c</a:t>
            </a:r>
            <a:r>
              <a:rPr sz="1270" spc="5" dirty="0">
                <a:solidFill>
                  <a:prstClr val="black"/>
                </a:solidFill>
                <a:latin typeface="Calibri"/>
                <a:cs typeface="Calibri"/>
              </a:rPr>
              <a:t>t</a:t>
            </a:r>
            <a:r>
              <a:rPr sz="1270" spc="-14" dirty="0">
                <a:solidFill>
                  <a:prstClr val="black"/>
                </a:solidFill>
                <a:latin typeface="Calibri"/>
                <a:cs typeface="Calibri"/>
              </a:rPr>
              <a:t>i</a:t>
            </a:r>
            <a:r>
              <a:rPr sz="1270" spc="27" dirty="0">
                <a:solidFill>
                  <a:prstClr val="black"/>
                </a:solidFill>
                <a:latin typeface="Calibri"/>
                <a:cs typeface="Calibri"/>
              </a:rPr>
              <a:t>o</a:t>
            </a:r>
            <a:r>
              <a:rPr sz="1270" spc="5" dirty="0">
                <a:solidFill>
                  <a:prstClr val="black"/>
                </a:solidFill>
                <a:latin typeface="Calibri"/>
                <a:cs typeface="Calibri"/>
              </a:rPr>
              <a:t>n</a:t>
            </a:r>
            <a:r>
              <a:rPr sz="1270" spc="-9" dirty="0">
                <a:solidFill>
                  <a:prstClr val="black"/>
                </a:solidFill>
                <a:latin typeface="Calibri"/>
                <a:cs typeface="Calibri"/>
              </a:rPr>
              <a:t> </a:t>
            </a:r>
            <a:r>
              <a:rPr sz="1270" spc="-32" dirty="0">
                <a:solidFill>
                  <a:prstClr val="black"/>
                </a:solidFill>
                <a:latin typeface="Calibri"/>
                <a:cs typeface="Calibri"/>
              </a:rPr>
              <a:t>P</a:t>
            </a:r>
            <a:r>
              <a:rPr sz="1270" spc="-9" dirty="0">
                <a:solidFill>
                  <a:prstClr val="black"/>
                </a:solidFill>
                <a:latin typeface="Calibri"/>
                <a:cs typeface="Calibri"/>
              </a:rPr>
              <a:t>l</a:t>
            </a:r>
            <a:r>
              <a:rPr sz="1270" spc="5" dirty="0">
                <a:solidFill>
                  <a:prstClr val="black"/>
                </a:solidFill>
                <a:latin typeface="Calibri"/>
                <a:cs typeface="Calibri"/>
              </a:rPr>
              <a:t>an</a:t>
            </a:r>
            <a:endParaRPr sz="1270" dirty="0">
              <a:solidFill>
                <a:prstClr val="black"/>
              </a:solidFill>
              <a:latin typeface="Calibri"/>
              <a:cs typeface="Calibri"/>
            </a:endParaRPr>
          </a:p>
          <a:p>
            <a:pPr algn="ctr" defTabSz="829178">
              <a:defRPr/>
            </a:pPr>
            <a:r>
              <a:rPr sz="1270" spc="5" dirty="0">
                <a:solidFill>
                  <a:prstClr val="black"/>
                </a:solidFill>
                <a:latin typeface="Calibri"/>
                <a:cs typeface="Calibri"/>
              </a:rPr>
              <a:t>G</a:t>
            </a:r>
            <a:r>
              <a:rPr sz="1270" spc="-14" dirty="0">
                <a:solidFill>
                  <a:prstClr val="black"/>
                </a:solidFill>
                <a:latin typeface="Calibri"/>
                <a:cs typeface="Calibri"/>
              </a:rPr>
              <a:t>e</a:t>
            </a:r>
            <a:r>
              <a:rPr sz="1270" spc="5" dirty="0">
                <a:solidFill>
                  <a:prstClr val="black"/>
                </a:solidFill>
                <a:latin typeface="Calibri"/>
                <a:cs typeface="Calibri"/>
              </a:rPr>
              <a:t>n</a:t>
            </a:r>
            <a:r>
              <a:rPr lang="en-US" sz="1270" spc="5" dirty="0">
                <a:solidFill>
                  <a:prstClr val="black"/>
                </a:solidFill>
                <a:latin typeface="Calibri"/>
                <a:cs typeface="Calibri"/>
              </a:rPr>
              <a:t>eration</a:t>
            </a:r>
            <a:r>
              <a:rPr sz="1270" spc="-9" dirty="0">
                <a:solidFill>
                  <a:prstClr val="black"/>
                </a:solidFill>
                <a:latin typeface="Calibri"/>
                <a:cs typeface="Calibri"/>
              </a:rPr>
              <a:t> </a:t>
            </a:r>
            <a:r>
              <a:rPr sz="1270" spc="5" dirty="0">
                <a:solidFill>
                  <a:prstClr val="black"/>
                </a:solidFill>
                <a:latin typeface="Calibri"/>
                <a:cs typeface="Calibri"/>
              </a:rPr>
              <a:t>P</a:t>
            </a:r>
            <a:r>
              <a:rPr sz="1270" spc="-14" dirty="0">
                <a:solidFill>
                  <a:prstClr val="black"/>
                </a:solidFill>
                <a:latin typeface="Calibri"/>
                <a:cs typeface="Calibri"/>
              </a:rPr>
              <a:t>r</a:t>
            </a:r>
            <a:r>
              <a:rPr sz="1270" spc="-5" dirty="0">
                <a:solidFill>
                  <a:prstClr val="black"/>
                </a:solidFill>
                <a:latin typeface="Calibri"/>
                <a:cs typeface="Calibri"/>
              </a:rPr>
              <a:t>o</a:t>
            </a:r>
            <a:r>
              <a:rPr sz="1270" spc="23" dirty="0">
                <a:solidFill>
                  <a:prstClr val="black"/>
                </a:solidFill>
                <a:latin typeface="Calibri"/>
                <a:cs typeface="Calibri"/>
              </a:rPr>
              <a:t>c</a:t>
            </a:r>
            <a:r>
              <a:rPr sz="1270" spc="-14" dirty="0">
                <a:solidFill>
                  <a:prstClr val="black"/>
                </a:solidFill>
                <a:latin typeface="Calibri"/>
                <a:cs typeface="Calibri"/>
              </a:rPr>
              <a:t>e</a:t>
            </a:r>
            <a:r>
              <a:rPr sz="1270" spc="-18" dirty="0">
                <a:solidFill>
                  <a:prstClr val="black"/>
                </a:solidFill>
                <a:latin typeface="Calibri"/>
                <a:cs typeface="Calibri"/>
              </a:rPr>
              <a:t>s</a:t>
            </a:r>
            <a:r>
              <a:rPr sz="1270" spc="5" dirty="0">
                <a:solidFill>
                  <a:prstClr val="black"/>
                </a:solidFill>
                <a:latin typeface="Calibri"/>
                <a:cs typeface="Calibri"/>
              </a:rPr>
              <a:t>s</a:t>
            </a:r>
            <a:endParaRPr sz="1270" dirty="0">
              <a:solidFill>
                <a:prstClr val="black"/>
              </a:solidFill>
              <a:latin typeface="Calibri"/>
              <a:cs typeface="Calibri"/>
            </a:endParaRPr>
          </a:p>
        </p:txBody>
      </p:sp>
      <p:sp>
        <p:nvSpPr>
          <p:cNvPr id="23" name="object 15"/>
          <p:cNvSpPr txBox="1"/>
          <p:nvPr/>
        </p:nvSpPr>
        <p:spPr>
          <a:xfrm>
            <a:off x="5261800" y="3686594"/>
            <a:ext cx="164684" cy="167418"/>
          </a:xfrm>
          <a:prstGeom prst="rect">
            <a:avLst/>
          </a:prstGeom>
          <a:solidFill>
            <a:schemeClr val="bg1"/>
          </a:solidFill>
        </p:spPr>
        <p:txBody>
          <a:bodyPr vert="horz" wrap="square" lIns="0" tIns="0" rIns="0" bIns="0" rtlCol="0">
            <a:spAutoFit/>
          </a:bodyPr>
          <a:lstStyle/>
          <a:p>
            <a:pPr marL="11516" defTabSz="829178">
              <a:tabLst>
                <a:tab pos="152592" algn="l"/>
              </a:tabLst>
              <a:defRPr/>
            </a:pPr>
            <a:r>
              <a:rPr sz="1088" u="heavy">
                <a:solidFill>
                  <a:prstClr val="black"/>
                </a:solidFill>
                <a:latin typeface="Calibri"/>
                <a:cs typeface="Calibri"/>
              </a:rPr>
              <a:t> </a:t>
            </a:r>
            <a:endParaRPr sz="1088">
              <a:solidFill>
                <a:prstClr val="black"/>
              </a:solidFill>
              <a:latin typeface="Calibri"/>
              <a:cs typeface="Calibri"/>
            </a:endParaRPr>
          </a:p>
        </p:txBody>
      </p:sp>
      <p:sp>
        <p:nvSpPr>
          <p:cNvPr id="24" name="object 16"/>
          <p:cNvSpPr/>
          <p:nvPr/>
        </p:nvSpPr>
        <p:spPr>
          <a:xfrm>
            <a:off x="2351464" y="3573969"/>
            <a:ext cx="1034320" cy="533346"/>
          </a:xfrm>
          <a:prstGeom prst="rect">
            <a:avLst/>
          </a:prstGeom>
          <a:solidFill>
            <a:srgbClr val="FFC000"/>
          </a:solidFill>
        </p:spPr>
        <p:txBody>
          <a:bodyPr wrap="square" lIns="0" tIns="0" rIns="0" bIns="0" rtlCol="0"/>
          <a:lstStyle/>
          <a:p>
            <a:pPr defTabSz="829178">
              <a:defRPr/>
            </a:pPr>
            <a:endParaRPr sz="2539">
              <a:solidFill>
                <a:prstClr val="black"/>
              </a:solidFill>
              <a:latin typeface="Calibri"/>
            </a:endParaRPr>
          </a:p>
        </p:txBody>
      </p:sp>
      <p:sp>
        <p:nvSpPr>
          <p:cNvPr id="25" name="object 17"/>
          <p:cNvSpPr/>
          <p:nvPr/>
        </p:nvSpPr>
        <p:spPr>
          <a:xfrm>
            <a:off x="2393533" y="3596069"/>
            <a:ext cx="947222" cy="445684"/>
          </a:xfrm>
          <a:custGeom>
            <a:avLst/>
            <a:gdLst/>
            <a:ahLst/>
            <a:cxnLst/>
            <a:rect l="l" t="t" r="r" b="b"/>
            <a:pathLst>
              <a:path w="1044575" h="491489">
                <a:moveTo>
                  <a:pt x="0" y="491401"/>
                </a:moveTo>
                <a:lnTo>
                  <a:pt x="1044003" y="491401"/>
                </a:lnTo>
                <a:lnTo>
                  <a:pt x="1044003" y="0"/>
                </a:lnTo>
                <a:lnTo>
                  <a:pt x="0" y="0"/>
                </a:lnTo>
                <a:lnTo>
                  <a:pt x="0" y="491401"/>
                </a:lnTo>
                <a:close/>
              </a:path>
            </a:pathLst>
          </a:custGeom>
          <a:solidFill>
            <a:srgbClr val="FFC000"/>
          </a:solidFill>
        </p:spPr>
        <p:txBody>
          <a:bodyPr wrap="square" lIns="0" tIns="0" rIns="0" bIns="0" rtlCol="0"/>
          <a:lstStyle/>
          <a:p>
            <a:pPr defTabSz="829178">
              <a:defRPr/>
            </a:pPr>
            <a:endParaRPr sz="2539">
              <a:solidFill>
                <a:prstClr val="black"/>
              </a:solidFill>
              <a:latin typeface="Calibri"/>
            </a:endParaRPr>
          </a:p>
        </p:txBody>
      </p:sp>
      <p:sp>
        <p:nvSpPr>
          <p:cNvPr id="26" name="object 18"/>
          <p:cNvSpPr/>
          <p:nvPr/>
        </p:nvSpPr>
        <p:spPr>
          <a:xfrm>
            <a:off x="2393533" y="3596069"/>
            <a:ext cx="947222" cy="445684"/>
          </a:xfrm>
          <a:custGeom>
            <a:avLst/>
            <a:gdLst/>
            <a:ahLst/>
            <a:cxnLst/>
            <a:rect l="l" t="t" r="r" b="b"/>
            <a:pathLst>
              <a:path w="1044575" h="491489">
                <a:moveTo>
                  <a:pt x="0" y="491401"/>
                </a:moveTo>
                <a:lnTo>
                  <a:pt x="1044003" y="491401"/>
                </a:lnTo>
                <a:lnTo>
                  <a:pt x="1044003" y="0"/>
                </a:lnTo>
                <a:lnTo>
                  <a:pt x="0" y="0"/>
                </a:lnTo>
                <a:lnTo>
                  <a:pt x="0" y="491401"/>
                </a:lnTo>
                <a:close/>
              </a:path>
            </a:pathLst>
          </a:custGeom>
          <a:solidFill>
            <a:srgbClr val="FFC000"/>
          </a:solidFill>
          <a:ln w="4767">
            <a:solidFill>
              <a:srgbClr val="C7C7C7"/>
            </a:solidFill>
          </a:ln>
        </p:spPr>
        <p:txBody>
          <a:bodyPr wrap="square" lIns="0" tIns="0" rIns="0" bIns="0" rtlCol="0"/>
          <a:lstStyle/>
          <a:p>
            <a:pPr defTabSz="829178">
              <a:defRPr/>
            </a:pPr>
            <a:endParaRPr sz="2539">
              <a:solidFill>
                <a:prstClr val="black"/>
              </a:solidFill>
              <a:latin typeface="Calibri"/>
            </a:endParaRPr>
          </a:p>
        </p:txBody>
      </p:sp>
      <p:sp>
        <p:nvSpPr>
          <p:cNvPr id="27" name="object 19"/>
          <p:cNvSpPr txBox="1"/>
          <p:nvPr/>
        </p:nvSpPr>
        <p:spPr>
          <a:xfrm>
            <a:off x="2376539" y="3600639"/>
            <a:ext cx="947277" cy="502317"/>
          </a:xfrm>
          <a:prstGeom prst="rect">
            <a:avLst/>
          </a:prstGeom>
          <a:solidFill>
            <a:srgbClr val="FFC000"/>
          </a:solidFill>
        </p:spPr>
        <p:txBody>
          <a:bodyPr vert="horz" wrap="square" lIns="0" tIns="0" rIns="0" bIns="0" rtlCol="0">
            <a:spAutoFit/>
          </a:bodyPr>
          <a:lstStyle/>
          <a:p>
            <a:pPr marL="32822" algn="ctr" defTabSz="829178">
              <a:defRPr/>
            </a:pPr>
            <a:r>
              <a:rPr sz="1632" spc="-18" dirty="0">
                <a:solidFill>
                  <a:prstClr val="black"/>
                </a:solidFill>
                <a:latin typeface="Calibri"/>
                <a:cs typeface="Calibri"/>
              </a:rPr>
              <a:t>D</a:t>
            </a:r>
            <a:r>
              <a:rPr sz="1632" spc="18" dirty="0">
                <a:solidFill>
                  <a:prstClr val="black"/>
                </a:solidFill>
                <a:latin typeface="Calibri"/>
                <a:cs typeface="Calibri"/>
              </a:rPr>
              <a:t>e</a:t>
            </a:r>
            <a:r>
              <a:rPr sz="1632" spc="-18" dirty="0">
                <a:solidFill>
                  <a:prstClr val="black"/>
                </a:solidFill>
                <a:latin typeface="Calibri"/>
                <a:cs typeface="Calibri"/>
              </a:rPr>
              <a:t>s</a:t>
            </a:r>
            <a:r>
              <a:rPr sz="1632" spc="-9" dirty="0">
                <a:solidFill>
                  <a:prstClr val="black"/>
                </a:solidFill>
                <a:latin typeface="Calibri"/>
                <a:cs typeface="Calibri"/>
              </a:rPr>
              <a:t>i</a:t>
            </a:r>
            <a:r>
              <a:rPr sz="1632" spc="9" dirty="0">
                <a:solidFill>
                  <a:prstClr val="black"/>
                </a:solidFill>
                <a:latin typeface="Calibri"/>
                <a:cs typeface="Calibri"/>
              </a:rPr>
              <a:t>g</a:t>
            </a:r>
            <a:r>
              <a:rPr sz="1632" spc="5" dirty="0">
                <a:solidFill>
                  <a:prstClr val="black"/>
                </a:solidFill>
                <a:latin typeface="Calibri"/>
                <a:cs typeface="Calibri"/>
              </a:rPr>
              <a:t>n</a:t>
            </a:r>
            <a:endParaRPr sz="1632" dirty="0">
              <a:solidFill>
                <a:prstClr val="black"/>
              </a:solidFill>
              <a:latin typeface="Calibri"/>
              <a:cs typeface="Calibri"/>
            </a:endParaRPr>
          </a:p>
          <a:p>
            <a:pPr marL="11516" algn="ctr" defTabSz="829178">
              <a:defRPr/>
            </a:pPr>
            <a:r>
              <a:rPr lang="en-US" sz="1632" spc="-5" dirty="0">
                <a:solidFill>
                  <a:prstClr val="black"/>
                </a:solidFill>
                <a:latin typeface="Calibri"/>
                <a:cs typeface="Calibri"/>
              </a:rPr>
              <a:t>P</a:t>
            </a:r>
            <a:r>
              <a:rPr sz="1632" spc="-18" dirty="0">
                <a:solidFill>
                  <a:prstClr val="black"/>
                </a:solidFill>
                <a:latin typeface="Calibri"/>
                <a:cs typeface="Calibri"/>
              </a:rPr>
              <a:t>r</a:t>
            </a:r>
            <a:r>
              <a:rPr sz="1632" spc="-5" dirty="0">
                <a:solidFill>
                  <a:prstClr val="black"/>
                </a:solidFill>
                <a:latin typeface="Calibri"/>
                <a:cs typeface="Calibri"/>
              </a:rPr>
              <a:t>o</a:t>
            </a:r>
            <a:r>
              <a:rPr sz="1632" spc="23" dirty="0">
                <a:solidFill>
                  <a:prstClr val="black"/>
                </a:solidFill>
                <a:latin typeface="Calibri"/>
                <a:cs typeface="Calibri"/>
              </a:rPr>
              <a:t>c</a:t>
            </a:r>
            <a:r>
              <a:rPr sz="1632" spc="-14" dirty="0">
                <a:solidFill>
                  <a:prstClr val="black"/>
                </a:solidFill>
                <a:latin typeface="Calibri"/>
                <a:cs typeface="Calibri"/>
              </a:rPr>
              <a:t>e</a:t>
            </a:r>
            <a:r>
              <a:rPr sz="1632" spc="-18" dirty="0">
                <a:solidFill>
                  <a:prstClr val="black"/>
                </a:solidFill>
                <a:latin typeface="Calibri"/>
                <a:cs typeface="Calibri"/>
              </a:rPr>
              <a:t>s</a:t>
            </a:r>
            <a:r>
              <a:rPr sz="1632" spc="5" dirty="0">
                <a:solidFill>
                  <a:prstClr val="black"/>
                </a:solidFill>
                <a:latin typeface="Calibri"/>
                <a:cs typeface="Calibri"/>
              </a:rPr>
              <a:t>s</a:t>
            </a:r>
            <a:endParaRPr sz="1632" dirty="0">
              <a:solidFill>
                <a:prstClr val="black"/>
              </a:solidFill>
              <a:latin typeface="Calibri"/>
              <a:cs typeface="Calibri"/>
            </a:endParaRPr>
          </a:p>
        </p:txBody>
      </p:sp>
      <p:sp>
        <p:nvSpPr>
          <p:cNvPr id="28" name="object 20"/>
          <p:cNvSpPr/>
          <p:nvPr/>
        </p:nvSpPr>
        <p:spPr>
          <a:xfrm>
            <a:off x="3788050" y="3818945"/>
            <a:ext cx="36277" cy="0"/>
          </a:xfrm>
          <a:custGeom>
            <a:avLst/>
            <a:gdLst/>
            <a:ahLst/>
            <a:cxnLst/>
            <a:rect l="l" t="t" r="r" b="b"/>
            <a:pathLst>
              <a:path w="40005">
                <a:moveTo>
                  <a:pt x="0" y="0"/>
                </a:moveTo>
                <a:lnTo>
                  <a:pt x="39903" y="0"/>
                </a:lnTo>
              </a:path>
            </a:pathLst>
          </a:custGeom>
          <a:ln w="12700">
            <a:solidFill>
              <a:srgbClr val="5B9BD4"/>
            </a:solidFill>
          </a:ln>
        </p:spPr>
        <p:txBody>
          <a:bodyPr wrap="square" lIns="0" tIns="0" rIns="0" bIns="0" rtlCol="0"/>
          <a:lstStyle/>
          <a:p>
            <a:pPr defTabSz="829178">
              <a:defRPr/>
            </a:pPr>
            <a:endParaRPr sz="2539">
              <a:solidFill>
                <a:prstClr val="black"/>
              </a:solidFill>
              <a:latin typeface="Calibri"/>
            </a:endParaRPr>
          </a:p>
        </p:txBody>
      </p:sp>
      <p:sp>
        <p:nvSpPr>
          <p:cNvPr id="29" name="object 21"/>
          <p:cNvSpPr/>
          <p:nvPr/>
        </p:nvSpPr>
        <p:spPr>
          <a:xfrm>
            <a:off x="3340201" y="3818945"/>
            <a:ext cx="159365" cy="41458"/>
          </a:xfrm>
          <a:custGeom>
            <a:avLst/>
            <a:gdLst/>
            <a:ahLst/>
            <a:cxnLst/>
            <a:rect l="l" t="t" r="r" b="b"/>
            <a:pathLst>
              <a:path w="118744">
                <a:moveTo>
                  <a:pt x="0" y="0"/>
                </a:moveTo>
                <a:lnTo>
                  <a:pt x="118237" y="0"/>
                </a:lnTo>
              </a:path>
            </a:pathLst>
          </a:custGeom>
          <a:ln w="12700">
            <a:solidFill>
              <a:srgbClr val="5B9BD4"/>
            </a:solidFill>
          </a:ln>
        </p:spPr>
        <p:txBody>
          <a:bodyPr wrap="square" lIns="0" tIns="0" rIns="0" bIns="0" rtlCol="0"/>
          <a:lstStyle/>
          <a:p>
            <a:pPr defTabSz="829178">
              <a:defRPr/>
            </a:pPr>
            <a:endParaRPr sz="2539">
              <a:solidFill>
                <a:prstClr val="black"/>
              </a:solidFill>
              <a:latin typeface="Calibri"/>
            </a:endParaRPr>
          </a:p>
        </p:txBody>
      </p:sp>
      <p:sp>
        <p:nvSpPr>
          <p:cNvPr id="30" name="object 22"/>
          <p:cNvSpPr/>
          <p:nvPr/>
        </p:nvSpPr>
        <p:spPr>
          <a:xfrm rot="10800000">
            <a:off x="3308867" y="3787422"/>
            <a:ext cx="81190" cy="81190"/>
          </a:xfrm>
          <a:custGeom>
            <a:avLst/>
            <a:gdLst/>
            <a:ahLst/>
            <a:cxnLst/>
            <a:rect l="l" t="t" r="r" b="b"/>
            <a:pathLst>
              <a:path w="89535" h="89535">
                <a:moveTo>
                  <a:pt x="0" y="0"/>
                </a:moveTo>
                <a:lnTo>
                  <a:pt x="0" y="89408"/>
                </a:lnTo>
                <a:lnTo>
                  <a:pt x="89407" y="44703"/>
                </a:lnTo>
                <a:lnTo>
                  <a:pt x="0" y="0"/>
                </a:lnTo>
                <a:close/>
              </a:path>
            </a:pathLst>
          </a:custGeom>
          <a:solidFill>
            <a:schemeClr val="bg1"/>
          </a:solidFill>
          <a:ln>
            <a:solidFill>
              <a:srgbClr val="5B9BD4"/>
            </a:solidFill>
          </a:ln>
        </p:spPr>
        <p:txBody>
          <a:bodyPr wrap="square" lIns="0" tIns="0" rIns="0" bIns="0" rtlCol="0"/>
          <a:lstStyle/>
          <a:p>
            <a:pPr defTabSz="829178">
              <a:defRPr/>
            </a:pPr>
            <a:endParaRPr sz="2539">
              <a:solidFill>
                <a:prstClr val="black"/>
              </a:solidFill>
              <a:latin typeface="Calibri"/>
            </a:endParaRPr>
          </a:p>
        </p:txBody>
      </p:sp>
      <p:sp>
        <p:nvSpPr>
          <p:cNvPr id="31" name="object 23"/>
          <p:cNvSpPr txBox="1"/>
          <p:nvPr/>
        </p:nvSpPr>
        <p:spPr>
          <a:xfrm>
            <a:off x="3422926" y="3767231"/>
            <a:ext cx="414372" cy="146515"/>
          </a:xfrm>
          <a:prstGeom prst="rect">
            <a:avLst/>
          </a:prstGeom>
          <a:solidFill>
            <a:schemeClr val="bg1"/>
          </a:solidFill>
        </p:spPr>
        <p:txBody>
          <a:bodyPr vert="horz" wrap="square" lIns="0" tIns="0" rIns="0" bIns="0" rtlCol="0">
            <a:spAutoFit/>
          </a:bodyPr>
          <a:lstStyle/>
          <a:p>
            <a:pPr marL="11516" defTabSz="829178">
              <a:defRPr/>
            </a:pPr>
            <a:r>
              <a:rPr lang="en-US" sz="952" spc="-9" dirty="0">
                <a:solidFill>
                  <a:prstClr val="black"/>
                </a:solidFill>
                <a:latin typeface="Calibri"/>
                <a:cs typeface="Calibri"/>
              </a:rPr>
              <a:t>Follows</a:t>
            </a:r>
            <a:endParaRPr sz="952" dirty="0">
              <a:solidFill>
                <a:prstClr val="black"/>
              </a:solidFill>
              <a:latin typeface="Calibri"/>
              <a:cs typeface="Calibri"/>
            </a:endParaRPr>
          </a:p>
        </p:txBody>
      </p:sp>
      <p:sp>
        <p:nvSpPr>
          <p:cNvPr id="32" name="object 24"/>
          <p:cNvSpPr/>
          <p:nvPr/>
        </p:nvSpPr>
        <p:spPr>
          <a:xfrm>
            <a:off x="5422017" y="3573969"/>
            <a:ext cx="934991" cy="533346"/>
          </a:xfrm>
          <a:prstGeom prst="rect">
            <a:avLst/>
          </a:prstGeom>
          <a:solidFill>
            <a:srgbClr val="FFC000"/>
          </a:solidFill>
        </p:spPr>
        <p:txBody>
          <a:bodyPr wrap="square" lIns="0" tIns="0" rIns="0" bIns="0" rtlCol="0"/>
          <a:lstStyle/>
          <a:p>
            <a:pPr defTabSz="829178">
              <a:defRPr/>
            </a:pPr>
            <a:endParaRPr sz="2539">
              <a:solidFill>
                <a:prstClr val="black"/>
              </a:solidFill>
              <a:latin typeface="Calibri"/>
            </a:endParaRPr>
          </a:p>
        </p:txBody>
      </p:sp>
      <p:sp>
        <p:nvSpPr>
          <p:cNvPr id="33" name="object 25"/>
          <p:cNvSpPr/>
          <p:nvPr/>
        </p:nvSpPr>
        <p:spPr>
          <a:xfrm>
            <a:off x="5462094" y="3596069"/>
            <a:ext cx="849332" cy="445684"/>
          </a:xfrm>
          <a:custGeom>
            <a:avLst/>
            <a:gdLst/>
            <a:ahLst/>
            <a:cxnLst/>
            <a:rect l="l" t="t" r="r" b="b"/>
            <a:pathLst>
              <a:path w="936625" h="491489">
                <a:moveTo>
                  <a:pt x="0" y="491401"/>
                </a:moveTo>
                <a:lnTo>
                  <a:pt x="936002" y="491401"/>
                </a:lnTo>
                <a:lnTo>
                  <a:pt x="936002" y="0"/>
                </a:lnTo>
                <a:lnTo>
                  <a:pt x="0" y="0"/>
                </a:lnTo>
                <a:lnTo>
                  <a:pt x="0" y="491401"/>
                </a:lnTo>
                <a:close/>
              </a:path>
            </a:pathLst>
          </a:custGeom>
          <a:solidFill>
            <a:srgbClr val="FFC000"/>
          </a:solidFill>
        </p:spPr>
        <p:txBody>
          <a:bodyPr wrap="square" lIns="0" tIns="0" rIns="0" bIns="0" rtlCol="0"/>
          <a:lstStyle/>
          <a:p>
            <a:pPr defTabSz="829178">
              <a:defRPr/>
            </a:pPr>
            <a:endParaRPr sz="2539">
              <a:solidFill>
                <a:prstClr val="black"/>
              </a:solidFill>
              <a:latin typeface="Calibri"/>
            </a:endParaRPr>
          </a:p>
        </p:txBody>
      </p:sp>
      <p:sp>
        <p:nvSpPr>
          <p:cNvPr id="34" name="object 26"/>
          <p:cNvSpPr/>
          <p:nvPr/>
        </p:nvSpPr>
        <p:spPr>
          <a:xfrm>
            <a:off x="5433459" y="3596069"/>
            <a:ext cx="877968" cy="491351"/>
          </a:xfrm>
          <a:custGeom>
            <a:avLst/>
            <a:gdLst/>
            <a:ahLst/>
            <a:cxnLst/>
            <a:rect l="l" t="t" r="r" b="b"/>
            <a:pathLst>
              <a:path w="936625" h="491489">
                <a:moveTo>
                  <a:pt x="0" y="491401"/>
                </a:moveTo>
                <a:lnTo>
                  <a:pt x="936002" y="491401"/>
                </a:lnTo>
                <a:lnTo>
                  <a:pt x="936002" y="0"/>
                </a:lnTo>
                <a:lnTo>
                  <a:pt x="0" y="0"/>
                </a:lnTo>
                <a:lnTo>
                  <a:pt x="0" y="491401"/>
                </a:lnTo>
                <a:close/>
              </a:path>
            </a:pathLst>
          </a:custGeom>
          <a:solidFill>
            <a:srgbClr val="FFC000"/>
          </a:solidFill>
          <a:ln w="4767">
            <a:noFill/>
          </a:ln>
        </p:spPr>
        <p:txBody>
          <a:bodyPr wrap="square" lIns="0" tIns="0" rIns="0" bIns="0" rtlCol="0"/>
          <a:lstStyle/>
          <a:p>
            <a:pPr defTabSz="829178">
              <a:defRPr/>
            </a:pPr>
            <a:endParaRPr sz="2539">
              <a:solidFill>
                <a:prstClr val="black"/>
              </a:solidFill>
              <a:latin typeface="Calibri"/>
            </a:endParaRPr>
          </a:p>
        </p:txBody>
      </p:sp>
      <p:sp>
        <p:nvSpPr>
          <p:cNvPr id="36" name="object 28"/>
          <p:cNvSpPr/>
          <p:nvPr/>
        </p:nvSpPr>
        <p:spPr>
          <a:xfrm>
            <a:off x="6893541" y="3573969"/>
            <a:ext cx="901573" cy="533346"/>
          </a:xfrm>
          <a:prstGeom prst="rect">
            <a:avLst/>
          </a:prstGeom>
          <a:solidFill>
            <a:srgbClr val="FFC000"/>
          </a:solidFill>
        </p:spPr>
        <p:txBody>
          <a:bodyPr wrap="square" lIns="0" tIns="0" rIns="0" bIns="0" rtlCol="0"/>
          <a:lstStyle/>
          <a:p>
            <a:pPr defTabSz="829178">
              <a:defRPr/>
            </a:pPr>
            <a:endParaRPr sz="2539">
              <a:solidFill>
                <a:prstClr val="black"/>
              </a:solidFill>
              <a:latin typeface="Calibri"/>
            </a:endParaRPr>
          </a:p>
        </p:txBody>
      </p:sp>
      <p:sp>
        <p:nvSpPr>
          <p:cNvPr id="37" name="object 29"/>
          <p:cNvSpPr/>
          <p:nvPr/>
        </p:nvSpPr>
        <p:spPr>
          <a:xfrm>
            <a:off x="6898530" y="3596069"/>
            <a:ext cx="848757" cy="445684"/>
          </a:xfrm>
          <a:custGeom>
            <a:avLst/>
            <a:gdLst/>
            <a:ahLst/>
            <a:cxnLst/>
            <a:rect l="l" t="t" r="r" b="b"/>
            <a:pathLst>
              <a:path w="935990" h="491489">
                <a:moveTo>
                  <a:pt x="0" y="491401"/>
                </a:moveTo>
                <a:lnTo>
                  <a:pt x="936002" y="491401"/>
                </a:lnTo>
                <a:lnTo>
                  <a:pt x="936002" y="0"/>
                </a:lnTo>
                <a:lnTo>
                  <a:pt x="0" y="0"/>
                </a:lnTo>
                <a:lnTo>
                  <a:pt x="0" y="491401"/>
                </a:lnTo>
                <a:close/>
              </a:path>
            </a:pathLst>
          </a:custGeom>
          <a:solidFill>
            <a:srgbClr val="FFC000"/>
          </a:solidFill>
        </p:spPr>
        <p:txBody>
          <a:bodyPr wrap="square" lIns="0" tIns="0" rIns="0" bIns="0" rtlCol="0"/>
          <a:lstStyle/>
          <a:p>
            <a:pPr defTabSz="829178">
              <a:defRPr/>
            </a:pPr>
            <a:endParaRPr sz="2539">
              <a:solidFill>
                <a:prstClr val="black"/>
              </a:solidFill>
              <a:latin typeface="Calibri"/>
            </a:endParaRPr>
          </a:p>
        </p:txBody>
      </p:sp>
      <p:sp>
        <p:nvSpPr>
          <p:cNvPr id="38" name="object 30"/>
          <p:cNvSpPr/>
          <p:nvPr/>
        </p:nvSpPr>
        <p:spPr>
          <a:xfrm>
            <a:off x="6898530" y="3596069"/>
            <a:ext cx="848757" cy="445684"/>
          </a:xfrm>
          <a:custGeom>
            <a:avLst/>
            <a:gdLst/>
            <a:ahLst/>
            <a:cxnLst/>
            <a:rect l="l" t="t" r="r" b="b"/>
            <a:pathLst>
              <a:path w="935990" h="491489">
                <a:moveTo>
                  <a:pt x="0" y="491401"/>
                </a:moveTo>
                <a:lnTo>
                  <a:pt x="936002" y="491401"/>
                </a:lnTo>
                <a:lnTo>
                  <a:pt x="936002" y="0"/>
                </a:lnTo>
                <a:lnTo>
                  <a:pt x="0" y="0"/>
                </a:lnTo>
                <a:lnTo>
                  <a:pt x="0" y="491401"/>
                </a:lnTo>
                <a:close/>
              </a:path>
            </a:pathLst>
          </a:custGeom>
          <a:solidFill>
            <a:srgbClr val="FFC000"/>
          </a:solidFill>
          <a:ln w="4767">
            <a:solidFill>
              <a:srgbClr val="C7C7C7"/>
            </a:solidFill>
          </a:ln>
        </p:spPr>
        <p:txBody>
          <a:bodyPr wrap="square" lIns="0" tIns="0" rIns="0" bIns="0" rtlCol="0"/>
          <a:lstStyle/>
          <a:p>
            <a:pPr defTabSz="829178">
              <a:defRPr/>
            </a:pPr>
            <a:endParaRPr sz="2539">
              <a:solidFill>
                <a:prstClr val="black"/>
              </a:solidFill>
              <a:latin typeface="Calibri"/>
            </a:endParaRPr>
          </a:p>
        </p:txBody>
      </p:sp>
      <p:sp>
        <p:nvSpPr>
          <p:cNvPr id="39" name="object 31"/>
          <p:cNvSpPr txBox="1"/>
          <p:nvPr/>
        </p:nvSpPr>
        <p:spPr>
          <a:xfrm>
            <a:off x="6889090" y="3642128"/>
            <a:ext cx="895338" cy="753476"/>
          </a:xfrm>
          <a:prstGeom prst="rect">
            <a:avLst/>
          </a:prstGeom>
          <a:solidFill>
            <a:srgbClr val="FFC000"/>
          </a:solidFill>
        </p:spPr>
        <p:txBody>
          <a:bodyPr vert="horz" wrap="square" lIns="0" tIns="0" rIns="0" bIns="0" rtlCol="0">
            <a:spAutoFit/>
          </a:bodyPr>
          <a:lstStyle/>
          <a:p>
            <a:pPr marL="11516" algn="ctr" defTabSz="829178">
              <a:tabLst>
                <a:tab pos="255663" algn="l"/>
              </a:tabLst>
              <a:defRPr/>
            </a:pPr>
            <a:r>
              <a:rPr lang="en-US" sz="1632" spc="-18" dirty="0" err="1">
                <a:solidFill>
                  <a:prstClr val="black"/>
                </a:solidFill>
                <a:latin typeface="Calibri"/>
                <a:cs typeface="Calibri"/>
              </a:rPr>
              <a:t>Mainten-ance</a:t>
            </a:r>
            <a:r>
              <a:rPr lang="en-US" sz="1632" spc="-18" dirty="0">
                <a:solidFill>
                  <a:prstClr val="black"/>
                </a:solidFill>
                <a:latin typeface="Calibri"/>
                <a:cs typeface="Calibri"/>
              </a:rPr>
              <a:t> Process</a:t>
            </a:r>
            <a:endParaRPr sz="1632" dirty="0">
              <a:solidFill>
                <a:prstClr val="black"/>
              </a:solidFill>
              <a:latin typeface="Calibri"/>
              <a:cs typeface="Calibri"/>
            </a:endParaRPr>
          </a:p>
        </p:txBody>
      </p:sp>
      <p:sp>
        <p:nvSpPr>
          <p:cNvPr id="40" name="object 32"/>
          <p:cNvSpPr txBox="1"/>
          <p:nvPr/>
        </p:nvSpPr>
        <p:spPr>
          <a:xfrm>
            <a:off x="8232564" y="3686594"/>
            <a:ext cx="132438" cy="167418"/>
          </a:xfrm>
          <a:prstGeom prst="rect">
            <a:avLst/>
          </a:prstGeom>
          <a:solidFill>
            <a:schemeClr val="bg1"/>
          </a:solidFill>
        </p:spPr>
        <p:txBody>
          <a:bodyPr vert="horz" wrap="square" lIns="0" tIns="0" rIns="0" bIns="0" rtlCol="0">
            <a:spAutoFit/>
          </a:bodyPr>
          <a:lstStyle/>
          <a:p>
            <a:pPr marL="11516" defTabSz="829178">
              <a:tabLst>
                <a:tab pos="120346" algn="l"/>
              </a:tabLst>
              <a:defRPr/>
            </a:pPr>
            <a:r>
              <a:rPr sz="1088" u="heavy">
                <a:solidFill>
                  <a:prstClr val="black"/>
                </a:solidFill>
                <a:latin typeface="Calibri"/>
                <a:cs typeface="Calibri"/>
              </a:rPr>
              <a:t> </a:t>
            </a:r>
            <a:endParaRPr sz="1088">
              <a:solidFill>
                <a:prstClr val="black"/>
              </a:solidFill>
              <a:latin typeface="Calibri"/>
              <a:cs typeface="Calibri"/>
            </a:endParaRPr>
          </a:p>
        </p:txBody>
      </p:sp>
      <p:sp>
        <p:nvSpPr>
          <p:cNvPr id="41" name="object 33"/>
          <p:cNvSpPr/>
          <p:nvPr/>
        </p:nvSpPr>
        <p:spPr>
          <a:xfrm>
            <a:off x="8477840" y="3573969"/>
            <a:ext cx="820162" cy="637960"/>
          </a:xfrm>
          <a:prstGeom prst="rect">
            <a:avLst/>
          </a:prstGeom>
          <a:solidFill>
            <a:srgbClr val="FFC000"/>
          </a:solidFill>
        </p:spPr>
        <p:txBody>
          <a:bodyPr wrap="square" lIns="0" tIns="0" rIns="0" bIns="0" rtlCol="0"/>
          <a:lstStyle/>
          <a:p>
            <a:pPr defTabSz="829178">
              <a:defRPr/>
            </a:pPr>
            <a:endParaRPr sz="2539">
              <a:solidFill>
                <a:prstClr val="black"/>
              </a:solidFill>
              <a:latin typeface="Calibri"/>
            </a:endParaRPr>
          </a:p>
        </p:txBody>
      </p:sp>
      <p:sp>
        <p:nvSpPr>
          <p:cNvPr id="44" name="object 36"/>
          <p:cNvSpPr txBox="1"/>
          <p:nvPr/>
        </p:nvSpPr>
        <p:spPr>
          <a:xfrm>
            <a:off x="8499306" y="3641890"/>
            <a:ext cx="666451" cy="502317"/>
          </a:xfrm>
          <a:prstGeom prst="rect">
            <a:avLst/>
          </a:prstGeom>
          <a:solidFill>
            <a:srgbClr val="FFC000"/>
          </a:solidFill>
        </p:spPr>
        <p:txBody>
          <a:bodyPr vert="horz" wrap="square" lIns="0" tIns="0" rIns="0" bIns="0" rtlCol="0">
            <a:spAutoFit/>
          </a:bodyPr>
          <a:lstStyle/>
          <a:p>
            <a:pPr marL="3455" algn="ctr" defTabSz="829178">
              <a:defRPr/>
            </a:pPr>
            <a:r>
              <a:rPr sz="1632" spc="-9" dirty="0">
                <a:solidFill>
                  <a:prstClr val="black"/>
                </a:solidFill>
                <a:latin typeface="Calibri"/>
                <a:cs typeface="Calibri"/>
              </a:rPr>
              <a:t>U</a:t>
            </a:r>
            <a:r>
              <a:rPr sz="1632" spc="18" dirty="0">
                <a:solidFill>
                  <a:prstClr val="black"/>
                </a:solidFill>
                <a:latin typeface="Calibri"/>
                <a:cs typeface="Calibri"/>
              </a:rPr>
              <a:t>s</a:t>
            </a:r>
            <a:r>
              <a:rPr sz="1632" spc="5" dirty="0">
                <a:solidFill>
                  <a:prstClr val="black"/>
                </a:solidFill>
                <a:latin typeface="Calibri"/>
                <a:cs typeface="Calibri"/>
              </a:rPr>
              <a:t>e</a:t>
            </a:r>
            <a:endParaRPr sz="1632" dirty="0">
              <a:solidFill>
                <a:prstClr val="black"/>
              </a:solidFill>
              <a:latin typeface="Calibri"/>
              <a:cs typeface="Calibri"/>
            </a:endParaRPr>
          </a:p>
          <a:p>
            <a:pPr algn="ctr" defTabSz="829178">
              <a:defRPr/>
            </a:pPr>
            <a:r>
              <a:rPr sz="1632" spc="5" dirty="0">
                <a:solidFill>
                  <a:prstClr val="black"/>
                </a:solidFill>
                <a:latin typeface="Calibri"/>
                <a:cs typeface="Calibri"/>
              </a:rPr>
              <a:t>P</a:t>
            </a:r>
            <a:r>
              <a:rPr sz="1632" spc="-14" dirty="0">
                <a:solidFill>
                  <a:prstClr val="black"/>
                </a:solidFill>
                <a:latin typeface="Calibri"/>
                <a:cs typeface="Calibri"/>
              </a:rPr>
              <a:t>r</a:t>
            </a:r>
            <a:r>
              <a:rPr sz="1632" spc="-5" dirty="0">
                <a:solidFill>
                  <a:prstClr val="black"/>
                </a:solidFill>
                <a:latin typeface="Calibri"/>
                <a:cs typeface="Calibri"/>
              </a:rPr>
              <a:t>o</a:t>
            </a:r>
            <a:r>
              <a:rPr sz="1632" spc="-14" dirty="0">
                <a:solidFill>
                  <a:prstClr val="black"/>
                </a:solidFill>
                <a:latin typeface="Calibri"/>
                <a:cs typeface="Calibri"/>
              </a:rPr>
              <a:t>c</a:t>
            </a:r>
            <a:r>
              <a:rPr sz="1632" spc="23" dirty="0">
                <a:solidFill>
                  <a:prstClr val="black"/>
                </a:solidFill>
                <a:latin typeface="Calibri"/>
                <a:cs typeface="Calibri"/>
              </a:rPr>
              <a:t>e</a:t>
            </a:r>
            <a:r>
              <a:rPr sz="1632" spc="-18" dirty="0">
                <a:solidFill>
                  <a:prstClr val="black"/>
                </a:solidFill>
                <a:latin typeface="Calibri"/>
                <a:cs typeface="Calibri"/>
              </a:rPr>
              <a:t>s</a:t>
            </a:r>
            <a:r>
              <a:rPr sz="1632" spc="5" dirty="0">
                <a:solidFill>
                  <a:prstClr val="black"/>
                </a:solidFill>
                <a:latin typeface="Calibri"/>
                <a:cs typeface="Calibri"/>
              </a:rPr>
              <a:t>s</a:t>
            </a:r>
            <a:endParaRPr sz="1632" dirty="0">
              <a:solidFill>
                <a:prstClr val="black"/>
              </a:solidFill>
              <a:latin typeface="Calibri"/>
              <a:cs typeface="Calibri"/>
            </a:endParaRPr>
          </a:p>
        </p:txBody>
      </p:sp>
      <p:sp>
        <p:nvSpPr>
          <p:cNvPr id="46" name="object 38"/>
          <p:cNvSpPr txBox="1"/>
          <p:nvPr/>
        </p:nvSpPr>
        <p:spPr>
          <a:xfrm>
            <a:off x="9878880" y="3528659"/>
            <a:ext cx="849332" cy="753476"/>
          </a:xfrm>
          <a:prstGeom prst="rect">
            <a:avLst/>
          </a:prstGeom>
          <a:solidFill>
            <a:srgbClr val="FFC000"/>
          </a:solidFill>
          <a:ln w="4767">
            <a:solidFill>
              <a:srgbClr val="C7C7C7"/>
            </a:solidFill>
          </a:ln>
        </p:spPr>
        <p:txBody>
          <a:bodyPr vert="horz" wrap="square" lIns="0" tIns="0" rIns="0" bIns="0" rtlCol="0">
            <a:spAutoFit/>
          </a:bodyPr>
          <a:lstStyle/>
          <a:p>
            <a:pPr marL="9213" algn="ctr" defTabSz="829178">
              <a:defRPr/>
            </a:pPr>
            <a:r>
              <a:rPr sz="1632" spc="-5" dirty="0">
                <a:solidFill>
                  <a:prstClr val="black"/>
                </a:solidFill>
                <a:latin typeface="Calibri"/>
                <a:cs typeface="Calibri"/>
              </a:rPr>
              <a:t>E</a:t>
            </a:r>
            <a:r>
              <a:rPr lang="en-US" sz="1632" spc="-5" dirty="0">
                <a:solidFill>
                  <a:prstClr val="black"/>
                </a:solidFill>
                <a:latin typeface="Calibri"/>
                <a:cs typeface="Calibri"/>
              </a:rPr>
              <a:t>nd of </a:t>
            </a:r>
            <a:r>
              <a:rPr lang="en-US" sz="1632" spc="9" dirty="0">
                <a:solidFill>
                  <a:prstClr val="black"/>
                </a:solidFill>
                <a:latin typeface="Calibri"/>
                <a:cs typeface="Calibri"/>
              </a:rPr>
              <a:t>Life Process</a:t>
            </a:r>
            <a:endParaRPr sz="1632" dirty="0">
              <a:solidFill>
                <a:prstClr val="black"/>
              </a:solidFill>
              <a:latin typeface="Calibri"/>
              <a:cs typeface="Calibri"/>
            </a:endParaRPr>
          </a:p>
        </p:txBody>
      </p:sp>
      <p:sp>
        <p:nvSpPr>
          <p:cNvPr id="50" name="object 108"/>
          <p:cNvSpPr/>
          <p:nvPr/>
        </p:nvSpPr>
        <p:spPr>
          <a:xfrm>
            <a:off x="2817588" y="2503649"/>
            <a:ext cx="3663066" cy="1110631"/>
          </a:xfrm>
          <a:custGeom>
            <a:avLst/>
            <a:gdLst/>
            <a:ahLst/>
            <a:cxnLst/>
            <a:rect l="l" t="t" r="r" b="b"/>
            <a:pathLst>
              <a:path w="4027804" h="320039">
                <a:moveTo>
                  <a:pt x="0" y="319913"/>
                </a:moveTo>
                <a:lnTo>
                  <a:pt x="29405" y="283327"/>
                </a:lnTo>
                <a:lnTo>
                  <a:pt x="65021" y="267819"/>
                </a:lnTo>
                <a:lnTo>
                  <a:pt x="113565" y="254032"/>
                </a:lnTo>
                <a:lnTo>
                  <a:pt x="174277" y="241865"/>
                </a:lnTo>
                <a:lnTo>
                  <a:pt x="246397" y="231217"/>
                </a:lnTo>
                <a:lnTo>
                  <a:pt x="329164" y="221986"/>
                </a:lnTo>
                <a:lnTo>
                  <a:pt x="421818" y="214072"/>
                </a:lnTo>
                <a:lnTo>
                  <a:pt x="523599" y="207372"/>
                </a:lnTo>
                <a:lnTo>
                  <a:pt x="633745" y="201787"/>
                </a:lnTo>
                <a:lnTo>
                  <a:pt x="751498" y="197213"/>
                </a:lnTo>
                <a:lnTo>
                  <a:pt x="876095" y="193552"/>
                </a:lnTo>
                <a:lnTo>
                  <a:pt x="1006778" y="190700"/>
                </a:lnTo>
                <a:lnTo>
                  <a:pt x="1142785" y="188557"/>
                </a:lnTo>
                <a:lnTo>
                  <a:pt x="1283356" y="187021"/>
                </a:lnTo>
                <a:lnTo>
                  <a:pt x="1427731" y="185992"/>
                </a:lnTo>
                <a:lnTo>
                  <a:pt x="1575150" y="185367"/>
                </a:lnTo>
                <a:lnTo>
                  <a:pt x="1724852" y="185047"/>
                </a:lnTo>
                <a:lnTo>
                  <a:pt x="1876076" y="184928"/>
                </a:lnTo>
                <a:lnTo>
                  <a:pt x="2028063" y="184912"/>
                </a:lnTo>
                <a:lnTo>
                  <a:pt x="2164540" y="184888"/>
                </a:lnTo>
                <a:lnTo>
                  <a:pt x="2300469" y="184727"/>
                </a:lnTo>
                <a:lnTo>
                  <a:pt x="2435301" y="184287"/>
                </a:lnTo>
                <a:lnTo>
                  <a:pt x="2568485" y="183432"/>
                </a:lnTo>
                <a:lnTo>
                  <a:pt x="2699474" y="182022"/>
                </a:lnTo>
                <a:lnTo>
                  <a:pt x="2827718" y="179919"/>
                </a:lnTo>
                <a:lnTo>
                  <a:pt x="2952668" y="176983"/>
                </a:lnTo>
                <a:lnTo>
                  <a:pt x="3073776" y="173077"/>
                </a:lnTo>
                <a:lnTo>
                  <a:pt x="3190493" y="168061"/>
                </a:lnTo>
                <a:lnTo>
                  <a:pt x="3302269" y="161798"/>
                </a:lnTo>
                <a:lnTo>
                  <a:pt x="3408556" y="154147"/>
                </a:lnTo>
                <a:lnTo>
                  <a:pt x="3508805" y="144971"/>
                </a:lnTo>
                <a:lnTo>
                  <a:pt x="3602467" y="134130"/>
                </a:lnTo>
                <a:lnTo>
                  <a:pt x="3688993" y="121487"/>
                </a:lnTo>
                <a:lnTo>
                  <a:pt x="3767834" y="106902"/>
                </a:lnTo>
                <a:lnTo>
                  <a:pt x="3838440" y="90237"/>
                </a:lnTo>
                <a:lnTo>
                  <a:pt x="3900264" y="71352"/>
                </a:lnTo>
                <a:lnTo>
                  <a:pt x="3952757" y="50111"/>
                </a:lnTo>
                <a:lnTo>
                  <a:pt x="3995368" y="26373"/>
                </a:lnTo>
                <a:lnTo>
                  <a:pt x="4027551" y="0"/>
                </a:lnTo>
              </a:path>
            </a:pathLst>
          </a:custGeom>
          <a:ln w="12700">
            <a:solidFill>
              <a:srgbClr val="5B9BD4"/>
            </a:solidFill>
          </a:ln>
        </p:spPr>
        <p:txBody>
          <a:bodyPr wrap="square" lIns="0" tIns="0" rIns="0" bIns="0" rtlCol="0"/>
          <a:lstStyle/>
          <a:p>
            <a:pPr defTabSz="829178">
              <a:defRPr/>
            </a:pPr>
            <a:endParaRPr sz="3264">
              <a:solidFill>
                <a:prstClr val="black"/>
              </a:solidFill>
              <a:latin typeface="Calibri"/>
            </a:endParaRPr>
          </a:p>
        </p:txBody>
      </p:sp>
      <p:sp>
        <p:nvSpPr>
          <p:cNvPr id="52" name="object 110"/>
          <p:cNvSpPr txBox="1"/>
          <p:nvPr/>
        </p:nvSpPr>
        <p:spPr>
          <a:xfrm>
            <a:off x="2803155" y="3313058"/>
            <a:ext cx="454685" cy="195438"/>
          </a:xfrm>
          <a:prstGeom prst="rect">
            <a:avLst/>
          </a:prstGeom>
          <a:solidFill>
            <a:schemeClr val="bg1">
              <a:alpha val="80000"/>
            </a:schemeClr>
          </a:solidFill>
        </p:spPr>
        <p:txBody>
          <a:bodyPr vert="horz" wrap="square" lIns="0" tIns="0" rIns="0" bIns="0" rtlCol="0">
            <a:spAutoFit/>
          </a:bodyPr>
          <a:lstStyle/>
          <a:p>
            <a:pPr marL="11516" defTabSz="829178">
              <a:defRPr/>
            </a:pPr>
            <a:r>
              <a:rPr lang="en-US" sz="1270" spc="18" dirty="0">
                <a:solidFill>
                  <a:prstClr val="black"/>
                </a:solidFill>
                <a:latin typeface="Calibri"/>
                <a:cs typeface="Calibri"/>
              </a:rPr>
              <a:t>Is-a</a:t>
            </a:r>
            <a:endParaRPr sz="1270" dirty="0">
              <a:solidFill>
                <a:prstClr val="black"/>
              </a:solidFill>
              <a:latin typeface="Calibri"/>
              <a:cs typeface="Calibri"/>
            </a:endParaRPr>
          </a:p>
        </p:txBody>
      </p:sp>
      <p:sp>
        <p:nvSpPr>
          <p:cNvPr id="53" name="object 111"/>
          <p:cNvSpPr/>
          <p:nvPr/>
        </p:nvSpPr>
        <p:spPr>
          <a:xfrm>
            <a:off x="4314346" y="2487478"/>
            <a:ext cx="2156961" cy="1132965"/>
          </a:xfrm>
          <a:custGeom>
            <a:avLst/>
            <a:gdLst/>
            <a:ahLst/>
            <a:cxnLst/>
            <a:rect l="l" t="t" r="r" b="b"/>
            <a:pathLst>
              <a:path w="2451735" h="559435">
                <a:moveTo>
                  <a:pt x="0" y="559181"/>
                </a:moveTo>
                <a:lnTo>
                  <a:pt x="17645" y="522595"/>
                </a:lnTo>
                <a:lnTo>
                  <a:pt x="68147" y="493300"/>
                </a:lnTo>
                <a:lnTo>
                  <a:pt x="104578" y="481133"/>
                </a:lnTo>
                <a:lnTo>
                  <a:pt x="147855" y="470485"/>
                </a:lnTo>
                <a:lnTo>
                  <a:pt x="197520" y="461254"/>
                </a:lnTo>
                <a:lnTo>
                  <a:pt x="253118" y="453340"/>
                </a:lnTo>
                <a:lnTo>
                  <a:pt x="314191" y="446640"/>
                </a:lnTo>
                <a:lnTo>
                  <a:pt x="380285" y="441055"/>
                </a:lnTo>
                <a:lnTo>
                  <a:pt x="450942" y="436481"/>
                </a:lnTo>
                <a:lnTo>
                  <a:pt x="525706" y="432820"/>
                </a:lnTo>
                <a:lnTo>
                  <a:pt x="604121" y="429968"/>
                </a:lnTo>
                <a:lnTo>
                  <a:pt x="685731" y="427825"/>
                </a:lnTo>
                <a:lnTo>
                  <a:pt x="770078" y="426289"/>
                </a:lnTo>
                <a:lnTo>
                  <a:pt x="856707" y="425260"/>
                </a:lnTo>
                <a:lnTo>
                  <a:pt x="945161" y="424635"/>
                </a:lnTo>
                <a:lnTo>
                  <a:pt x="1034985" y="424315"/>
                </a:lnTo>
                <a:lnTo>
                  <a:pt x="1125721" y="424196"/>
                </a:lnTo>
                <a:lnTo>
                  <a:pt x="1216913" y="424180"/>
                </a:lnTo>
                <a:lnTo>
                  <a:pt x="1304764" y="424126"/>
                </a:lnTo>
                <a:lnTo>
                  <a:pt x="1392221" y="423755"/>
                </a:lnTo>
                <a:lnTo>
                  <a:pt x="1478894" y="422748"/>
                </a:lnTo>
                <a:lnTo>
                  <a:pt x="1564388" y="420786"/>
                </a:lnTo>
                <a:lnTo>
                  <a:pt x="1648311" y="417552"/>
                </a:lnTo>
                <a:lnTo>
                  <a:pt x="1730270" y="412727"/>
                </a:lnTo>
                <a:lnTo>
                  <a:pt x="1809873" y="405993"/>
                </a:lnTo>
                <a:lnTo>
                  <a:pt x="1886728" y="397032"/>
                </a:lnTo>
                <a:lnTo>
                  <a:pt x="1960440" y="385526"/>
                </a:lnTo>
                <a:lnTo>
                  <a:pt x="2030618" y="371157"/>
                </a:lnTo>
                <a:lnTo>
                  <a:pt x="2096869" y="353607"/>
                </a:lnTo>
                <a:lnTo>
                  <a:pt x="2158800" y="332557"/>
                </a:lnTo>
                <a:lnTo>
                  <a:pt x="2216019" y="307689"/>
                </a:lnTo>
                <a:lnTo>
                  <a:pt x="2268132" y="278686"/>
                </a:lnTo>
                <a:lnTo>
                  <a:pt x="2314747" y="245229"/>
                </a:lnTo>
                <a:lnTo>
                  <a:pt x="2355472" y="206999"/>
                </a:lnTo>
                <a:lnTo>
                  <a:pt x="2389913" y="163680"/>
                </a:lnTo>
                <a:lnTo>
                  <a:pt x="2417677" y="114952"/>
                </a:lnTo>
                <a:lnTo>
                  <a:pt x="2438373" y="60498"/>
                </a:lnTo>
                <a:lnTo>
                  <a:pt x="2451608" y="0"/>
                </a:lnTo>
              </a:path>
            </a:pathLst>
          </a:custGeom>
          <a:ln w="12699">
            <a:solidFill>
              <a:srgbClr val="5B9BD4"/>
            </a:solidFill>
          </a:ln>
        </p:spPr>
        <p:txBody>
          <a:bodyPr wrap="square" lIns="0" tIns="0" rIns="0" bIns="0" rtlCol="0"/>
          <a:lstStyle/>
          <a:p>
            <a:pPr defTabSz="829178">
              <a:defRPr/>
            </a:pPr>
            <a:endParaRPr sz="3264">
              <a:solidFill>
                <a:prstClr val="black"/>
              </a:solidFill>
              <a:latin typeface="Calibri"/>
            </a:endParaRPr>
          </a:p>
        </p:txBody>
      </p:sp>
      <p:sp>
        <p:nvSpPr>
          <p:cNvPr id="54" name="object 113"/>
          <p:cNvSpPr txBox="1"/>
          <p:nvPr/>
        </p:nvSpPr>
        <p:spPr>
          <a:xfrm>
            <a:off x="4191172" y="3325245"/>
            <a:ext cx="495089" cy="195438"/>
          </a:xfrm>
          <a:prstGeom prst="rect">
            <a:avLst/>
          </a:prstGeom>
          <a:solidFill>
            <a:schemeClr val="bg1">
              <a:alpha val="80000"/>
            </a:schemeClr>
          </a:solidFill>
        </p:spPr>
        <p:txBody>
          <a:bodyPr vert="horz" wrap="square" lIns="0" tIns="0" rIns="0" bIns="0" rtlCol="0">
            <a:spAutoFit/>
          </a:bodyPr>
          <a:lstStyle/>
          <a:p>
            <a:pPr marL="11516" defTabSz="829178">
              <a:defRPr/>
            </a:pPr>
            <a:r>
              <a:rPr lang="en-US" sz="1270" spc="18" dirty="0">
                <a:solidFill>
                  <a:prstClr val="black"/>
                </a:solidFill>
                <a:latin typeface="Calibri"/>
                <a:cs typeface="Calibri"/>
              </a:rPr>
              <a:t>Is-a</a:t>
            </a:r>
            <a:endParaRPr sz="1270" dirty="0">
              <a:solidFill>
                <a:prstClr val="black"/>
              </a:solidFill>
              <a:latin typeface="Calibri"/>
              <a:cs typeface="Calibri"/>
            </a:endParaRPr>
          </a:p>
        </p:txBody>
      </p:sp>
      <p:sp>
        <p:nvSpPr>
          <p:cNvPr id="55" name="object 114"/>
          <p:cNvSpPr/>
          <p:nvPr/>
        </p:nvSpPr>
        <p:spPr>
          <a:xfrm>
            <a:off x="5886470" y="2439472"/>
            <a:ext cx="596279" cy="1161166"/>
          </a:xfrm>
          <a:custGeom>
            <a:avLst/>
            <a:gdLst/>
            <a:ahLst/>
            <a:cxnLst/>
            <a:rect l="l" t="t" r="r" b="b"/>
            <a:pathLst>
              <a:path w="727710" h="559435">
                <a:moveTo>
                  <a:pt x="0" y="558926"/>
                </a:moveTo>
                <a:lnTo>
                  <a:pt x="10659" y="506833"/>
                </a:lnTo>
                <a:lnTo>
                  <a:pt x="40393" y="470231"/>
                </a:lnTo>
                <a:lnTo>
                  <a:pt x="85832" y="446386"/>
                </a:lnTo>
                <a:lnTo>
                  <a:pt x="123185" y="436227"/>
                </a:lnTo>
                <a:lnTo>
                  <a:pt x="165023" y="429714"/>
                </a:lnTo>
                <a:lnTo>
                  <a:pt x="210347" y="426035"/>
                </a:lnTo>
                <a:lnTo>
                  <a:pt x="258159" y="424381"/>
                </a:lnTo>
                <a:lnTo>
                  <a:pt x="307461" y="423942"/>
                </a:lnTo>
                <a:lnTo>
                  <a:pt x="332359" y="423925"/>
                </a:lnTo>
                <a:lnTo>
                  <a:pt x="360455" y="423873"/>
                </a:lnTo>
                <a:lnTo>
                  <a:pt x="416147" y="422495"/>
                </a:lnTo>
                <a:lnTo>
                  <a:pt x="470332" y="417302"/>
                </a:lnTo>
                <a:lnTo>
                  <a:pt x="522006" y="405750"/>
                </a:lnTo>
                <a:lnTo>
                  <a:pt x="570166" y="385295"/>
                </a:lnTo>
                <a:lnTo>
                  <a:pt x="613805" y="353395"/>
                </a:lnTo>
                <a:lnTo>
                  <a:pt x="651922" y="307505"/>
                </a:lnTo>
                <a:lnTo>
                  <a:pt x="683510" y="245082"/>
                </a:lnTo>
                <a:lnTo>
                  <a:pt x="696542" y="206875"/>
                </a:lnTo>
                <a:lnTo>
                  <a:pt x="707565" y="163582"/>
                </a:lnTo>
                <a:lnTo>
                  <a:pt x="716455" y="114883"/>
                </a:lnTo>
                <a:lnTo>
                  <a:pt x="723084" y="60462"/>
                </a:lnTo>
                <a:lnTo>
                  <a:pt x="727329" y="0"/>
                </a:lnTo>
              </a:path>
            </a:pathLst>
          </a:custGeom>
          <a:ln w="12700">
            <a:solidFill>
              <a:srgbClr val="5B9BD4"/>
            </a:solidFill>
          </a:ln>
        </p:spPr>
        <p:txBody>
          <a:bodyPr wrap="square" lIns="0" tIns="0" rIns="0" bIns="0" rtlCol="0"/>
          <a:lstStyle/>
          <a:p>
            <a:pPr defTabSz="829178">
              <a:defRPr/>
            </a:pPr>
            <a:endParaRPr sz="3264">
              <a:solidFill>
                <a:prstClr val="black"/>
              </a:solidFill>
              <a:latin typeface="Calibri"/>
            </a:endParaRPr>
          </a:p>
        </p:txBody>
      </p:sp>
      <p:sp>
        <p:nvSpPr>
          <p:cNvPr id="56" name="object 116"/>
          <p:cNvSpPr txBox="1"/>
          <p:nvPr/>
        </p:nvSpPr>
        <p:spPr>
          <a:xfrm>
            <a:off x="6268423" y="3235988"/>
            <a:ext cx="435027" cy="195438"/>
          </a:xfrm>
          <a:prstGeom prst="rect">
            <a:avLst/>
          </a:prstGeom>
          <a:solidFill>
            <a:schemeClr val="bg1">
              <a:alpha val="80000"/>
            </a:schemeClr>
          </a:solidFill>
        </p:spPr>
        <p:txBody>
          <a:bodyPr vert="horz" wrap="square" lIns="0" tIns="0" rIns="0" bIns="0" rtlCol="0">
            <a:spAutoFit/>
          </a:bodyPr>
          <a:lstStyle/>
          <a:p>
            <a:pPr marL="11516" defTabSz="829178">
              <a:defRPr/>
            </a:pPr>
            <a:r>
              <a:rPr lang="en-US" sz="1270" spc="18" dirty="0">
                <a:solidFill>
                  <a:prstClr val="black"/>
                </a:solidFill>
                <a:latin typeface="Calibri"/>
                <a:cs typeface="Calibri"/>
              </a:rPr>
              <a:t>Is-a</a:t>
            </a:r>
            <a:endParaRPr sz="1270" dirty="0">
              <a:solidFill>
                <a:prstClr val="black"/>
              </a:solidFill>
              <a:latin typeface="Calibri"/>
              <a:cs typeface="Calibri"/>
            </a:endParaRPr>
          </a:p>
        </p:txBody>
      </p:sp>
      <p:sp>
        <p:nvSpPr>
          <p:cNvPr id="57" name="object 117"/>
          <p:cNvSpPr/>
          <p:nvPr/>
        </p:nvSpPr>
        <p:spPr>
          <a:xfrm>
            <a:off x="6483004" y="2487478"/>
            <a:ext cx="840020" cy="1104463"/>
          </a:xfrm>
          <a:custGeom>
            <a:avLst/>
            <a:gdLst/>
            <a:ahLst/>
            <a:cxnLst/>
            <a:rect l="l" t="t" r="r" b="b"/>
            <a:pathLst>
              <a:path w="847089" h="313689">
                <a:moveTo>
                  <a:pt x="846963" y="313689"/>
                </a:moveTo>
                <a:lnTo>
                  <a:pt x="833468" y="261596"/>
                </a:lnTo>
                <a:lnTo>
                  <a:pt x="795826" y="224994"/>
                </a:lnTo>
                <a:lnTo>
                  <a:pt x="759420" y="207849"/>
                </a:lnTo>
                <a:lnTo>
                  <a:pt x="715438" y="195564"/>
                </a:lnTo>
                <a:lnTo>
                  <a:pt x="665143" y="187329"/>
                </a:lnTo>
                <a:lnTo>
                  <a:pt x="609798" y="182334"/>
                </a:lnTo>
                <a:lnTo>
                  <a:pt x="550664" y="179769"/>
                </a:lnTo>
                <a:lnTo>
                  <a:pt x="489006" y="178824"/>
                </a:lnTo>
                <a:lnTo>
                  <a:pt x="426085" y="178688"/>
                </a:lnTo>
                <a:lnTo>
                  <a:pt x="397243" y="178666"/>
                </a:lnTo>
                <a:lnTo>
                  <a:pt x="340012" y="178085"/>
                </a:lnTo>
                <a:lnTo>
                  <a:pt x="284142" y="175896"/>
                </a:lnTo>
                <a:lnTo>
                  <a:pt x="230539" y="171027"/>
                </a:lnTo>
                <a:lnTo>
                  <a:pt x="180109" y="162405"/>
                </a:lnTo>
                <a:lnTo>
                  <a:pt x="133761" y="148959"/>
                </a:lnTo>
                <a:lnTo>
                  <a:pt x="92399" y="129616"/>
                </a:lnTo>
                <a:lnTo>
                  <a:pt x="56931" y="103304"/>
                </a:lnTo>
                <a:lnTo>
                  <a:pt x="28264" y="68951"/>
                </a:lnTo>
                <a:lnTo>
                  <a:pt x="7305" y="25485"/>
                </a:lnTo>
                <a:lnTo>
                  <a:pt x="0" y="0"/>
                </a:lnTo>
              </a:path>
            </a:pathLst>
          </a:custGeom>
          <a:solidFill>
            <a:schemeClr val="bg1">
              <a:alpha val="80000"/>
            </a:schemeClr>
          </a:solidFill>
          <a:ln w="12700">
            <a:solidFill>
              <a:srgbClr val="5B9BD4"/>
            </a:solidFill>
          </a:ln>
        </p:spPr>
        <p:txBody>
          <a:bodyPr wrap="square" lIns="0" tIns="0" rIns="0" bIns="0" rtlCol="0"/>
          <a:lstStyle/>
          <a:p>
            <a:pPr defTabSz="829178">
              <a:defRPr/>
            </a:pPr>
            <a:endParaRPr sz="3264">
              <a:solidFill>
                <a:prstClr val="black"/>
              </a:solidFill>
              <a:latin typeface="Calibri"/>
            </a:endParaRPr>
          </a:p>
        </p:txBody>
      </p:sp>
      <p:sp>
        <p:nvSpPr>
          <p:cNvPr id="59" name="object 119"/>
          <p:cNvSpPr txBox="1"/>
          <p:nvPr/>
        </p:nvSpPr>
        <p:spPr>
          <a:xfrm>
            <a:off x="7213381" y="3257828"/>
            <a:ext cx="391671" cy="223266"/>
          </a:xfrm>
          <a:prstGeom prst="rect">
            <a:avLst/>
          </a:prstGeom>
          <a:solidFill>
            <a:schemeClr val="bg1">
              <a:alpha val="80000"/>
            </a:schemeClr>
          </a:solidFill>
        </p:spPr>
        <p:txBody>
          <a:bodyPr vert="horz" wrap="square" lIns="0" tIns="0" rIns="0" bIns="0" rtlCol="0">
            <a:spAutoFit/>
          </a:bodyPr>
          <a:lstStyle/>
          <a:p>
            <a:pPr marL="11516" defTabSz="829178">
              <a:defRPr/>
            </a:pPr>
            <a:r>
              <a:rPr lang="en-US" sz="1451" spc="-5" dirty="0">
                <a:solidFill>
                  <a:prstClr val="black"/>
                </a:solidFill>
                <a:latin typeface="Calibri"/>
                <a:cs typeface="Calibri"/>
              </a:rPr>
              <a:t>Is-a</a:t>
            </a:r>
            <a:endParaRPr sz="1451" dirty="0">
              <a:solidFill>
                <a:prstClr val="black"/>
              </a:solidFill>
              <a:latin typeface="Calibri"/>
              <a:cs typeface="Calibri"/>
            </a:endParaRPr>
          </a:p>
        </p:txBody>
      </p:sp>
      <p:sp>
        <p:nvSpPr>
          <p:cNvPr id="60" name="object 120"/>
          <p:cNvSpPr/>
          <p:nvPr/>
        </p:nvSpPr>
        <p:spPr>
          <a:xfrm>
            <a:off x="6471307" y="2513074"/>
            <a:ext cx="2441556" cy="1066814"/>
          </a:xfrm>
          <a:custGeom>
            <a:avLst/>
            <a:gdLst/>
            <a:ahLst/>
            <a:cxnLst/>
            <a:rect l="l" t="t" r="r" b="b"/>
            <a:pathLst>
              <a:path w="2489834" h="316864">
                <a:moveTo>
                  <a:pt x="2489327" y="316357"/>
                </a:moveTo>
                <a:lnTo>
                  <a:pt x="2471158" y="279771"/>
                </a:lnTo>
                <a:lnTo>
                  <a:pt x="2419158" y="250476"/>
                </a:lnTo>
                <a:lnTo>
                  <a:pt x="2381646" y="238309"/>
                </a:lnTo>
                <a:lnTo>
                  <a:pt x="2337086" y="227661"/>
                </a:lnTo>
                <a:lnTo>
                  <a:pt x="2285946" y="218430"/>
                </a:lnTo>
                <a:lnTo>
                  <a:pt x="2228698" y="210516"/>
                </a:lnTo>
                <a:lnTo>
                  <a:pt x="2165811" y="203816"/>
                </a:lnTo>
                <a:lnTo>
                  <a:pt x="2097754" y="198231"/>
                </a:lnTo>
                <a:lnTo>
                  <a:pt x="2024997" y="193657"/>
                </a:lnTo>
                <a:lnTo>
                  <a:pt x="1948011" y="189996"/>
                </a:lnTo>
                <a:lnTo>
                  <a:pt x="1867264" y="187144"/>
                </a:lnTo>
                <a:lnTo>
                  <a:pt x="1783228" y="185001"/>
                </a:lnTo>
                <a:lnTo>
                  <a:pt x="1696370" y="183465"/>
                </a:lnTo>
                <a:lnTo>
                  <a:pt x="1607162" y="182436"/>
                </a:lnTo>
                <a:lnTo>
                  <a:pt x="1516073" y="181811"/>
                </a:lnTo>
                <a:lnTo>
                  <a:pt x="1423573" y="181491"/>
                </a:lnTo>
                <a:lnTo>
                  <a:pt x="1330131" y="181372"/>
                </a:lnTo>
                <a:lnTo>
                  <a:pt x="1236217" y="181356"/>
                </a:lnTo>
                <a:lnTo>
                  <a:pt x="1152225" y="181333"/>
                </a:lnTo>
                <a:lnTo>
                  <a:pt x="1068568" y="181174"/>
                </a:lnTo>
                <a:lnTo>
                  <a:pt x="985580" y="180743"/>
                </a:lnTo>
                <a:lnTo>
                  <a:pt x="903593" y="179905"/>
                </a:lnTo>
                <a:lnTo>
                  <a:pt x="822942" y="178522"/>
                </a:lnTo>
                <a:lnTo>
                  <a:pt x="743958" y="176459"/>
                </a:lnTo>
                <a:lnTo>
                  <a:pt x="666976" y="173580"/>
                </a:lnTo>
                <a:lnTo>
                  <a:pt x="592330" y="169749"/>
                </a:lnTo>
                <a:lnTo>
                  <a:pt x="520351" y="164829"/>
                </a:lnTo>
                <a:lnTo>
                  <a:pt x="451373" y="158686"/>
                </a:lnTo>
                <a:lnTo>
                  <a:pt x="385731" y="151182"/>
                </a:lnTo>
                <a:lnTo>
                  <a:pt x="323756" y="142183"/>
                </a:lnTo>
                <a:lnTo>
                  <a:pt x="265783" y="131551"/>
                </a:lnTo>
                <a:lnTo>
                  <a:pt x="212144" y="119150"/>
                </a:lnTo>
                <a:lnTo>
                  <a:pt x="163173" y="104846"/>
                </a:lnTo>
                <a:lnTo>
                  <a:pt x="119203" y="88501"/>
                </a:lnTo>
                <a:lnTo>
                  <a:pt x="80567" y="69980"/>
                </a:lnTo>
                <a:lnTo>
                  <a:pt x="47599" y="49147"/>
                </a:lnTo>
                <a:lnTo>
                  <a:pt x="20632" y="25865"/>
                </a:lnTo>
                <a:lnTo>
                  <a:pt x="0" y="0"/>
                </a:lnTo>
              </a:path>
            </a:pathLst>
          </a:custGeom>
          <a:ln w="12700">
            <a:solidFill>
              <a:srgbClr val="5B9BD4"/>
            </a:solidFill>
          </a:ln>
        </p:spPr>
        <p:txBody>
          <a:bodyPr wrap="square" lIns="0" tIns="0" rIns="0" bIns="0" rtlCol="0"/>
          <a:lstStyle/>
          <a:p>
            <a:pPr defTabSz="829178">
              <a:defRPr/>
            </a:pPr>
            <a:endParaRPr sz="3264">
              <a:solidFill>
                <a:prstClr val="black"/>
              </a:solidFill>
              <a:latin typeface="Calibri"/>
            </a:endParaRPr>
          </a:p>
        </p:txBody>
      </p:sp>
      <p:sp>
        <p:nvSpPr>
          <p:cNvPr id="62" name="object 123"/>
          <p:cNvSpPr/>
          <p:nvPr/>
        </p:nvSpPr>
        <p:spPr>
          <a:xfrm>
            <a:off x="6457266" y="2506079"/>
            <a:ext cx="3784629" cy="1004572"/>
          </a:xfrm>
          <a:custGeom>
            <a:avLst/>
            <a:gdLst/>
            <a:ahLst/>
            <a:cxnLst/>
            <a:rect l="l" t="t" r="r" b="b"/>
            <a:pathLst>
              <a:path w="3992245" h="320039">
                <a:moveTo>
                  <a:pt x="3991737" y="319786"/>
                </a:moveTo>
                <a:lnTo>
                  <a:pt x="3962589" y="283200"/>
                </a:lnTo>
                <a:lnTo>
                  <a:pt x="3927286" y="267692"/>
                </a:lnTo>
                <a:lnTo>
                  <a:pt x="3879169" y="253905"/>
                </a:lnTo>
                <a:lnTo>
                  <a:pt x="3818991" y="241738"/>
                </a:lnTo>
                <a:lnTo>
                  <a:pt x="3747506" y="231090"/>
                </a:lnTo>
                <a:lnTo>
                  <a:pt x="3665468" y="221859"/>
                </a:lnTo>
                <a:lnTo>
                  <a:pt x="3573632" y="213945"/>
                </a:lnTo>
                <a:lnTo>
                  <a:pt x="3472751" y="207245"/>
                </a:lnTo>
                <a:lnTo>
                  <a:pt x="3363579" y="201660"/>
                </a:lnTo>
                <a:lnTo>
                  <a:pt x="3246869" y="197086"/>
                </a:lnTo>
                <a:lnTo>
                  <a:pt x="3123377" y="193425"/>
                </a:lnTo>
                <a:lnTo>
                  <a:pt x="2993855" y="190573"/>
                </a:lnTo>
                <a:lnTo>
                  <a:pt x="2859057" y="188430"/>
                </a:lnTo>
                <a:lnTo>
                  <a:pt x="2719738" y="186894"/>
                </a:lnTo>
                <a:lnTo>
                  <a:pt x="2576652" y="185865"/>
                </a:lnTo>
                <a:lnTo>
                  <a:pt x="2430551" y="185240"/>
                </a:lnTo>
                <a:lnTo>
                  <a:pt x="2282191" y="184920"/>
                </a:lnTo>
                <a:lnTo>
                  <a:pt x="2132325" y="184801"/>
                </a:lnTo>
                <a:lnTo>
                  <a:pt x="1981708" y="184785"/>
                </a:lnTo>
                <a:lnTo>
                  <a:pt x="1846449" y="184761"/>
                </a:lnTo>
                <a:lnTo>
                  <a:pt x="1711736" y="184600"/>
                </a:lnTo>
                <a:lnTo>
                  <a:pt x="1578112" y="184161"/>
                </a:lnTo>
                <a:lnTo>
                  <a:pt x="1446121" y="183306"/>
                </a:lnTo>
                <a:lnTo>
                  <a:pt x="1316307" y="181897"/>
                </a:lnTo>
                <a:lnTo>
                  <a:pt x="1189213" y="179795"/>
                </a:lnTo>
                <a:lnTo>
                  <a:pt x="1065383" y="176862"/>
                </a:lnTo>
                <a:lnTo>
                  <a:pt x="945361" y="172958"/>
                </a:lnTo>
                <a:lnTo>
                  <a:pt x="829690" y="167946"/>
                </a:lnTo>
                <a:lnTo>
                  <a:pt x="718915" y="161686"/>
                </a:lnTo>
                <a:lnTo>
                  <a:pt x="613578" y="154041"/>
                </a:lnTo>
                <a:lnTo>
                  <a:pt x="514224" y="144871"/>
                </a:lnTo>
                <a:lnTo>
                  <a:pt x="421395" y="134038"/>
                </a:lnTo>
                <a:lnTo>
                  <a:pt x="335637" y="121403"/>
                </a:lnTo>
                <a:lnTo>
                  <a:pt x="257492" y="106828"/>
                </a:lnTo>
                <a:lnTo>
                  <a:pt x="187504" y="90175"/>
                </a:lnTo>
                <a:lnTo>
                  <a:pt x="126218" y="71303"/>
                </a:lnTo>
                <a:lnTo>
                  <a:pt x="74175" y="50076"/>
                </a:lnTo>
                <a:lnTo>
                  <a:pt x="31921" y="26354"/>
                </a:lnTo>
                <a:lnTo>
                  <a:pt x="0" y="0"/>
                </a:lnTo>
              </a:path>
            </a:pathLst>
          </a:custGeom>
          <a:ln w="12700">
            <a:solidFill>
              <a:srgbClr val="5B9BD4"/>
            </a:solidFill>
          </a:ln>
        </p:spPr>
        <p:txBody>
          <a:bodyPr wrap="square" lIns="0" tIns="0" rIns="0" bIns="0" rtlCol="0"/>
          <a:lstStyle/>
          <a:p>
            <a:pPr defTabSz="829178">
              <a:defRPr/>
            </a:pPr>
            <a:endParaRPr sz="3264">
              <a:solidFill>
                <a:prstClr val="black"/>
              </a:solidFill>
              <a:latin typeface="Calibri"/>
            </a:endParaRPr>
          </a:p>
        </p:txBody>
      </p:sp>
      <p:sp>
        <p:nvSpPr>
          <p:cNvPr id="64" name="object 125"/>
          <p:cNvSpPr txBox="1"/>
          <p:nvPr/>
        </p:nvSpPr>
        <p:spPr>
          <a:xfrm>
            <a:off x="9733752" y="3053960"/>
            <a:ext cx="460478" cy="195438"/>
          </a:xfrm>
          <a:prstGeom prst="rect">
            <a:avLst/>
          </a:prstGeom>
          <a:solidFill>
            <a:schemeClr val="bg1">
              <a:alpha val="80000"/>
            </a:schemeClr>
          </a:solidFill>
        </p:spPr>
        <p:txBody>
          <a:bodyPr vert="horz" wrap="square" lIns="0" tIns="0" rIns="0" bIns="0" rtlCol="0">
            <a:spAutoFit/>
          </a:bodyPr>
          <a:lstStyle/>
          <a:p>
            <a:pPr marL="11516" defTabSz="829178">
              <a:defRPr/>
            </a:pPr>
            <a:r>
              <a:rPr lang="en-US" sz="1270" spc="18" dirty="0">
                <a:solidFill>
                  <a:prstClr val="black"/>
                </a:solidFill>
                <a:latin typeface="Calibri"/>
                <a:cs typeface="Calibri"/>
              </a:rPr>
              <a:t>Is-a</a:t>
            </a:r>
            <a:endParaRPr sz="1270" dirty="0">
              <a:solidFill>
                <a:prstClr val="black"/>
              </a:solidFill>
              <a:latin typeface="Calibri"/>
              <a:cs typeface="Calibri"/>
            </a:endParaRPr>
          </a:p>
        </p:txBody>
      </p:sp>
      <p:sp>
        <p:nvSpPr>
          <p:cNvPr id="71" name="object 21"/>
          <p:cNvSpPr/>
          <p:nvPr/>
        </p:nvSpPr>
        <p:spPr>
          <a:xfrm>
            <a:off x="3739753" y="3825110"/>
            <a:ext cx="159365" cy="41458"/>
          </a:xfrm>
          <a:custGeom>
            <a:avLst/>
            <a:gdLst/>
            <a:ahLst/>
            <a:cxnLst/>
            <a:rect l="l" t="t" r="r" b="b"/>
            <a:pathLst>
              <a:path w="118744">
                <a:moveTo>
                  <a:pt x="0" y="0"/>
                </a:moveTo>
                <a:lnTo>
                  <a:pt x="118237" y="0"/>
                </a:lnTo>
              </a:path>
            </a:pathLst>
          </a:custGeom>
          <a:ln w="12700">
            <a:solidFill>
              <a:srgbClr val="5B9BD4"/>
            </a:solidFill>
          </a:ln>
        </p:spPr>
        <p:txBody>
          <a:bodyPr wrap="square" lIns="0" tIns="0" rIns="0" bIns="0" rtlCol="0"/>
          <a:lstStyle/>
          <a:p>
            <a:pPr defTabSz="829178">
              <a:defRPr/>
            </a:pPr>
            <a:endParaRPr sz="2539">
              <a:solidFill>
                <a:prstClr val="black"/>
              </a:solidFill>
              <a:latin typeface="Calibri"/>
            </a:endParaRPr>
          </a:p>
        </p:txBody>
      </p:sp>
      <p:sp>
        <p:nvSpPr>
          <p:cNvPr id="72" name="object 20"/>
          <p:cNvSpPr/>
          <p:nvPr/>
        </p:nvSpPr>
        <p:spPr>
          <a:xfrm>
            <a:off x="5225703" y="3812259"/>
            <a:ext cx="36277" cy="0"/>
          </a:xfrm>
          <a:custGeom>
            <a:avLst/>
            <a:gdLst/>
            <a:ahLst/>
            <a:cxnLst/>
            <a:rect l="l" t="t" r="r" b="b"/>
            <a:pathLst>
              <a:path w="40005">
                <a:moveTo>
                  <a:pt x="0" y="0"/>
                </a:moveTo>
                <a:lnTo>
                  <a:pt x="39903" y="0"/>
                </a:lnTo>
              </a:path>
            </a:pathLst>
          </a:custGeom>
          <a:ln w="12700">
            <a:solidFill>
              <a:srgbClr val="5B9BD4"/>
            </a:solidFill>
          </a:ln>
        </p:spPr>
        <p:txBody>
          <a:bodyPr wrap="square" lIns="0" tIns="0" rIns="0" bIns="0" rtlCol="0"/>
          <a:lstStyle/>
          <a:p>
            <a:pPr defTabSz="829178">
              <a:defRPr/>
            </a:pPr>
            <a:endParaRPr sz="2539">
              <a:solidFill>
                <a:prstClr val="black"/>
              </a:solidFill>
              <a:latin typeface="Calibri"/>
            </a:endParaRPr>
          </a:p>
        </p:txBody>
      </p:sp>
      <p:sp>
        <p:nvSpPr>
          <p:cNvPr id="73" name="object 21"/>
          <p:cNvSpPr/>
          <p:nvPr/>
        </p:nvSpPr>
        <p:spPr>
          <a:xfrm>
            <a:off x="4777853" y="3812258"/>
            <a:ext cx="159365" cy="41458"/>
          </a:xfrm>
          <a:custGeom>
            <a:avLst/>
            <a:gdLst/>
            <a:ahLst/>
            <a:cxnLst/>
            <a:rect l="l" t="t" r="r" b="b"/>
            <a:pathLst>
              <a:path w="118744">
                <a:moveTo>
                  <a:pt x="0" y="0"/>
                </a:moveTo>
                <a:lnTo>
                  <a:pt x="118237" y="0"/>
                </a:lnTo>
              </a:path>
            </a:pathLst>
          </a:custGeom>
          <a:ln w="12700">
            <a:solidFill>
              <a:srgbClr val="5B9BD4"/>
            </a:solidFill>
          </a:ln>
        </p:spPr>
        <p:txBody>
          <a:bodyPr wrap="square" lIns="0" tIns="0" rIns="0" bIns="0" rtlCol="0"/>
          <a:lstStyle/>
          <a:p>
            <a:pPr defTabSz="829178">
              <a:defRPr/>
            </a:pPr>
            <a:endParaRPr sz="2539">
              <a:solidFill>
                <a:prstClr val="black"/>
              </a:solidFill>
              <a:latin typeface="Calibri"/>
            </a:endParaRPr>
          </a:p>
        </p:txBody>
      </p:sp>
      <p:sp>
        <p:nvSpPr>
          <p:cNvPr id="74" name="object 22"/>
          <p:cNvSpPr/>
          <p:nvPr/>
        </p:nvSpPr>
        <p:spPr>
          <a:xfrm rot="10800000">
            <a:off x="4746519" y="3780735"/>
            <a:ext cx="81190" cy="81190"/>
          </a:xfrm>
          <a:custGeom>
            <a:avLst/>
            <a:gdLst/>
            <a:ahLst/>
            <a:cxnLst/>
            <a:rect l="l" t="t" r="r" b="b"/>
            <a:pathLst>
              <a:path w="89535" h="89535">
                <a:moveTo>
                  <a:pt x="0" y="0"/>
                </a:moveTo>
                <a:lnTo>
                  <a:pt x="0" y="89408"/>
                </a:lnTo>
                <a:lnTo>
                  <a:pt x="89407" y="44703"/>
                </a:lnTo>
                <a:lnTo>
                  <a:pt x="0" y="0"/>
                </a:lnTo>
                <a:close/>
              </a:path>
            </a:pathLst>
          </a:custGeom>
          <a:solidFill>
            <a:schemeClr val="bg1"/>
          </a:solidFill>
          <a:ln>
            <a:solidFill>
              <a:srgbClr val="5B9BD4"/>
            </a:solidFill>
          </a:ln>
        </p:spPr>
        <p:txBody>
          <a:bodyPr wrap="square" lIns="0" tIns="0" rIns="0" bIns="0" rtlCol="0"/>
          <a:lstStyle/>
          <a:p>
            <a:pPr defTabSz="829178">
              <a:defRPr/>
            </a:pPr>
            <a:endParaRPr sz="2539">
              <a:solidFill>
                <a:prstClr val="black"/>
              </a:solidFill>
              <a:latin typeface="Calibri"/>
            </a:endParaRPr>
          </a:p>
        </p:txBody>
      </p:sp>
      <p:sp>
        <p:nvSpPr>
          <p:cNvPr id="75" name="object 23"/>
          <p:cNvSpPr txBox="1"/>
          <p:nvPr/>
        </p:nvSpPr>
        <p:spPr>
          <a:xfrm>
            <a:off x="4909881" y="3760544"/>
            <a:ext cx="443878" cy="146515"/>
          </a:xfrm>
          <a:prstGeom prst="rect">
            <a:avLst/>
          </a:prstGeom>
          <a:solidFill>
            <a:schemeClr val="bg1"/>
          </a:solidFill>
        </p:spPr>
        <p:txBody>
          <a:bodyPr vert="horz" wrap="square" lIns="0" tIns="0" rIns="0" bIns="0" rtlCol="0">
            <a:spAutoFit/>
          </a:bodyPr>
          <a:lstStyle/>
          <a:p>
            <a:pPr marL="11516" defTabSz="829178">
              <a:defRPr/>
            </a:pPr>
            <a:r>
              <a:rPr lang="en-US" sz="952" spc="-9" dirty="0">
                <a:solidFill>
                  <a:prstClr val="black"/>
                </a:solidFill>
                <a:latin typeface="Calibri"/>
                <a:cs typeface="Calibri"/>
              </a:rPr>
              <a:t>Follows</a:t>
            </a:r>
            <a:endParaRPr sz="952" dirty="0">
              <a:solidFill>
                <a:prstClr val="black"/>
              </a:solidFill>
              <a:latin typeface="Calibri"/>
              <a:cs typeface="Calibri"/>
            </a:endParaRPr>
          </a:p>
        </p:txBody>
      </p:sp>
      <p:sp>
        <p:nvSpPr>
          <p:cNvPr id="76" name="object 21"/>
          <p:cNvSpPr/>
          <p:nvPr/>
        </p:nvSpPr>
        <p:spPr>
          <a:xfrm>
            <a:off x="5177405" y="3818423"/>
            <a:ext cx="337732" cy="41458"/>
          </a:xfrm>
          <a:custGeom>
            <a:avLst/>
            <a:gdLst/>
            <a:ahLst/>
            <a:cxnLst/>
            <a:rect l="l" t="t" r="r" b="b"/>
            <a:pathLst>
              <a:path w="118744">
                <a:moveTo>
                  <a:pt x="0" y="0"/>
                </a:moveTo>
                <a:lnTo>
                  <a:pt x="118237" y="0"/>
                </a:lnTo>
              </a:path>
            </a:pathLst>
          </a:custGeom>
          <a:ln w="12700">
            <a:solidFill>
              <a:srgbClr val="5B9BD4"/>
            </a:solidFill>
          </a:ln>
        </p:spPr>
        <p:txBody>
          <a:bodyPr wrap="square" lIns="0" tIns="0" rIns="0" bIns="0" rtlCol="0"/>
          <a:lstStyle/>
          <a:p>
            <a:pPr defTabSz="829178">
              <a:defRPr/>
            </a:pPr>
            <a:endParaRPr sz="2539">
              <a:solidFill>
                <a:prstClr val="black"/>
              </a:solidFill>
              <a:latin typeface="Calibri"/>
            </a:endParaRPr>
          </a:p>
        </p:txBody>
      </p:sp>
      <p:sp>
        <p:nvSpPr>
          <p:cNvPr id="77" name="object 20"/>
          <p:cNvSpPr/>
          <p:nvPr/>
        </p:nvSpPr>
        <p:spPr>
          <a:xfrm>
            <a:off x="6792068" y="3804199"/>
            <a:ext cx="36277" cy="0"/>
          </a:xfrm>
          <a:custGeom>
            <a:avLst/>
            <a:gdLst/>
            <a:ahLst/>
            <a:cxnLst/>
            <a:rect l="l" t="t" r="r" b="b"/>
            <a:pathLst>
              <a:path w="40005">
                <a:moveTo>
                  <a:pt x="0" y="0"/>
                </a:moveTo>
                <a:lnTo>
                  <a:pt x="39903" y="0"/>
                </a:lnTo>
              </a:path>
            </a:pathLst>
          </a:custGeom>
          <a:ln w="12700">
            <a:solidFill>
              <a:srgbClr val="5B9BD4"/>
            </a:solidFill>
          </a:ln>
        </p:spPr>
        <p:txBody>
          <a:bodyPr wrap="square" lIns="0" tIns="0" rIns="0" bIns="0" rtlCol="0"/>
          <a:lstStyle/>
          <a:p>
            <a:pPr defTabSz="829178">
              <a:defRPr/>
            </a:pPr>
            <a:endParaRPr sz="2539">
              <a:solidFill>
                <a:prstClr val="black"/>
              </a:solidFill>
              <a:latin typeface="Calibri"/>
            </a:endParaRPr>
          </a:p>
        </p:txBody>
      </p:sp>
      <p:sp>
        <p:nvSpPr>
          <p:cNvPr id="78" name="object 21"/>
          <p:cNvSpPr/>
          <p:nvPr/>
        </p:nvSpPr>
        <p:spPr>
          <a:xfrm>
            <a:off x="6344219" y="3804198"/>
            <a:ext cx="159365" cy="41458"/>
          </a:xfrm>
          <a:custGeom>
            <a:avLst/>
            <a:gdLst/>
            <a:ahLst/>
            <a:cxnLst/>
            <a:rect l="l" t="t" r="r" b="b"/>
            <a:pathLst>
              <a:path w="118744">
                <a:moveTo>
                  <a:pt x="0" y="0"/>
                </a:moveTo>
                <a:lnTo>
                  <a:pt x="118237" y="0"/>
                </a:lnTo>
              </a:path>
            </a:pathLst>
          </a:custGeom>
          <a:ln w="12700">
            <a:solidFill>
              <a:srgbClr val="5B9BD4"/>
            </a:solidFill>
          </a:ln>
        </p:spPr>
        <p:txBody>
          <a:bodyPr wrap="square" lIns="0" tIns="0" rIns="0" bIns="0" rtlCol="0"/>
          <a:lstStyle/>
          <a:p>
            <a:pPr defTabSz="829178">
              <a:defRPr/>
            </a:pPr>
            <a:endParaRPr sz="2539">
              <a:solidFill>
                <a:prstClr val="black"/>
              </a:solidFill>
              <a:latin typeface="Calibri"/>
            </a:endParaRPr>
          </a:p>
        </p:txBody>
      </p:sp>
      <p:sp>
        <p:nvSpPr>
          <p:cNvPr id="79" name="object 22"/>
          <p:cNvSpPr/>
          <p:nvPr/>
        </p:nvSpPr>
        <p:spPr>
          <a:xfrm rot="10800000">
            <a:off x="6312885" y="3772676"/>
            <a:ext cx="81190" cy="81190"/>
          </a:xfrm>
          <a:custGeom>
            <a:avLst/>
            <a:gdLst/>
            <a:ahLst/>
            <a:cxnLst/>
            <a:rect l="l" t="t" r="r" b="b"/>
            <a:pathLst>
              <a:path w="89535" h="89535">
                <a:moveTo>
                  <a:pt x="0" y="0"/>
                </a:moveTo>
                <a:lnTo>
                  <a:pt x="0" y="89408"/>
                </a:lnTo>
                <a:lnTo>
                  <a:pt x="89407" y="44703"/>
                </a:lnTo>
                <a:lnTo>
                  <a:pt x="0" y="0"/>
                </a:lnTo>
                <a:close/>
              </a:path>
            </a:pathLst>
          </a:custGeom>
          <a:solidFill>
            <a:schemeClr val="bg1"/>
          </a:solidFill>
          <a:ln>
            <a:solidFill>
              <a:srgbClr val="5B9BD4"/>
            </a:solidFill>
          </a:ln>
        </p:spPr>
        <p:txBody>
          <a:bodyPr wrap="square" lIns="0" tIns="0" rIns="0" bIns="0" rtlCol="0"/>
          <a:lstStyle/>
          <a:p>
            <a:pPr defTabSz="829178">
              <a:defRPr/>
            </a:pPr>
            <a:endParaRPr sz="2539">
              <a:solidFill>
                <a:prstClr val="black"/>
              </a:solidFill>
              <a:latin typeface="Calibri"/>
            </a:endParaRPr>
          </a:p>
        </p:txBody>
      </p:sp>
      <p:sp>
        <p:nvSpPr>
          <p:cNvPr id="80" name="object 23"/>
          <p:cNvSpPr txBox="1"/>
          <p:nvPr/>
        </p:nvSpPr>
        <p:spPr>
          <a:xfrm>
            <a:off x="6457265" y="3744060"/>
            <a:ext cx="402157" cy="146515"/>
          </a:xfrm>
          <a:prstGeom prst="rect">
            <a:avLst/>
          </a:prstGeom>
          <a:solidFill>
            <a:schemeClr val="bg1"/>
          </a:solidFill>
        </p:spPr>
        <p:txBody>
          <a:bodyPr vert="horz" wrap="square" lIns="0" tIns="0" rIns="0" bIns="0" rtlCol="0">
            <a:spAutoFit/>
          </a:bodyPr>
          <a:lstStyle/>
          <a:p>
            <a:pPr marL="11516" defTabSz="829178">
              <a:defRPr/>
            </a:pPr>
            <a:r>
              <a:rPr lang="en-US" sz="952" spc="-9" dirty="0">
                <a:solidFill>
                  <a:prstClr val="black"/>
                </a:solidFill>
                <a:latin typeface="Calibri"/>
                <a:cs typeface="Calibri"/>
              </a:rPr>
              <a:t>Follows</a:t>
            </a:r>
            <a:endParaRPr sz="952" dirty="0">
              <a:solidFill>
                <a:prstClr val="black"/>
              </a:solidFill>
              <a:latin typeface="Calibri"/>
              <a:cs typeface="Calibri"/>
            </a:endParaRPr>
          </a:p>
        </p:txBody>
      </p:sp>
      <p:sp>
        <p:nvSpPr>
          <p:cNvPr id="81" name="object 21"/>
          <p:cNvSpPr/>
          <p:nvPr/>
        </p:nvSpPr>
        <p:spPr>
          <a:xfrm>
            <a:off x="6743770" y="3810364"/>
            <a:ext cx="159365" cy="41458"/>
          </a:xfrm>
          <a:custGeom>
            <a:avLst/>
            <a:gdLst/>
            <a:ahLst/>
            <a:cxnLst/>
            <a:rect l="l" t="t" r="r" b="b"/>
            <a:pathLst>
              <a:path w="118744">
                <a:moveTo>
                  <a:pt x="0" y="0"/>
                </a:moveTo>
                <a:lnTo>
                  <a:pt x="118237" y="0"/>
                </a:lnTo>
              </a:path>
            </a:pathLst>
          </a:custGeom>
          <a:ln w="12700">
            <a:solidFill>
              <a:srgbClr val="5B9BD4"/>
            </a:solidFill>
          </a:ln>
        </p:spPr>
        <p:txBody>
          <a:bodyPr wrap="square" lIns="0" tIns="0" rIns="0" bIns="0" rtlCol="0"/>
          <a:lstStyle/>
          <a:p>
            <a:pPr defTabSz="829178">
              <a:defRPr/>
            </a:pPr>
            <a:endParaRPr sz="2539">
              <a:solidFill>
                <a:prstClr val="black"/>
              </a:solidFill>
              <a:latin typeface="Calibri"/>
            </a:endParaRPr>
          </a:p>
        </p:txBody>
      </p:sp>
      <p:sp>
        <p:nvSpPr>
          <p:cNvPr id="82" name="object 20"/>
          <p:cNvSpPr/>
          <p:nvPr/>
        </p:nvSpPr>
        <p:spPr>
          <a:xfrm>
            <a:off x="8235910" y="3822609"/>
            <a:ext cx="36277" cy="0"/>
          </a:xfrm>
          <a:custGeom>
            <a:avLst/>
            <a:gdLst/>
            <a:ahLst/>
            <a:cxnLst/>
            <a:rect l="l" t="t" r="r" b="b"/>
            <a:pathLst>
              <a:path w="40005">
                <a:moveTo>
                  <a:pt x="0" y="0"/>
                </a:moveTo>
                <a:lnTo>
                  <a:pt x="39903" y="0"/>
                </a:lnTo>
              </a:path>
            </a:pathLst>
          </a:custGeom>
          <a:ln w="12700">
            <a:solidFill>
              <a:srgbClr val="5B9BD4"/>
            </a:solidFill>
          </a:ln>
        </p:spPr>
        <p:txBody>
          <a:bodyPr wrap="square" lIns="0" tIns="0" rIns="0" bIns="0" rtlCol="0"/>
          <a:lstStyle/>
          <a:p>
            <a:pPr defTabSz="829178">
              <a:defRPr/>
            </a:pPr>
            <a:endParaRPr sz="2539">
              <a:solidFill>
                <a:prstClr val="black"/>
              </a:solidFill>
              <a:latin typeface="Calibri"/>
            </a:endParaRPr>
          </a:p>
        </p:txBody>
      </p:sp>
      <p:sp>
        <p:nvSpPr>
          <p:cNvPr id="83" name="object 21"/>
          <p:cNvSpPr/>
          <p:nvPr/>
        </p:nvSpPr>
        <p:spPr>
          <a:xfrm>
            <a:off x="7788061" y="3822608"/>
            <a:ext cx="159365" cy="41458"/>
          </a:xfrm>
          <a:custGeom>
            <a:avLst/>
            <a:gdLst/>
            <a:ahLst/>
            <a:cxnLst/>
            <a:rect l="l" t="t" r="r" b="b"/>
            <a:pathLst>
              <a:path w="118744">
                <a:moveTo>
                  <a:pt x="0" y="0"/>
                </a:moveTo>
                <a:lnTo>
                  <a:pt x="118237" y="0"/>
                </a:lnTo>
              </a:path>
            </a:pathLst>
          </a:custGeom>
          <a:ln w="12700">
            <a:solidFill>
              <a:srgbClr val="5B9BD4"/>
            </a:solidFill>
          </a:ln>
        </p:spPr>
        <p:txBody>
          <a:bodyPr wrap="square" lIns="0" tIns="0" rIns="0" bIns="0" rtlCol="0"/>
          <a:lstStyle/>
          <a:p>
            <a:pPr defTabSz="829178">
              <a:defRPr/>
            </a:pPr>
            <a:endParaRPr sz="2539">
              <a:solidFill>
                <a:prstClr val="black"/>
              </a:solidFill>
              <a:latin typeface="Calibri"/>
            </a:endParaRPr>
          </a:p>
        </p:txBody>
      </p:sp>
      <p:sp>
        <p:nvSpPr>
          <p:cNvPr id="84" name="object 22"/>
          <p:cNvSpPr/>
          <p:nvPr/>
        </p:nvSpPr>
        <p:spPr>
          <a:xfrm rot="10800000">
            <a:off x="7756727" y="3791085"/>
            <a:ext cx="81190" cy="81190"/>
          </a:xfrm>
          <a:custGeom>
            <a:avLst/>
            <a:gdLst/>
            <a:ahLst/>
            <a:cxnLst/>
            <a:rect l="l" t="t" r="r" b="b"/>
            <a:pathLst>
              <a:path w="89535" h="89535">
                <a:moveTo>
                  <a:pt x="0" y="0"/>
                </a:moveTo>
                <a:lnTo>
                  <a:pt x="0" y="89408"/>
                </a:lnTo>
                <a:lnTo>
                  <a:pt x="89407" y="44703"/>
                </a:lnTo>
                <a:lnTo>
                  <a:pt x="0" y="0"/>
                </a:lnTo>
                <a:close/>
              </a:path>
            </a:pathLst>
          </a:custGeom>
          <a:solidFill>
            <a:schemeClr val="bg1"/>
          </a:solidFill>
          <a:ln>
            <a:solidFill>
              <a:srgbClr val="5B9BD4"/>
            </a:solidFill>
          </a:ln>
        </p:spPr>
        <p:txBody>
          <a:bodyPr wrap="square" lIns="0" tIns="0" rIns="0" bIns="0" rtlCol="0"/>
          <a:lstStyle/>
          <a:p>
            <a:pPr defTabSz="829178">
              <a:defRPr/>
            </a:pPr>
            <a:endParaRPr sz="2539">
              <a:solidFill>
                <a:prstClr val="black"/>
              </a:solidFill>
              <a:latin typeface="Calibri"/>
            </a:endParaRPr>
          </a:p>
        </p:txBody>
      </p:sp>
      <p:sp>
        <p:nvSpPr>
          <p:cNvPr id="85" name="object 23"/>
          <p:cNvSpPr txBox="1"/>
          <p:nvPr/>
        </p:nvSpPr>
        <p:spPr>
          <a:xfrm>
            <a:off x="7929578" y="3691765"/>
            <a:ext cx="376783" cy="293029"/>
          </a:xfrm>
          <a:prstGeom prst="rect">
            <a:avLst/>
          </a:prstGeom>
          <a:solidFill>
            <a:schemeClr val="bg1"/>
          </a:solidFill>
        </p:spPr>
        <p:txBody>
          <a:bodyPr vert="horz" wrap="square" lIns="0" tIns="0" rIns="0" bIns="0" rtlCol="0">
            <a:spAutoFit/>
          </a:bodyPr>
          <a:lstStyle/>
          <a:p>
            <a:pPr marL="11516" algn="ctr" defTabSz="829178">
              <a:defRPr/>
            </a:pPr>
            <a:r>
              <a:rPr lang="en-US" sz="952" spc="-9" dirty="0">
                <a:solidFill>
                  <a:prstClr val="black"/>
                </a:solidFill>
                <a:latin typeface="Calibri"/>
                <a:cs typeface="Calibri"/>
              </a:rPr>
              <a:t>Inter-</a:t>
            </a:r>
          </a:p>
          <a:p>
            <a:pPr marL="11516" algn="ctr" defTabSz="829178">
              <a:defRPr/>
            </a:pPr>
            <a:r>
              <a:rPr lang="en-US" sz="952" spc="-9" dirty="0" err="1">
                <a:solidFill>
                  <a:prstClr val="black"/>
                </a:solidFill>
                <a:latin typeface="Calibri"/>
                <a:cs typeface="Calibri"/>
              </a:rPr>
              <a:t>sperses</a:t>
            </a:r>
            <a:endParaRPr sz="952" dirty="0">
              <a:solidFill>
                <a:prstClr val="black"/>
              </a:solidFill>
              <a:latin typeface="Calibri"/>
              <a:cs typeface="Calibri"/>
            </a:endParaRPr>
          </a:p>
        </p:txBody>
      </p:sp>
      <p:sp>
        <p:nvSpPr>
          <p:cNvPr id="87" name="object 20"/>
          <p:cNvSpPr/>
          <p:nvPr/>
        </p:nvSpPr>
        <p:spPr>
          <a:xfrm>
            <a:off x="9722156" y="3840015"/>
            <a:ext cx="36277" cy="0"/>
          </a:xfrm>
          <a:custGeom>
            <a:avLst/>
            <a:gdLst/>
            <a:ahLst/>
            <a:cxnLst/>
            <a:rect l="l" t="t" r="r" b="b"/>
            <a:pathLst>
              <a:path w="40005">
                <a:moveTo>
                  <a:pt x="0" y="0"/>
                </a:moveTo>
                <a:lnTo>
                  <a:pt x="39903" y="0"/>
                </a:lnTo>
              </a:path>
            </a:pathLst>
          </a:custGeom>
          <a:ln w="12700">
            <a:solidFill>
              <a:srgbClr val="5B9BD4"/>
            </a:solidFill>
          </a:ln>
        </p:spPr>
        <p:txBody>
          <a:bodyPr wrap="square" lIns="0" tIns="0" rIns="0" bIns="0" rtlCol="0"/>
          <a:lstStyle/>
          <a:p>
            <a:pPr defTabSz="829178">
              <a:defRPr/>
            </a:pPr>
            <a:endParaRPr sz="2539">
              <a:solidFill>
                <a:prstClr val="black"/>
              </a:solidFill>
              <a:latin typeface="Calibri"/>
            </a:endParaRPr>
          </a:p>
        </p:txBody>
      </p:sp>
      <p:sp>
        <p:nvSpPr>
          <p:cNvPr id="88" name="object 21"/>
          <p:cNvSpPr/>
          <p:nvPr/>
        </p:nvSpPr>
        <p:spPr>
          <a:xfrm>
            <a:off x="9274307" y="3840014"/>
            <a:ext cx="122851" cy="91482"/>
          </a:xfrm>
          <a:custGeom>
            <a:avLst/>
            <a:gdLst/>
            <a:ahLst/>
            <a:cxnLst/>
            <a:rect l="l" t="t" r="r" b="b"/>
            <a:pathLst>
              <a:path w="118744">
                <a:moveTo>
                  <a:pt x="0" y="0"/>
                </a:moveTo>
                <a:lnTo>
                  <a:pt x="118237" y="0"/>
                </a:lnTo>
              </a:path>
            </a:pathLst>
          </a:custGeom>
          <a:ln w="12700">
            <a:solidFill>
              <a:srgbClr val="5B9BD4"/>
            </a:solidFill>
          </a:ln>
        </p:spPr>
        <p:txBody>
          <a:bodyPr wrap="square" lIns="0" tIns="0" rIns="0" bIns="0" rtlCol="0"/>
          <a:lstStyle/>
          <a:p>
            <a:pPr defTabSz="829178">
              <a:defRPr/>
            </a:pPr>
            <a:endParaRPr sz="2539">
              <a:solidFill>
                <a:prstClr val="black"/>
              </a:solidFill>
              <a:latin typeface="Calibri"/>
            </a:endParaRPr>
          </a:p>
        </p:txBody>
      </p:sp>
      <p:sp>
        <p:nvSpPr>
          <p:cNvPr id="89" name="object 22"/>
          <p:cNvSpPr/>
          <p:nvPr/>
        </p:nvSpPr>
        <p:spPr>
          <a:xfrm rot="10800000">
            <a:off x="9242973" y="3808491"/>
            <a:ext cx="81190" cy="81190"/>
          </a:xfrm>
          <a:custGeom>
            <a:avLst/>
            <a:gdLst/>
            <a:ahLst/>
            <a:cxnLst/>
            <a:rect l="l" t="t" r="r" b="b"/>
            <a:pathLst>
              <a:path w="89535" h="89535">
                <a:moveTo>
                  <a:pt x="0" y="0"/>
                </a:moveTo>
                <a:lnTo>
                  <a:pt x="0" y="89408"/>
                </a:lnTo>
                <a:lnTo>
                  <a:pt x="89407" y="44703"/>
                </a:lnTo>
                <a:lnTo>
                  <a:pt x="0" y="0"/>
                </a:lnTo>
                <a:close/>
              </a:path>
            </a:pathLst>
          </a:custGeom>
          <a:solidFill>
            <a:schemeClr val="bg1"/>
          </a:solidFill>
          <a:ln>
            <a:solidFill>
              <a:srgbClr val="5B9BD4"/>
            </a:solidFill>
          </a:ln>
        </p:spPr>
        <p:txBody>
          <a:bodyPr wrap="square" lIns="0" tIns="0" rIns="0" bIns="0" rtlCol="0"/>
          <a:lstStyle/>
          <a:p>
            <a:pPr defTabSz="829178">
              <a:defRPr/>
            </a:pPr>
            <a:endParaRPr sz="2539">
              <a:solidFill>
                <a:prstClr val="black"/>
              </a:solidFill>
              <a:latin typeface="Calibri"/>
            </a:endParaRPr>
          </a:p>
        </p:txBody>
      </p:sp>
      <p:sp>
        <p:nvSpPr>
          <p:cNvPr id="92" name="object 23"/>
          <p:cNvSpPr txBox="1"/>
          <p:nvPr/>
        </p:nvSpPr>
        <p:spPr>
          <a:xfrm>
            <a:off x="9393899" y="3787422"/>
            <a:ext cx="415242" cy="146515"/>
          </a:xfrm>
          <a:prstGeom prst="rect">
            <a:avLst/>
          </a:prstGeom>
          <a:solidFill>
            <a:schemeClr val="bg1"/>
          </a:solidFill>
        </p:spPr>
        <p:txBody>
          <a:bodyPr vert="horz" wrap="square" lIns="0" tIns="0" rIns="0" bIns="0" rtlCol="0">
            <a:spAutoFit/>
          </a:bodyPr>
          <a:lstStyle/>
          <a:p>
            <a:pPr marL="11516" defTabSz="829178">
              <a:defRPr/>
            </a:pPr>
            <a:r>
              <a:rPr lang="en-US" sz="952" spc="-9" dirty="0">
                <a:solidFill>
                  <a:prstClr val="black"/>
                </a:solidFill>
                <a:latin typeface="Calibri"/>
                <a:cs typeface="Calibri"/>
              </a:rPr>
              <a:t>Follows</a:t>
            </a:r>
            <a:endParaRPr sz="952" dirty="0">
              <a:solidFill>
                <a:prstClr val="black"/>
              </a:solidFill>
              <a:latin typeface="Calibri"/>
              <a:cs typeface="Calibri"/>
            </a:endParaRPr>
          </a:p>
        </p:txBody>
      </p:sp>
      <p:sp>
        <p:nvSpPr>
          <p:cNvPr id="93" name="object 122"/>
          <p:cNvSpPr txBox="1"/>
          <p:nvPr/>
        </p:nvSpPr>
        <p:spPr>
          <a:xfrm>
            <a:off x="8770777" y="3298497"/>
            <a:ext cx="492528" cy="195438"/>
          </a:xfrm>
          <a:prstGeom prst="rect">
            <a:avLst/>
          </a:prstGeom>
          <a:solidFill>
            <a:schemeClr val="bg1">
              <a:alpha val="93000"/>
            </a:schemeClr>
          </a:solidFill>
        </p:spPr>
        <p:txBody>
          <a:bodyPr vert="horz" wrap="square" lIns="0" tIns="0" rIns="0" bIns="0" rtlCol="0">
            <a:spAutoFit/>
          </a:bodyPr>
          <a:lstStyle/>
          <a:p>
            <a:pPr marL="11516" defTabSz="829178">
              <a:defRPr/>
            </a:pPr>
            <a:r>
              <a:rPr lang="en-US" sz="1270" spc="18" dirty="0">
                <a:solidFill>
                  <a:prstClr val="black"/>
                </a:solidFill>
                <a:latin typeface="Calibri"/>
                <a:cs typeface="Calibri"/>
              </a:rPr>
              <a:t>Is-a</a:t>
            </a:r>
            <a:endParaRPr sz="1270" dirty="0">
              <a:solidFill>
                <a:prstClr val="black"/>
              </a:solidFill>
              <a:latin typeface="Calibri"/>
              <a:cs typeface="Calibri"/>
            </a:endParaRPr>
          </a:p>
        </p:txBody>
      </p:sp>
      <p:sp>
        <p:nvSpPr>
          <p:cNvPr id="35" name="object 27"/>
          <p:cNvSpPr txBox="1"/>
          <p:nvPr/>
        </p:nvSpPr>
        <p:spPr>
          <a:xfrm>
            <a:off x="5385094" y="3642232"/>
            <a:ext cx="927112" cy="502317"/>
          </a:xfrm>
          <a:prstGeom prst="rect">
            <a:avLst/>
          </a:prstGeom>
          <a:solidFill>
            <a:srgbClr val="FFC000"/>
          </a:solidFill>
        </p:spPr>
        <p:txBody>
          <a:bodyPr vert="horz" wrap="square" lIns="0" tIns="0" rIns="0" bIns="0" rtlCol="0">
            <a:spAutoFit/>
          </a:bodyPr>
          <a:lstStyle/>
          <a:p>
            <a:pPr algn="ctr" defTabSz="829178">
              <a:defRPr/>
            </a:pPr>
            <a:r>
              <a:rPr sz="1632" spc="5" dirty="0">
                <a:solidFill>
                  <a:prstClr val="black"/>
                </a:solidFill>
                <a:latin typeface="Calibri"/>
                <a:cs typeface="Calibri"/>
              </a:rPr>
              <a:t>P</a:t>
            </a:r>
            <a:r>
              <a:rPr sz="1632" spc="-14" dirty="0">
                <a:solidFill>
                  <a:prstClr val="black"/>
                </a:solidFill>
                <a:latin typeface="Calibri"/>
                <a:cs typeface="Calibri"/>
              </a:rPr>
              <a:t>r</a:t>
            </a:r>
            <a:r>
              <a:rPr sz="1632" spc="-9" dirty="0">
                <a:solidFill>
                  <a:prstClr val="black"/>
                </a:solidFill>
                <a:latin typeface="Calibri"/>
                <a:cs typeface="Calibri"/>
              </a:rPr>
              <a:t>o</a:t>
            </a:r>
            <a:r>
              <a:rPr sz="1632" spc="-5" dirty="0">
                <a:solidFill>
                  <a:prstClr val="black"/>
                </a:solidFill>
                <a:latin typeface="Calibri"/>
                <a:cs typeface="Calibri"/>
              </a:rPr>
              <a:t>du</a:t>
            </a:r>
            <a:r>
              <a:rPr sz="1632" spc="-14" dirty="0">
                <a:solidFill>
                  <a:prstClr val="black"/>
                </a:solidFill>
                <a:latin typeface="Calibri"/>
                <a:cs typeface="Calibri"/>
              </a:rPr>
              <a:t>c</a:t>
            </a:r>
            <a:r>
              <a:rPr sz="1632" spc="5" dirty="0">
                <a:solidFill>
                  <a:prstClr val="black"/>
                </a:solidFill>
                <a:latin typeface="Calibri"/>
                <a:cs typeface="Calibri"/>
              </a:rPr>
              <a:t>t</a:t>
            </a:r>
            <a:r>
              <a:rPr sz="1632" spc="-14" dirty="0">
                <a:solidFill>
                  <a:prstClr val="black"/>
                </a:solidFill>
                <a:latin typeface="Calibri"/>
                <a:cs typeface="Calibri"/>
              </a:rPr>
              <a:t>i</a:t>
            </a:r>
            <a:r>
              <a:rPr sz="1632" spc="27" dirty="0">
                <a:solidFill>
                  <a:prstClr val="black"/>
                </a:solidFill>
                <a:latin typeface="Calibri"/>
                <a:cs typeface="Calibri"/>
              </a:rPr>
              <a:t>o</a:t>
            </a:r>
            <a:r>
              <a:rPr sz="1632" spc="5" dirty="0">
                <a:solidFill>
                  <a:prstClr val="black"/>
                </a:solidFill>
                <a:latin typeface="Calibri"/>
                <a:cs typeface="Calibri"/>
              </a:rPr>
              <a:t>n</a:t>
            </a:r>
            <a:endParaRPr sz="1632" dirty="0">
              <a:solidFill>
                <a:prstClr val="black"/>
              </a:solidFill>
              <a:latin typeface="Calibri"/>
              <a:cs typeface="Calibri"/>
            </a:endParaRPr>
          </a:p>
          <a:p>
            <a:pPr algn="ctr" defTabSz="829178">
              <a:defRPr/>
            </a:pPr>
            <a:r>
              <a:rPr sz="1632" spc="5" dirty="0">
                <a:solidFill>
                  <a:prstClr val="black"/>
                </a:solidFill>
                <a:latin typeface="Calibri"/>
                <a:cs typeface="Calibri"/>
              </a:rPr>
              <a:t>P</a:t>
            </a:r>
            <a:r>
              <a:rPr sz="1632" spc="-14" dirty="0">
                <a:solidFill>
                  <a:prstClr val="black"/>
                </a:solidFill>
                <a:latin typeface="Calibri"/>
                <a:cs typeface="Calibri"/>
              </a:rPr>
              <a:t>r</a:t>
            </a:r>
            <a:r>
              <a:rPr sz="1632" spc="-5" dirty="0">
                <a:solidFill>
                  <a:prstClr val="black"/>
                </a:solidFill>
                <a:latin typeface="Calibri"/>
                <a:cs typeface="Calibri"/>
              </a:rPr>
              <a:t>o</a:t>
            </a:r>
            <a:r>
              <a:rPr sz="1632" spc="-14" dirty="0">
                <a:solidFill>
                  <a:prstClr val="black"/>
                </a:solidFill>
                <a:latin typeface="Calibri"/>
                <a:cs typeface="Calibri"/>
              </a:rPr>
              <a:t>c</a:t>
            </a:r>
            <a:r>
              <a:rPr sz="1632" spc="23" dirty="0">
                <a:solidFill>
                  <a:prstClr val="black"/>
                </a:solidFill>
                <a:latin typeface="Calibri"/>
                <a:cs typeface="Calibri"/>
              </a:rPr>
              <a:t>e</a:t>
            </a:r>
            <a:r>
              <a:rPr sz="1632" spc="-18" dirty="0">
                <a:solidFill>
                  <a:prstClr val="black"/>
                </a:solidFill>
                <a:latin typeface="Calibri"/>
                <a:cs typeface="Calibri"/>
              </a:rPr>
              <a:t>s</a:t>
            </a:r>
            <a:r>
              <a:rPr sz="1632" spc="5" dirty="0">
                <a:solidFill>
                  <a:prstClr val="black"/>
                </a:solidFill>
                <a:latin typeface="Calibri"/>
                <a:cs typeface="Calibri"/>
              </a:rPr>
              <a:t>s</a:t>
            </a:r>
            <a:endParaRPr sz="1632" dirty="0">
              <a:solidFill>
                <a:prstClr val="black"/>
              </a:solidFill>
              <a:latin typeface="Calibri"/>
              <a:cs typeface="Calibri"/>
            </a:endParaRPr>
          </a:p>
        </p:txBody>
      </p:sp>
      <p:sp>
        <p:nvSpPr>
          <p:cNvPr id="94" name="TextBox 93"/>
          <p:cNvSpPr txBox="1"/>
          <p:nvPr/>
        </p:nvSpPr>
        <p:spPr>
          <a:xfrm flipH="1">
            <a:off x="2157401" y="526874"/>
            <a:ext cx="7352053" cy="594650"/>
          </a:xfrm>
          <a:prstGeom prst="rect">
            <a:avLst/>
          </a:prstGeom>
          <a:noFill/>
        </p:spPr>
        <p:txBody>
          <a:bodyPr wrap="square" rtlCol="0">
            <a:spAutoFit/>
          </a:bodyPr>
          <a:lstStyle/>
          <a:p>
            <a:pPr algn="ctr" defTabSz="829178"/>
            <a:r>
              <a:rPr lang="en-US" sz="3264" dirty="0">
                <a:solidFill>
                  <a:prstClr val="black"/>
                </a:solidFill>
                <a:latin typeface="Calibri"/>
              </a:rPr>
              <a:t>Is-a (Subtype-of) Structure </a:t>
            </a:r>
            <a:r>
              <a:rPr lang="en-US" sz="3264">
                <a:solidFill>
                  <a:prstClr val="black"/>
                </a:solidFill>
                <a:latin typeface="Calibri"/>
              </a:rPr>
              <a:t>of the PLC</a:t>
            </a:r>
            <a:endParaRPr lang="en-US" sz="3264" dirty="0">
              <a:solidFill>
                <a:prstClr val="black"/>
              </a:solidFill>
              <a:latin typeface="Calibri"/>
            </a:endParaRPr>
          </a:p>
        </p:txBody>
      </p:sp>
      <p:sp>
        <p:nvSpPr>
          <p:cNvPr id="70" name="object 9"/>
          <p:cNvSpPr/>
          <p:nvPr/>
        </p:nvSpPr>
        <p:spPr>
          <a:xfrm>
            <a:off x="1929879" y="2336939"/>
            <a:ext cx="2897831" cy="445684"/>
          </a:xfrm>
          <a:custGeom>
            <a:avLst/>
            <a:gdLst/>
            <a:ahLst/>
            <a:cxnLst/>
            <a:rect l="l" t="t" r="r" b="b"/>
            <a:pathLst>
              <a:path w="9378315" h="491489">
                <a:moveTo>
                  <a:pt x="0" y="491401"/>
                </a:moveTo>
                <a:lnTo>
                  <a:pt x="9378061" y="491401"/>
                </a:lnTo>
                <a:lnTo>
                  <a:pt x="9378061" y="0"/>
                </a:lnTo>
                <a:lnTo>
                  <a:pt x="0" y="0"/>
                </a:lnTo>
                <a:lnTo>
                  <a:pt x="0" y="491401"/>
                </a:lnTo>
                <a:close/>
              </a:path>
            </a:pathLst>
          </a:custGeom>
          <a:solidFill>
            <a:srgbClr val="FFC000"/>
          </a:solidFill>
          <a:ln w="4767">
            <a:solidFill>
              <a:srgbClr val="C7C7C7"/>
            </a:solidFill>
          </a:ln>
        </p:spPr>
        <p:txBody>
          <a:bodyPr wrap="square" lIns="0" tIns="0" rIns="0" bIns="0" rtlCol="0"/>
          <a:lstStyle/>
          <a:p>
            <a:pPr defTabSz="829178">
              <a:defRPr/>
            </a:pPr>
            <a:endParaRPr sz="1632">
              <a:solidFill>
                <a:prstClr val="black"/>
              </a:solidFill>
              <a:latin typeface="Calibri"/>
            </a:endParaRPr>
          </a:p>
        </p:txBody>
      </p:sp>
      <p:sp>
        <p:nvSpPr>
          <p:cNvPr id="90" name="object 10"/>
          <p:cNvSpPr txBox="1"/>
          <p:nvPr/>
        </p:nvSpPr>
        <p:spPr>
          <a:xfrm>
            <a:off x="2019204" y="2402151"/>
            <a:ext cx="2890677" cy="334835"/>
          </a:xfrm>
          <a:prstGeom prst="rect">
            <a:avLst/>
          </a:prstGeom>
          <a:solidFill>
            <a:srgbClr val="FFC000"/>
          </a:solidFill>
        </p:spPr>
        <p:txBody>
          <a:bodyPr vert="horz" wrap="square" lIns="0" tIns="0" rIns="0" bIns="0" rtlCol="0">
            <a:spAutoFit/>
          </a:bodyPr>
          <a:lstStyle/>
          <a:p>
            <a:pPr marL="11516" defTabSz="829178">
              <a:defRPr/>
            </a:pPr>
            <a:r>
              <a:rPr sz="2176" spc="5" dirty="0">
                <a:solidFill>
                  <a:prstClr val="black"/>
                </a:solidFill>
                <a:latin typeface="Calibri"/>
                <a:cs typeface="Calibri"/>
              </a:rPr>
              <a:t>P</a:t>
            </a:r>
            <a:r>
              <a:rPr sz="2176" spc="-14" dirty="0">
                <a:solidFill>
                  <a:prstClr val="black"/>
                </a:solidFill>
                <a:latin typeface="Calibri"/>
                <a:cs typeface="Calibri"/>
              </a:rPr>
              <a:t>r</a:t>
            </a:r>
            <a:r>
              <a:rPr sz="2176" spc="-5" dirty="0">
                <a:solidFill>
                  <a:prstClr val="black"/>
                </a:solidFill>
                <a:latin typeface="Calibri"/>
                <a:cs typeface="Calibri"/>
              </a:rPr>
              <a:t>odu</a:t>
            </a:r>
            <a:r>
              <a:rPr sz="2176" spc="-14" dirty="0">
                <a:solidFill>
                  <a:prstClr val="black"/>
                </a:solidFill>
                <a:latin typeface="Calibri"/>
                <a:cs typeface="Calibri"/>
              </a:rPr>
              <a:t>c</a:t>
            </a:r>
            <a:r>
              <a:rPr sz="2176" dirty="0">
                <a:solidFill>
                  <a:prstClr val="black"/>
                </a:solidFill>
                <a:latin typeface="Calibri"/>
                <a:cs typeface="Calibri"/>
              </a:rPr>
              <a:t>t</a:t>
            </a:r>
            <a:r>
              <a:rPr sz="2176" spc="-5" dirty="0">
                <a:solidFill>
                  <a:prstClr val="black"/>
                </a:solidFill>
                <a:latin typeface="Calibri"/>
                <a:cs typeface="Calibri"/>
              </a:rPr>
              <a:t> </a:t>
            </a:r>
            <a:r>
              <a:rPr sz="2176" spc="23" dirty="0">
                <a:solidFill>
                  <a:prstClr val="black"/>
                </a:solidFill>
                <a:latin typeface="Calibri"/>
                <a:cs typeface="Calibri"/>
              </a:rPr>
              <a:t>L</a:t>
            </a:r>
            <a:r>
              <a:rPr sz="2176" spc="-9" dirty="0">
                <a:solidFill>
                  <a:prstClr val="black"/>
                </a:solidFill>
                <a:latin typeface="Calibri"/>
                <a:cs typeface="Calibri"/>
              </a:rPr>
              <a:t>if</a:t>
            </a:r>
            <a:r>
              <a:rPr sz="2176" spc="5" dirty="0">
                <a:solidFill>
                  <a:prstClr val="black"/>
                </a:solidFill>
                <a:latin typeface="Calibri"/>
                <a:cs typeface="Calibri"/>
              </a:rPr>
              <a:t>e</a:t>
            </a:r>
            <a:r>
              <a:rPr sz="2176" spc="-18" dirty="0">
                <a:solidFill>
                  <a:prstClr val="black"/>
                </a:solidFill>
                <a:latin typeface="Calibri"/>
                <a:cs typeface="Calibri"/>
              </a:rPr>
              <a:t> </a:t>
            </a:r>
            <a:r>
              <a:rPr sz="2176" spc="-9" dirty="0">
                <a:solidFill>
                  <a:prstClr val="black"/>
                </a:solidFill>
                <a:latin typeface="Calibri"/>
                <a:cs typeface="Calibri"/>
              </a:rPr>
              <a:t>C</a:t>
            </a:r>
            <a:r>
              <a:rPr sz="2176" spc="-5" dirty="0">
                <a:solidFill>
                  <a:prstClr val="black"/>
                </a:solidFill>
                <a:latin typeface="Calibri"/>
                <a:cs typeface="Calibri"/>
              </a:rPr>
              <a:t>y</a:t>
            </a:r>
            <a:r>
              <a:rPr sz="2176" spc="23" dirty="0">
                <a:solidFill>
                  <a:prstClr val="black"/>
                </a:solidFill>
                <a:latin typeface="Calibri"/>
                <a:cs typeface="Calibri"/>
              </a:rPr>
              <a:t>c</a:t>
            </a:r>
            <a:r>
              <a:rPr sz="2176" spc="-9" dirty="0">
                <a:solidFill>
                  <a:prstClr val="black"/>
                </a:solidFill>
                <a:latin typeface="Calibri"/>
                <a:cs typeface="Calibri"/>
              </a:rPr>
              <a:t>l</a:t>
            </a:r>
            <a:r>
              <a:rPr sz="2176" spc="5" dirty="0">
                <a:solidFill>
                  <a:prstClr val="black"/>
                </a:solidFill>
                <a:latin typeface="Calibri"/>
                <a:cs typeface="Calibri"/>
              </a:rPr>
              <a:t>e</a:t>
            </a:r>
            <a:r>
              <a:rPr sz="2176" spc="-9" dirty="0">
                <a:solidFill>
                  <a:prstClr val="black"/>
                </a:solidFill>
                <a:latin typeface="Calibri"/>
                <a:cs typeface="Calibri"/>
              </a:rPr>
              <a:t> </a:t>
            </a:r>
            <a:r>
              <a:rPr sz="2176" spc="-5" dirty="0">
                <a:solidFill>
                  <a:prstClr val="black"/>
                </a:solidFill>
                <a:latin typeface="Calibri"/>
                <a:cs typeface="Calibri"/>
              </a:rPr>
              <a:t>(</a:t>
            </a:r>
            <a:r>
              <a:rPr sz="2176" spc="5" dirty="0">
                <a:solidFill>
                  <a:prstClr val="black"/>
                </a:solidFill>
                <a:latin typeface="Calibri"/>
                <a:cs typeface="Calibri"/>
              </a:rPr>
              <a:t>P</a:t>
            </a:r>
            <a:r>
              <a:rPr sz="2176" spc="-9" dirty="0">
                <a:solidFill>
                  <a:prstClr val="black"/>
                </a:solidFill>
                <a:latin typeface="Calibri"/>
                <a:cs typeface="Calibri"/>
              </a:rPr>
              <a:t>L</a:t>
            </a:r>
            <a:r>
              <a:rPr sz="2176" spc="-5" dirty="0">
                <a:solidFill>
                  <a:prstClr val="black"/>
                </a:solidFill>
                <a:latin typeface="Calibri"/>
                <a:cs typeface="Calibri"/>
              </a:rPr>
              <a:t>C</a:t>
            </a:r>
            <a:r>
              <a:rPr sz="2176" dirty="0">
                <a:solidFill>
                  <a:prstClr val="black"/>
                </a:solidFill>
                <a:latin typeface="Calibri"/>
                <a:cs typeface="Calibri"/>
              </a:rPr>
              <a:t>)</a:t>
            </a:r>
          </a:p>
        </p:txBody>
      </p:sp>
      <p:sp>
        <p:nvSpPr>
          <p:cNvPr id="91" name="object 108"/>
          <p:cNvSpPr/>
          <p:nvPr/>
        </p:nvSpPr>
        <p:spPr>
          <a:xfrm>
            <a:off x="2543873" y="1662091"/>
            <a:ext cx="3701707" cy="653765"/>
          </a:xfrm>
          <a:custGeom>
            <a:avLst/>
            <a:gdLst/>
            <a:ahLst/>
            <a:cxnLst/>
            <a:rect l="l" t="t" r="r" b="b"/>
            <a:pathLst>
              <a:path w="4027804" h="320039">
                <a:moveTo>
                  <a:pt x="0" y="319913"/>
                </a:moveTo>
                <a:lnTo>
                  <a:pt x="29405" y="283327"/>
                </a:lnTo>
                <a:lnTo>
                  <a:pt x="65021" y="267819"/>
                </a:lnTo>
                <a:lnTo>
                  <a:pt x="113565" y="254032"/>
                </a:lnTo>
                <a:lnTo>
                  <a:pt x="174277" y="241865"/>
                </a:lnTo>
                <a:lnTo>
                  <a:pt x="246397" y="231217"/>
                </a:lnTo>
                <a:lnTo>
                  <a:pt x="329164" y="221986"/>
                </a:lnTo>
                <a:lnTo>
                  <a:pt x="421818" y="214072"/>
                </a:lnTo>
                <a:lnTo>
                  <a:pt x="523599" y="207372"/>
                </a:lnTo>
                <a:lnTo>
                  <a:pt x="633745" y="201787"/>
                </a:lnTo>
                <a:lnTo>
                  <a:pt x="751498" y="197213"/>
                </a:lnTo>
                <a:lnTo>
                  <a:pt x="876095" y="193552"/>
                </a:lnTo>
                <a:lnTo>
                  <a:pt x="1006778" y="190700"/>
                </a:lnTo>
                <a:lnTo>
                  <a:pt x="1142785" y="188557"/>
                </a:lnTo>
                <a:lnTo>
                  <a:pt x="1283356" y="187021"/>
                </a:lnTo>
                <a:lnTo>
                  <a:pt x="1427731" y="185992"/>
                </a:lnTo>
                <a:lnTo>
                  <a:pt x="1575150" y="185367"/>
                </a:lnTo>
                <a:lnTo>
                  <a:pt x="1724852" y="185047"/>
                </a:lnTo>
                <a:lnTo>
                  <a:pt x="1876076" y="184928"/>
                </a:lnTo>
                <a:lnTo>
                  <a:pt x="2028063" y="184912"/>
                </a:lnTo>
                <a:lnTo>
                  <a:pt x="2164540" y="184888"/>
                </a:lnTo>
                <a:lnTo>
                  <a:pt x="2300469" y="184727"/>
                </a:lnTo>
                <a:lnTo>
                  <a:pt x="2435301" y="184287"/>
                </a:lnTo>
                <a:lnTo>
                  <a:pt x="2568485" y="183432"/>
                </a:lnTo>
                <a:lnTo>
                  <a:pt x="2699474" y="182022"/>
                </a:lnTo>
                <a:lnTo>
                  <a:pt x="2827718" y="179919"/>
                </a:lnTo>
                <a:lnTo>
                  <a:pt x="2952668" y="176983"/>
                </a:lnTo>
                <a:lnTo>
                  <a:pt x="3073776" y="173077"/>
                </a:lnTo>
                <a:lnTo>
                  <a:pt x="3190493" y="168061"/>
                </a:lnTo>
                <a:lnTo>
                  <a:pt x="3302269" y="161798"/>
                </a:lnTo>
                <a:lnTo>
                  <a:pt x="3408556" y="154147"/>
                </a:lnTo>
                <a:lnTo>
                  <a:pt x="3508805" y="144971"/>
                </a:lnTo>
                <a:lnTo>
                  <a:pt x="3602467" y="134130"/>
                </a:lnTo>
                <a:lnTo>
                  <a:pt x="3688993" y="121487"/>
                </a:lnTo>
                <a:lnTo>
                  <a:pt x="3767834" y="106902"/>
                </a:lnTo>
                <a:lnTo>
                  <a:pt x="3838440" y="90237"/>
                </a:lnTo>
                <a:lnTo>
                  <a:pt x="3900264" y="71352"/>
                </a:lnTo>
                <a:lnTo>
                  <a:pt x="3952757" y="50111"/>
                </a:lnTo>
                <a:lnTo>
                  <a:pt x="3995368" y="26373"/>
                </a:lnTo>
                <a:lnTo>
                  <a:pt x="4027551" y="0"/>
                </a:lnTo>
              </a:path>
            </a:pathLst>
          </a:custGeom>
          <a:ln w="12700">
            <a:solidFill>
              <a:srgbClr val="5B9BD4"/>
            </a:solidFill>
          </a:ln>
        </p:spPr>
        <p:txBody>
          <a:bodyPr wrap="square" lIns="0" tIns="0" rIns="0" bIns="0" rtlCol="0"/>
          <a:lstStyle/>
          <a:p>
            <a:pPr defTabSz="829178">
              <a:defRPr/>
            </a:pPr>
            <a:endParaRPr sz="3264">
              <a:solidFill>
                <a:prstClr val="black"/>
              </a:solidFill>
              <a:latin typeface="Calibri"/>
            </a:endParaRPr>
          </a:p>
        </p:txBody>
      </p:sp>
      <p:sp>
        <p:nvSpPr>
          <p:cNvPr id="95" name="object 89"/>
          <p:cNvSpPr/>
          <p:nvPr/>
        </p:nvSpPr>
        <p:spPr>
          <a:xfrm>
            <a:off x="6165099" y="1632447"/>
            <a:ext cx="81190" cy="81190"/>
          </a:xfrm>
          <a:custGeom>
            <a:avLst/>
            <a:gdLst/>
            <a:ahLst/>
            <a:cxnLst/>
            <a:rect l="l" t="t" r="r" b="b"/>
            <a:pathLst>
              <a:path w="89535" h="89535">
                <a:moveTo>
                  <a:pt x="44703" y="0"/>
                </a:moveTo>
                <a:lnTo>
                  <a:pt x="0" y="89407"/>
                </a:lnTo>
                <a:lnTo>
                  <a:pt x="89408" y="89407"/>
                </a:lnTo>
                <a:lnTo>
                  <a:pt x="44703" y="0"/>
                </a:lnTo>
                <a:close/>
              </a:path>
            </a:pathLst>
          </a:custGeom>
          <a:solidFill>
            <a:srgbClr val="FFC000"/>
          </a:solidFill>
          <a:ln>
            <a:solidFill>
              <a:srgbClr val="00B0F0"/>
            </a:solidFill>
          </a:ln>
        </p:spPr>
        <p:txBody>
          <a:bodyPr wrap="square" lIns="0" tIns="0" rIns="0" bIns="0" rtlCol="0"/>
          <a:lstStyle/>
          <a:p>
            <a:pPr defTabSz="829178">
              <a:defRPr/>
            </a:pPr>
            <a:endParaRPr sz="1632">
              <a:solidFill>
                <a:prstClr val="black"/>
              </a:solidFill>
              <a:latin typeface="Calibri"/>
            </a:endParaRPr>
          </a:p>
        </p:txBody>
      </p:sp>
      <p:sp>
        <p:nvSpPr>
          <p:cNvPr id="68" name="TextBox 67"/>
          <p:cNvSpPr txBox="1"/>
          <p:nvPr/>
        </p:nvSpPr>
        <p:spPr>
          <a:xfrm flipH="1">
            <a:off x="2863789" y="5177636"/>
            <a:ext cx="7352053" cy="1096967"/>
          </a:xfrm>
          <a:prstGeom prst="rect">
            <a:avLst/>
          </a:prstGeom>
          <a:noFill/>
        </p:spPr>
        <p:txBody>
          <a:bodyPr wrap="square" rtlCol="0">
            <a:spAutoFit/>
          </a:bodyPr>
          <a:lstStyle/>
          <a:p>
            <a:pPr algn="ctr" defTabSz="829178"/>
            <a:r>
              <a:rPr lang="en-US" sz="3264" dirty="0">
                <a:solidFill>
                  <a:prstClr val="black"/>
                </a:solidFill>
                <a:latin typeface="Calibri"/>
              </a:rPr>
              <a:t>But the successive parts of the PLC are also processes</a:t>
            </a:r>
          </a:p>
        </p:txBody>
      </p:sp>
      <p:sp>
        <p:nvSpPr>
          <p:cNvPr id="9" name="object 4"/>
          <p:cNvSpPr/>
          <p:nvPr/>
        </p:nvSpPr>
        <p:spPr>
          <a:xfrm>
            <a:off x="4963854" y="1893600"/>
            <a:ext cx="389905" cy="222534"/>
          </a:xfrm>
          <a:custGeom>
            <a:avLst/>
            <a:gdLst/>
            <a:ahLst/>
            <a:cxnLst/>
            <a:rect l="l" t="t" r="r" b="b"/>
            <a:pathLst>
              <a:path w="1440179" h="491490">
                <a:moveTo>
                  <a:pt x="0" y="491401"/>
                </a:moveTo>
                <a:lnTo>
                  <a:pt x="1440052" y="491401"/>
                </a:lnTo>
                <a:lnTo>
                  <a:pt x="1440052" y="0"/>
                </a:lnTo>
                <a:lnTo>
                  <a:pt x="0" y="0"/>
                </a:lnTo>
                <a:lnTo>
                  <a:pt x="0" y="491401"/>
                </a:lnTo>
                <a:close/>
              </a:path>
            </a:pathLst>
          </a:custGeom>
          <a:solidFill>
            <a:schemeClr val="bg1"/>
          </a:solidFill>
        </p:spPr>
        <p:txBody>
          <a:bodyPr wrap="square" lIns="0" tIns="0" rIns="0" bIns="0" rtlCol="0"/>
          <a:lstStyle/>
          <a:p>
            <a:pPr defTabSz="829178">
              <a:defRPr/>
            </a:pPr>
            <a:r>
              <a:rPr lang="en-US" sz="1632" dirty="0" err="1">
                <a:solidFill>
                  <a:prstClr val="black"/>
                </a:solidFill>
                <a:latin typeface="Calibri"/>
              </a:rPr>
              <a:t>Is_a</a:t>
            </a:r>
            <a:endParaRPr sz="1632" dirty="0">
              <a:solidFill>
                <a:prstClr val="black"/>
              </a:solidFill>
              <a:latin typeface="Calibri"/>
            </a:endParaRPr>
          </a:p>
        </p:txBody>
      </p:sp>
      <p:sp>
        <p:nvSpPr>
          <p:cNvPr id="2" name="Slide Number Placeholder 1"/>
          <p:cNvSpPr>
            <a:spLocks noGrp="1"/>
          </p:cNvSpPr>
          <p:nvPr>
            <p:ph type="sldNum" sz="quarter" idx="7"/>
          </p:nvPr>
        </p:nvSpPr>
        <p:spPr/>
        <p:txBody>
          <a:bodyPr/>
          <a:lstStyle/>
          <a:p>
            <a:pPr defTabSz="829178"/>
            <a:fld id="{B6F15528-21DE-4FAA-801E-634DDDAF4B2B}" type="slidenum">
              <a:rPr lang="en-US">
                <a:solidFill>
                  <a:prstClr val="black">
                    <a:tint val="75000"/>
                  </a:prstClr>
                </a:solidFill>
                <a:latin typeface="Calibri"/>
              </a:rPr>
              <a:pPr defTabSz="829178"/>
              <a:t>141</a:t>
            </a:fld>
            <a:endParaRPr lang="en-US">
              <a:solidFill>
                <a:prstClr val="black">
                  <a:tint val="75000"/>
                </a:prstClr>
              </a:solidFill>
              <a:latin typeface="Calibri"/>
            </a:endParaRPr>
          </a:p>
        </p:txBody>
      </p:sp>
    </p:spTree>
    <p:extLst>
      <p:ext uri="{BB962C8B-B14F-4D97-AF65-F5344CB8AC3E}">
        <p14:creationId xmlns:p14="http://schemas.microsoft.com/office/powerpoint/2010/main" val="234392495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6" name="object 21"/>
          <p:cNvSpPr/>
          <p:nvPr/>
        </p:nvSpPr>
        <p:spPr>
          <a:xfrm>
            <a:off x="7837917" y="2357786"/>
            <a:ext cx="670007" cy="41458"/>
          </a:xfrm>
          <a:custGeom>
            <a:avLst/>
            <a:gdLst/>
            <a:ahLst/>
            <a:cxnLst/>
            <a:rect l="l" t="t" r="r" b="b"/>
            <a:pathLst>
              <a:path w="118744">
                <a:moveTo>
                  <a:pt x="0" y="0"/>
                </a:moveTo>
                <a:lnTo>
                  <a:pt x="118237" y="0"/>
                </a:lnTo>
              </a:path>
            </a:pathLst>
          </a:custGeom>
          <a:ln w="12700">
            <a:solidFill>
              <a:srgbClr val="5B9BD4"/>
            </a:solidFill>
          </a:ln>
        </p:spPr>
        <p:txBody>
          <a:bodyPr wrap="square" lIns="0" tIns="0" rIns="0" bIns="0" rtlCol="0"/>
          <a:lstStyle/>
          <a:p>
            <a:pPr defTabSz="829178">
              <a:defRPr/>
            </a:pPr>
            <a:endParaRPr sz="2539">
              <a:solidFill>
                <a:prstClr val="black"/>
              </a:solidFill>
              <a:latin typeface="Calibri"/>
            </a:endParaRPr>
          </a:p>
        </p:txBody>
      </p:sp>
      <p:sp>
        <p:nvSpPr>
          <p:cNvPr id="2" name="TextBox 1"/>
          <p:cNvSpPr txBox="1"/>
          <p:nvPr/>
        </p:nvSpPr>
        <p:spPr>
          <a:xfrm rot="16200000">
            <a:off x="532059" y="1284365"/>
            <a:ext cx="2098225" cy="371512"/>
          </a:xfrm>
          <a:prstGeom prst="rect">
            <a:avLst/>
          </a:prstGeom>
          <a:noFill/>
        </p:spPr>
        <p:txBody>
          <a:bodyPr wrap="square" rtlCol="0">
            <a:spAutoFit/>
          </a:bodyPr>
          <a:lstStyle/>
          <a:p>
            <a:pPr algn="ctr" defTabSz="829178">
              <a:defRPr/>
            </a:pPr>
            <a:r>
              <a:rPr lang="fr-CH" sz="1814" b="1" dirty="0" err="1">
                <a:solidFill>
                  <a:srgbClr val="B48900"/>
                </a:solidFill>
                <a:latin typeface="Calibri"/>
              </a:rPr>
              <a:t>Process</a:t>
            </a:r>
            <a:endParaRPr lang="en-GB" sz="1814" b="1" dirty="0">
              <a:solidFill>
                <a:srgbClr val="B48900"/>
              </a:solidFill>
              <a:latin typeface="Calibri"/>
            </a:endParaRPr>
          </a:p>
        </p:txBody>
      </p:sp>
      <p:sp>
        <p:nvSpPr>
          <p:cNvPr id="5" name="object 54"/>
          <p:cNvSpPr/>
          <p:nvPr/>
        </p:nvSpPr>
        <p:spPr>
          <a:xfrm>
            <a:off x="6529601" y="1183307"/>
            <a:ext cx="0" cy="172746"/>
          </a:xfrm>
          <a:custGeom>
            <a:avLst/>
            <a:gdLst/>
            <a:ahLst/>
            <a:cxnLst/>
            <a:rect l="l" t="t" r="r" b="b"/>
            <a:pathLst>
              <a:path h="190500">
                <a:moveTo>
                  <a:pt x="0" y="0"/>
                </a:moveTo>
                <a:lnTo>
                  <a:pt x="0" y="9668"/>
                </a:lnTo>
                <a:lnTo>
                  <a:pt x="0" y="20102"/>
                </a:lnTo>
                <a:lnTo>
                  <a:pt x="0" y="31224"/>
                </a:lnTo>
                <a:lnTo>
                  <a:pt x="0" y="108117"/>
                </a:lnTo>
                <a:lnTo>
                  <a:pt x="0" y="121909"/>
                </a:lnTo>
                <a:lnTo>
                  <a:pt x="0" y="135775"/>
                </a:lnTo>
                <a:lnTo>
                  <a:pt x="0" y="149639"/>
                </a:lnTo>
                <a:lnTo>
                  <a:pt x="0" y="163423"/>
                </a:lnTo>
                <a:lnTo>
                  <a:pt x="0" y="177051"/>
                </a:lnTo>
                <a:lnTo>
                  <a:pt x="0" y="190446"/>
                </a:lnTo>
              </a:path>
            </a:pathLst>
          </a:custGeom>
          <a:solidFill>
            <a:srgbClr val="FFC000"/>
          </a:solidFill>
          <a:ln w="12700">
            <a:solidFill>
              <a:srgbClr val="5B9BD4"/>
            </a:solidFill>
          </a:ln>
        </p:spPr>
        <p:txBody>
          <a:bodyPr wrap="square" lIns="0" tIns="0" rIns="0" bIns="0" rtlCol="0"/>
          <a:lstStyle/>
          <a:p>
            <a:pPr defTabSz="829178">
              <a:defRPr/>
            </a:pPr>
            <a:endParaRPr sz="1632">
              <a:solidFill>
                <a:prstClr val="black"/>
              </a:solidFill>
              <a:latin typeface="Calibri"/>
            </a:endParaRPr>
          </a:p>
        </p:txBody>
      </p:sp>
      <p:sp>
        <p:nvSpPr>
          <p:cNvPr id="6" name="object 2"/>
          <p:cNvSpPr txBox="1"/>
          <p:nvPr/>
        </p:nvSpPr>
        <p:spPr>
          <a:xfrm>
            <a:off x="6395731" y="509382"/>
            <a:ext cx="380040" cy="139590"/>
          </a:xfrm>
          <a:prstGeom prst="rect">
            <a:avLst/>
          </a:prstGeom>
          <a:solidFill>
            <a:srgbClr val="FFC000"/>
          </a:solidFill>
        </p:spPr>
        <p:txBody>
          <a:bodyPr vert="horz" wrap="square" lIns="0" tIns="0" rIns="0" bIns="0" rtlCol="0">
            <a:spAutoFit/>
          </a:bodyPr>
          <a:lstStyle/>
          <a:p>
            <a:pPr marL="11516" defTabSz="829178">
              <a:defRPr/>
            </a:pPr>
            <a:r>
              <a:rPr sz="907" spc="5" dirty="0">
                <a:solidFill>
                  <a:prstClr val="black"/>
                </a:solidFill>
                <a:latin typeface="Calibri"/>
                <a:cs typeface="Calibri"/>
              </a:rPr>
              <a:t>P</a:t>
            </a:r>
            <a:r>
              <a:rPr sz="907" spc="-14" dirty="0">
                <a:solidFill>
                  <a:prstClr val="black"/>
                </a:solidFill>
                <a:latin typeface="Calibri"/>
                <a:cs typeface="Calibri"/>
              </a:rPr>
              <a:t>r</a:t>
            </a:r>
            <a:r>
              <a:rPr sz="907" spc="-5" dirty="0">
                <a:solidFill>
                  <a:prstClr val="black"/>
                </a:solidFill>
                <a:latin typeface="Calibri"/>
                <a:cs typeface="Calibri"/>
              </a:rPr>
              <a:t>o</a:t>
            </a:r>
            <a:r>
              <a:rPr sz="907" spc="-14" dirty="0">
                <a:solidFill>
                  <a:prstClr val="black"/>
                </a:solidFill>
                <a:latin typeface="Calibri"/>
                <a:cs typeface="Calibri"/>
              </a:rPr>
              <a:t>c</a:t>
            </a:r>
            <a:r>
              <a:rPr sz="907" spc="23" dirty="0">
                <a:solidFill>
                  <a:prstClr val="black"/>
                </a:solidFill>
                <a:latin typeface="Calibri"/>
                <a:cs typeface="Calibri"/>
              </a:rPr>
              <a:t>e</a:t>
            </a:r>
            <a:r>
              <a:rPr sz="907" spc="-18" dirty="0">
                <a:solidFill>
                  <a:prstClr val="black"/>
                </a:solidFill>
                <a:latin typeface="Calibri"/>
                <a:cs typeface="Calibri"/>
              </a:rPr>
              <a:t>s</a:t>
            </a:r>
            <a:r>
              <a:rPr sz="907" spc="5" dirty="0">
                <a:solidFill>
                  <a:prstClr val="black"/>
                </a:solidFill>
                <a:latin typeface="Calibri"/>
                <a:cs typeface="Calibri"/>
              </a:rPr>
              <a:t>s</a:t>
            </a:r>
            <a:endParaRPr sz="907" dirty="0">
              <a:solidFill>
                <a:prstClr val="black"/>
              </a:solidFill>
              <a:latin typeface="Calibri"/>
              <a:cs typeface="Calibri"/>
            </a:endParaRPr>
          </a:p>
        </p:txBody>
      </p:sp>
      <p:sp>
        <p:nvSpPr>
          <p:cNvPr id="7" name="object 52"/>
          <p:cNvSpPr/>
          <p:nvPr/>
        </p:nvSpPr>
        <p:spPr>
          <a:xfrm>
            <a:off x="6542219" y="618694"/>
            <a:ext cx="41458" cy="389835"/>
          </a:xfrm>
          <a:custGeom>
            <a:avLst/>
            <a:gdLst/>
            <a:ahLst/>
            <a:cxnLst/>
            <a:rect l="l" t="t" r="r" b="b"/>
            <a:pathLst>
              <a:path h="190500">
                <a:moveTo>
                  <a:pt x="0" y="0"/>
                </a:moveTo>
                <a:lnTo>
                  <a:pt x="0" y="9646"/>
                </a:lnTo>
                <a:lnTo>
                  <a:pt x="0" y="20064"/>
                </a:lnTo>
                <a:lnTo>
                  <a:pt x="0" y="31175"/>
                </a:lnTo>
                <a:lnTo>
                  <a:pt x="0" y="42903"/>
                </a:lnTo>
                <a:lnTo>
                  <a:pt x="0" y="55171"/>
                </a:lnTo>
                <a:lnTo>
                  <a:pt x="0" y="67899"/>
                </a:lnTo>
                <a:lnTo>
                  <a:pt x="0" y="81012"/>
                </a:lnTo>
                <a:lnTo>
                  <a:pt x="0" y="94431"/>
                </a:lnTo>
                <a:lnTo>
                  <a:pt x="0" y="108080"/>
                </a:lnTo>
                <a:lnTo>
                  <a:pt x="0" y="121880"/>
                </a:lnTo>
                <a:lnTo>
                  <a:pt x="0" y="135755"/>
                </a:lnTo>
                <a:lnTo>
                  <a:pt x="0" y="149626"/>
                </a:lnTo>
                <a:lnTo>
                  <a:pt x="0" y="163417"/>
                </a:lnTo>
                <a:lnTo>
                  <a:pt x="0" y="177049"/>
                </a:lnTo>
                <a:lnTo>
                  <a:pt x="0" y="190446"/>
                </a:lnTo>
              </a:path>
            </a:pathLst>
          </a:custGeom>
          <a:solidFill>
            <a:srgbClr val="FFC000"/>
          </a:solidFill>
          <a:ln w="12700">
            <a:solidFill>
              <a:srgbClr val="5B9BD4"/>
            </a:solidFill>
          </a:ln>
        </p:spPr>
        <p:txBody>
          <a:bodyPr wrap="square" lIns="0" tIns="0" rIns="0" bIns="0" rtlCol="0"/>
          <a:lstStyle/>
          <a:p>
            <a:pPr defTabSz="829178">
              <a:defRPr/>
            </a:pPr>
            <a:endParaRPr sz="1632">
              <a:solidFill>
                <a:prstClr val="black"/>
              </a:solidFill>
              <a:latin typeface="Calibri"/>
            </a:endParaRPr>
          </a:p>
        </p:txBody>
      </p:sp>
      <p:sp>
        <p:nvSpPr>
          <p:cNvPr id="9" name="object 4"/>
          <p:cNvSpPr/>
          <p:nvPr/>
        </p:nvSpPr>
        <p:spPr>
          <a:xfrm>
            <a:off x="5935985" y="819603"/>
            <a:ext cx="1187234" cy="309849"/>
          </a:xfrm>
          <a:custGeom>
            <a:avLst/>
            <a:gdLst/>
            <a:ahLst/>
            <a:cxnLst/>
            <a:rect l="l" t="t" r="r" b="b"/>
            <a:pathLst>
              <a:path w="1440179" h="491490">
                <a:moveTo>
                  <a:pt x="0" y="491401"/>
                </a:moveTo>
                <a:lnTo>
                  <a:pt x="1440052" y="491401"/>
                </a:lnTo>
                <a:lnTo>
                  <a:pt x="1440052" y="0"/>
                </a:lnTo>
                <a:lnTo>
                  <a:pt x="0" y="0"/>
                </a:lnTo>
                <a:lnTo>
                  <a:pt x="0" y="491401"/>
                </a:lnTo>
                <a:close/>
              </a:path>
            </a:pathLst>
          </a:custGeom>
          <a:solidFill>
            <a:srgbClr val="FFC000"/>
          </a:solidFill>
        </p:spPr>
        <p:txBody>
          <a:bodyPr wrap="square" lIns="0" tIns="0" rIns="0" bIns="0" rtlCol="0"/>
          <a:lstStyle/>
          <a:p>
            <a:pPr defTabSz="829178">
              <a:defRPr/>
            </a:pPr>
            <a:endParaRPr sz="1632">
              <a:solidFill>
                <a:prstClr val="black"/>
              </a:solidFill>
              <a:latin typeface="Calibri"/>
            </a:endParaRPr>
          </a:p>
        </p:txBody>
      </p:sp>
      <p:sp>
        <p:nvSpPr>
          <p:cNvPr id="11" name="object 6"/>
          <p:cNvSpPr txBox="1"/>
          <p:nvPr/>
        </p:nvSpPr>
        <p:spPr>
          <a:xfrm>
            <a:off x="5461974" y="803267"/>
            <a:ext cx="2130879" cy="334835"/>
          </a:xfrm>
          <a:prstGeom prst="rect">
            <a:avLst/>
          </a:prstGeom>
          <a:solidFill>
            <a:srgbClr val="FFC000"/>
          </a:solidFill>
        </p:spPr>
        <p:txBody>
          <a:bodyPr vert="horz" wrap="square" lIns="0" tIns="0" rIns="0" bIns="0" rtlCol="0">
            <a:spAutoFit/>
          </a:bodyPr>
          <a:lstStyle/>
          <a:p>
            <a:pPr marL="11516" algn="ctr" defTabSz="829178">
              <a:defRPr/>
            </a:pPr>
            <a:r>
              <a:rPr sz="2176" spc="5" dirty="0">
                <a:solidFill>
                  <a:prstClr val="black"/>
                </a:solidFill>
                <a:latin typeface="Calibri"/>
                <a:cs typeface="Calibri"/>
              </a:rPr>
              <a:t>P</a:t>
            </a:r>
            <a:r>
              <a:rPr sz="2176" spc="-9" dirty="0">
                <a:solidFill>
                  <a:prstClr val="black"/>
                </a:solidFill>
                <a:latin typeface="Calibri"/>
                <a:cs typeface="Calibri"/>
              </a:rPr>
              <a:t>l</a:t>
            </a:r>
            <a:r>
              <a:rPr sz="2176" spc="5" dirty="0">
                <a:solidFill>
                  <a:prstClr val="black"/>
                </a:solidFill>
                <a:latin typeface="Calibri"/>
                <a:cs typeface="Calibri"/>
              </a:rPr>
              <a:t>a</a:t>
            </a:r>
            <a:r>
              <a:rPr sz="2176" spc="-5" dirty="0">
                <a:solidFill>
                  <a:prstClr val="black"/>
                </a:solidFill>
                <a:latin typeface="Calibri"/>
                <a:cs typeface="Calibri"/>
              </a:rPr>
              <a:t>nn</a:t>
            </a:r>
            <a:r>
              <a:rPr sz="2176" spc="-14" dirty="0">
                <a:solidFill>
                  <a:prstClr val="black"/>
                </a:solidFill>
                <a:latin typeface="Calibri"/>
                <a:cs typeface="Calibri"/>
              </a:rPr>
              <a:t>e</a:t>
            </a:r>
            <a:r>
              <a:rPr sz="2176" spc="5" dirty="0">
                <a:solidFill>
                  <a:prstClr val="black"/>
                </a:solidFill>
                <a:latin typeface="Calibri"/>
                <a:cs typeface="Calibri"/>
              </a:rPr>
              <a:t>d</a:t>
            </a:r>
            <a:r>
              <a:rPr sz="2176" spc="-9" dirty="0">
                <a:solidFill>
                  <a:prstClr val="black"/>
                </a:solidFill>
                <a:latin typeface="Calibri"/>
                <a:cs typeface="Calibri"/>
              </a:rPr>
              <a:t> </a:t>
            </a:r>
            <a:r>
              <a:rPr sz="2176" spc="5" dirty="0">
                <a:solidFill>
                  <a:prstClr val="black"/>
                </a:solidFill>
                <a:latin typeface="Calibri"/>
                <a:cs typeface="Calibri"/>
              </a:rPr>
              <a:t>P</a:t>
            </a:r>
            <a:r>
              <a:rPr sz="2176" spc="-14" dirty="0">
                <a:solidFill>
                  <a:prstClr val="black"/>
                </a:solidFill>
                <a:latin typeface="Calibri"/>
                <a:cs typeface="Calibri"/>
              </a:rPr>
              <a:t>r</a:t>
            </a:r>
            <a:r>
              <a:rPr sz="2176" spc="-9" dirty="0">
                <a:solidFill>
                  <a:prstClr val="black"/>
                </a:solidFill>
                <a:latin typeface="Calibri"/>
                <a:cs typeface="Calibri"/>
              </a:rPr>
              <a:t>o</a:t>
            </a:r>
            <a:r>
              <a:rPr sz="2176" spc="-14" dirty="0">
                <a:solidFill>
                  <a:prstClr val="black"/>
                </a:solidFill>
                <a:latin typeface="Calibri"/>
                <a:cs typeface="Calibri"/>
              </a:rPr>
              <a:t>c</a:t>
            </a:r>
            <a:r>
              <a:rPr sz="2176" spc="18" dirty="0">
                <a:solidFill>
                  <a:prstClr val="black"/>
                </a:solidFill>
                <a:latin typeface="Calibri"/>
                <a:cs typeface="Calibri"/>
              </a:rPr>
              <a:t>e</a:t>
            </a:r>
            <a:r>
              <a:rPr sz="2176" spc="-18" dirty="0">
                <a:solidFill>
                  <a:prstClr val="black"/>
                </a:solidFill>
                <a:latin typeface="Calibri"/>
                <a:cs typeface="Calibri"/>
              </a:rPr>
              <a:t>s</a:t>
            </a:r>
            <a:r>
              <a:rPr sz="2176" spc="5" dirty="0">
                <a:solidFill>
                  <a:prstClr val="black"/>
                </a:solidFill>
                <a:latin typeface="Calibri"/>
                <a:cs typeface="Calibri"/>
              </a:rPr>
              <a:t>s</a:t>
            </a:r>
            <a:endParaRPr sz="2176" dirty="0">
              <a:solidFill>
                <a:prstClr val="black"/>
              </a:solidFill>
              <a:latin typeface="Calibri"/>
              <a:cs typeface="Calibri"/>
            </a:endParaRPr>
          </a:p>
        </p:txBody>
      </p:sp>
      <p:sp>
        <p:nvSpPr>
          <p:cNvPr id="14" name="object 9"/>
          <p:cNvSpPr/>
          <p:nvPr/>
        </p:nvSpPr>
        <p:spPr>
          <a:xfrm>
            <a:off x="2295597" y="1324462"/>
            <a:ext cx="8325140" cy="445684"/>
          </a:xfrm>
          <a:custGeom>
            <a:avLst/>
            <a:gdLst/>
            <a:ahLst/>
            <a:cxnLst/>
            <a:rect l="l" t="t" r="r" b="b"/>
            <a:pathLst>
              <a:path w="9378315" h="491489">
                <a:moveTo>
                  <a:pt x="0" y="491401"/>
                </a:moveTo>
                <a:lnTo>
                  <a:pt x="9378061" y="491401"/>
                </a:lnTo>
                <a:lnTo>
                  <a:pt x="9378061" y="0"/>
                </a:lnTo>
                <a:lnTo>
                  <a:pt x="0" y="0"/>
                </a:lnTo>
                <a:lnTo>
                  <a:pt x="0" y="491401"/>
                </a:lnTo>
                <a:close/>
              </a:path>
            </a:pathLst>
          </a:custGeom>
          <a:solidFill>
            <a:srgbClr val="FFC000"/>
          </a:solidFill>
          <a:ln w="4767">
            <a:solidFill>
              <a:srgbClr val="C7C7C7"/>
            </a:solidFill>
          </a:ln>
        </p:spPr>
        <p:txBody>
          <a:bodyPr wrap="square" lIns="0" tIns="0" rIns="0" bIns="0" rtlCol="0"/>
          <a:lstStyle/>
          <a:p>
            <a:pPr defTabSz="829178">
              <a:defRPr/>
            </a:pPr>
            <a:endParaRPr sz="1632">
              <a:solidFill>
                <a:prstClr val="black"/>
              </a:solidFill>
              <a:latin typeface="Calibri"/>
            </a:endParaRPr>
          </a:p>
        </p:txBody>
      </p:sp>
      <p:sp>
        <p:nvSpPr>
          <p:cNvPr id="15" name="object 10"/>
          <p:cNvSpPr txBox="1"/>
          <p:nvPr/>
        </p:nvSpPr>
        <p:spPr>
          <a:xfrm>
            <a:off x="5228968" y="1388785"/>
            <a:ext cx="3316715" cy="334835"/>
          </a:xfrm>
          <a:prstGeom prst="rect">
            <a:avLst/>
          </a:prstGeom>
          <a:solidFill>
            <a:srgbClr val="FFC000"/>
          </a:solidFill>
        </p:spPr>
        <p:txBody>
          <a:bodyPr vert="horz" wrap="square" lIns="0" tIns="0" rIns="0" bIns="0" rtlCol="0">
            <a:spAutoFit/>
          </a:bodyPr>
          <a:lstStyle/>
          <a:p>
            <a:pPr marL="11516" defTabSz="829178">
              <a:defRPr/>
            </a:pPr>
            <a:r>
              <a:rPr sz="2176" spc="5" dirty="0">
                <a:solidFill>
                  <a:prstClr val="black"/>
                </a:solidFill>
                <a:latin typeface="Calibri"/>
                <a:cs typeface="Calibri"/>
              </a:rPr>
              <a:t>P</a:t>
            </a:r>
            <a:r>
              <a:rPr sz="2176" spc="-14" dirty="0">
                <a:solidFill>
                  <a:prstClr val="black"/>
                </a:solidFill>
                <a:latin typeface="Calibri"/>
                <a:cs typeface="Calibri"/>
              </a:rPr>
              <a:t>r</a:t>
            </a:r>
            <a:r>
              <a:rPr sz="2176" spc="-5" dirty="0">
                <a:solidFill>
                  <a:prstClr val="black"/>
                </a:solidFill>
                <a:latin typeface="Calibri"/>
                <a:cs typeface="Calibri"/>
              </a:rPr>
              <a:t>odu</a:t>
            </a:r>
            <a:r>
              <a:rPr sz="2176" spc="-14" dirty="0">
                <a:solidFill>
                  <a:prstClr val="black"/>
                </a:solidFill>
                <a:latin typeface="Calibri"/>
                <a:cs typeface="Calibri"/>
              </a:rPr>
              <a:t>c</a:t>
            </a:r>
            <a:r>
              <a:rPr sz="2176" dirty="0">
                <a:solidFill>
                  <a:prstClr val="black"/>
                </a:solidFill>
                <a:latin typeface="Calibri"/>
                <a:cs typeface="Calibri"/>
              </a:rPr>
              <a:t>t</a:t>
            </a:r>
            <a:r>
              <a:rPr sz="2176" spc="-5" dirty="0">
                <a:solidFill>
                  <a:prstClr val="black"/>
                </a:solidFill>
                <a:latin typeface="Calibri"/>
                <a:cs typeface="Calibri"/>
              </a:rPr>
              <a:t> </a:t>
            </a:r>
            <a:r>
              <a:rPr sz="2176" spc="23" dirty="0">
                <a:solidFill>
                  <a:prstClr val="black"/>
                </a:solidFill>
                <a:latin typeface="Calibri"/>
                <a:cs typeface="Calibri"/>
              </a:rPr>
              <a:t>L</a:t>
            </a:r>
            <a:r>
              <a:rPr sz="2176" spc="-9" dirty="0">
                <a:solidFill>
                  <a:prstClr val="black"/>
                </a:solidFill>
                <a:latin typeface="Calibri"/>
                <a:cs typeface="Calibri"/>
              </a:rPr>
              <a:t>if</a:t>
            </a:r>
            <a:r>
              <a:rPr sz="2176" spc="5" dirty="0">
                <a:solidFill>
                  <a:prstClr val="black"/>
                </a:solidFill>
                <a:latin typeface="Calibri"/>
                <a:cs typeface="Calibri"/>
              </a:rPr>
              <a:t>e</a:t>
            </a:r>
            <a:r>
              <a:rPr sz="2176" spc="-18" dirty="0">
                <a:solidFill>
                  <a:prstClr val="black"/>
                </a:solidFill>
                <a:latin typeface="Calibri"/>
                <a:cs typeface="Calibri"/>
              </a:rPr>
              <a:t> </a:t>
            </a:r>
            <a:r>
              <a:rPr sz="2176" spc="-9" dirty="0">
                <a:solidFill>
                  <a:prstClr val="black"/>
                </a:solidFill>
                <a:latin typeface="Calibri"/>
                <a:cs typeface="Calibri"/>
              </a:rPr>
              <a:t>C</a:t>
            </a:r>
            <a:r>
              <a:rPr sz="2176" spc="-5" dirty="0">
                <a:solidFill>
                  <a:prstClr val="black"/>
                </a:solidFill>
                <a:latin typeface="Calibri"/>
                <a:cs typeface="Calibri"/>
              </a:rPr>
              <a:t>y</a:t>
            </a:r>
            <a:r>
              <a:rPr sz="2176" spc="23" dirty="0">
                <a:solidFill>
                  <a:prstClr val="black"/>
                </a:solidFill>
                <a:latin typeface="Calibri"/>
                <a:cs typeface="Calibri"/>
              </a:rPr>
              <a:t>c</a:t>
            </a:r>
            <a:r>
              <a:rPr sz="2176" spc="-9" dirty="0">
                <a:solidFill>
                  <a:prstClr val="black"/>
                </a:solidFill>
                <a:latin typeface="Calibri"/>
                <a:cs typeface="Calibri"/>
              </a:rPr>
              <a:t>l</a:t>
            </a:r>
            <a:r>
              <a:rPr sz="2176" spc="5" dirty="0">
                <a:solidFill>
                  <a:prstClr val="black"/>
                </a:solidFill>
                <a:latin typeface="Calibri"/>
                <a:cs typeface="Calibri"/>
              </a:rPr>
              <a:t>e</a:t>
            </a:r>
            <a:r>
              <a:rPr sz="2176" spc="-9" dirty="0">
                <a:solidFill>
                  <a:prstClr val="black"/>
                </a:solidFill>
                <a:latin typeface="Calibri"/>
                <a:cs typeface="Calibri"/>
              </a:rPr>
              <a:t> </a:t>
            </a:r>
            <a:r>
              <a:rPr sz="2176" spc="-5" dirty="0">
                <a:solidFill>
                  <a:prstClr val="black"/>
                </a:solidFill>
                <a:latin typeface="Calibri"/>
                <a:cs typeface="Calibri"/>
              </a:rPr>
              <a:t>(</a:t>
            </a:r>
            <a:r>
              <a:rPr sz="2176" spc="5" dirty="0">
                <a:solidFill>
                  <a:prstClr val="black"/>
                </a:solidFill>
                <a:latin typeface="Calibri"/>
                <a:cs typeface="Calibri"/>
              </a:rPr>
              <a:t>P</a:t>
            </a:r>
            <a:r>
              <a:rPr sz="2176" spc="-9" dirty="0">
                <a:solidFill>
                  <a:prstClr val="black"/>
                </a:solidFill>
                <a:latin typeface="Calibri"/>
                <a:cs typeface="Calibri"/>
              </a:rPr>
              <a:t>L</a:t>
            </a:r>
            <a:r>
              <a:rPr sz="2176" spc="-5" dirty="0">
                <a:solidFill>
                  <a:prstClr val="black"/>
                </a:solidFill>
                <a:latin typeface="Calibri"/>
                <a:cs typeface="Calibri"/>
              </a:rPr>
              <a:t>C</a:t>
            </a:r>
            <a:r>
              <a:rPr sz="2176" dirty="0">
                <a:solidFill>
                  <a:prstClr val="black"/>
                </a:solidFill>
                <a:latin typeface="Calibri"/>
                <a:cs typeface="Calibri"/>
              </a:rPr>
              <a:t>)</a:t>
            </a:r>
          </a:p>
        </p:txBody>
      </p:sp>
      <p:sp>
        <p:nvSpPr>
          <p:cNvPr id="90" name="object 4"/>
          <p:cNvSpPr/>
          <p:nvPr/>
        </p:nvSpPr>
        <p:spPr>
          <a:xfrm>
            <a:off x="6079141" y="319579"/>
            <a:ext cx="957817" cy="311998"/>
          </a:xfrm>
          <a:custGeom>
            <a:avLst/>
            <a:gdLst/>
            <a:ahLst/>
            <a:cxnLst/>
            <a:rect l="l" t="t" r="r" b="b"/>
            <a:pathLst>
              <a:path w="1440179" h="491490">
                <a:moveTo>
                  <a:pt x="0" y="491401"/>
                </a:moveTo>
                <a:lnTo>
                  <a:pt x="1440052" y="491401"/>
                </a:lnTo>
                <a:lnTo>
                  <a:pt x="1440052" y="0"/>
                </a:lnTo>
                <a:lnTo>
                  <a:pt x="0" y="0"/>
                </a:lnTo>
                <a:lnTo>
                  <a:pt x="0" y="491401"/>
                </a:lnTo>
                <a:close/>
              </a:path>
            </a:pathLst>
          </a:custGeom>
          <a:solidFill>
            <a:srgbClr val="FFC000"/>
          </a:solidFill>
        </p:spPr>
        <p:txBody>
          <a:bodyPr wrap="square" lIns="0" tIns="0" rIns="0" bIns="0" rtlCol="0"/>
          <a:lstStyle/>
          <a:p>
            <a:pPr defTabSz="829178">
              <a:defRPr/>
            </a:pPr>
            <a:endParaRPr sz="1632">
              <a:solidFill>
                <a:prstClr val="black"/>
              </a:solidFill>
              <a:latin typeface="Calibri"/>
            </a:endParaRPr>
          </a:p>
        </p:txBody>
      </p:sp>
      <p:sp>
        <p:nvSpPr>
          <p:cNvPr id="91" name="object 6"/>
          <p:cNvSpPr txBox="1"/>
          <p:nvPr/>
        </p:nvSpPr>
        <p:spPr>
          <a:xfrm>
            <a:off x="5243513" y="250481"/>
            <a:ext cx="2556635" cy="390748"/>
          </a:xfrm>
          <a:prstGeom prst="rect">
            <a:avLst/>
          </a:prstGeom>
          <a:solidFill>
            <a:srgbClr val="FFC000"/>
          </a:solidFill>
        </p:spPr>
        <p:txBody>
          <a:bodyPr vert="horz" wrap="square" lIns="0" tIns="0" rIns="0" bIns="0" rtlCol="0">
            <a:spAutoFit/>
          </a:bodyPr>
          <a:lstStyle/>
          <a:p>
            <a:pPr marL="11516" algn="ctr" defTabSz="829178">
              <a:defRPr/>
            </a:pPr>
            <a:r>
              <a:rPr lang="en-US" sz="2539" spc="5" dirty="0">
                <a:solidFill>
                  <a:prstClr val="black"/>
                </a:solidFill>
                <a:latin typeface="Calibri"/>
                <a:cs typeface="Calibri"/>
              </a:rPr>
              <a:t>BFO: </a:t>
            </a:r>
            <a:r>
              <a:rPr sz="2539" spc="5" dirty="0">
                <a:solidFill>
                  <a:prstClr val="black"/>
                </a:solidFill>
                <a:latin typeface="Calibri"/>
                <a:cs typeface="Calibri"/>
              </a:rPr>
              <a:t>P</a:t>
            </a:r>
            <a:r>
              <a:rPr sz="2539" spc="-14" dirty="0">
                <a:solidFill>
                  <a:prstClr val="black"/>
                </a:solidFill>
                <a:latin typeface="Calibri"/>
                <a:cs typeface="Calibri"/>
              </a:rPr>
              <a:t>r</a:t>
            </a:r>
            <a:r>
              <a:rPr sz="2539" spc="-9" dirty="0">
                <a:solidFill>
                  <a:prstClr val="black"/>
                </a:solidFill>
                <a:latin typeface="Calibri"/>
                <a:cs typeface="Calibri"/>
              </a:rPr>
              <a:t>o</a:t>
            </a:r>
            <a:r>
              <a:rPr sz="2539" spc="-14" dirty="0">
                <a:solidFill>
                  <a:prstClr val="black"/>
                </a:solidFill>
                <a:latin typeface="Calibri"/>
                <a:cs typeface="Calibri"/>
              </a:rPr>
              <a:t>c</a:t>
            </a:r>
            <a:r>
              <a:rPr sz="2539" spc="18" dirty="0">
                <a:solidFill>
                  <a:prstClr val="black"/>
                </a:solidFill>
                <a:latin typeface="Calibri"/>
                <a:cs typeface="Calibri"/>
              </a:rPr>
              <a:t>e</a:t>
            </a:r>
            <a:r>
              <a:rPr sz="2539" spc="-18" dirty="0">
                <a:solidFill>
                  <a:prstClr val="black"/>
                </a:solidFill>
                <a:latin typeface="Calibri"/>
                <a:cs typeface="Calibri"/>
              </a:rPr>
              <a:t>s</a:t>
            </a:r>
            <a:r>
              <a:rPr sz="2539" spc="5" dirty="0">
                <a:solidFill>
                  <a:prstClr val="black"/>
                </a:solidFill>
                <a:latin typeface="Calibri"/>
                <a:cs typeface="Calibri"/>
              </a:rPr>
              <a:t>s</a:t>
            </a:r>
            <a:endParaRPr sz="2539" dirty="0">
              <a:solidFill>
                <a:prstClr val="black"/>
              </a:solidFill>
              <a:latin typeface="Calibri"/>
              <a:cs typeface="Calibri"/>
            </a:endParaRPr>
          </a:p>
        </p:txBody>
      </p:sp>
      <p:sp>
        <p:nvSpPr>
          <p:cNvPr id="114" name="object 89"/>
          <p:cNvSpPr/>
          <p:nvPr/>
        </p:nvSpPr>
        <p:spPr>
          <a:xfrm>
            <a:off x="6508011" y="642614"/>
            <a:ext cx="81190" cy="81190"/>
          </a:xfrm>
          <a:custGeom>
            <a:avLst/>
            <a:gdLst/>
            <a:ahLst/>
            <a:cxnLst/>
            <a:rect l="l" t="t" r="r" b="b"/>
            <a:pathLst>
              <a:path w="89535" h="89535">
                <a:moveTo>
                  <a:pt x="44703" y="0"/>
                </a:moveTo>
                <a:lnTo>
                  <a:pt x="0" y="89407"/>
                </a:lnTo>
                <a:lnTo>
                  <a:pt x="89408" y="89407"/>
                </a:lnTo>
                <a:lnTo>
                  <a:pt x="44703" y="0"/>
                </a:lnTo>
                <a:close/>
              </a:path>
            </a:pathLst>
          </a:custGeom>
          <a:solidFill>
            <a:srgbClr val="FFC000"/>
          </a:solidFill>
          <a:ln>
            <a:solidFill>
              <a:srgbClr val="00B0F0"/>
            </a:solidFill>
          </a:ln>
        </p:spPr>
        <p:txBody>
          <a:bodyPr wrap="square" lIns="0" tIns="0" rIns="0" bIns="0" rtlCol="0"/>
          <a:lstStyle/>
          <a:p>
            <a:pPr defTabSz="829178">
              <a:defRPr/>
            </a:pPr>
            <a:endParaRPr sz="1632">
              <a:solidFill>
                <a:prstClr val="black"/>
              </a:solidFill>
              <a:latin typeface="Calibri"/>
            </a:endParaRPr>
          </a:p>
        </p:txBody>
      </p:sp>
      <p:sp>
        <p:nvSpPr>
          <p:cNvPr id="115" name="object 89"/>
          <p:cNvSpPr/>
          <p:nvPr/>
        </p:nvSpPr>
        <p:spPr>
          <a:xfrm>
            <a:off x="6492464" y="1138394"/>
            <a:ext cx="81190" cy="81190"/>
          </a:xfrm>
          <a:custGeom>
            <a:avLst/>
            <a:gdLst/>
            <a:ahLst/>
            <a:cxnLst/>
            <a:rect l="l" t="t" r="r" b="b"/>
            <a:pathLst>
              <a:path w="89535" h="89535">
                <a:moveTo>
                  <a:pt x="44703" y="0"/>
                </a:moveTo>
                <a:lnTo>
                  <a:pt x="0" y="89407"/>
                </a:lnTo>
                <a:lnTo>
                  <a:pt x="89408" y="89407"/>
                </a:lnTo>
                <a:lnTo>
                  <a:pt x="44703" y="0"/>
                </a:lnTo>
                <a:close/>
              </a:path>
            </a:pathLst>
          </a:custGeom>
          <a:solidFill>
            <a:srgbClr val="FFC000"/>
          </a:solidFill>
          <a:ln>
            <a:solidFill>
              <a:srgbClr val="00B0F0"/>
            </a:solidFill>
          </a:ln>
        </p:spPr>
        <p:txBody>
          <a:bodyPr wrap="square" lIns="0" tIns="0" rIns="0" bIns="0" rtlCol="0"/>
          <a:lstStyle/>
          <a:p>
            <a:pPr defTabSz="829178">
              <a:defRPr/>
            </a:pPr>
            <a:endParaRPr sz="1632">
              <a:solidFill>
                <a:prstClr val="black"/>
              </a:solidFill>
              <a:latin typeface="Calibri"/>
            </a:endParaRPr>
          </a:p>
        </p:txBody>
      </p:sp>
      <p:sp>
        <p:nvSpPr>
          <p:cNvPr id="19" name="object 21"/>
          <p:cNvSpPr/>
          <p:nvPr/>
        </p:nvSpPr>
        <p:spPr>
          <a:xfrm>
            <a:off x="9673859" y="2375192"/>
            <a:ext cx="205020" cy="43502"/>
          </a:xfrm>
          <a:custGeom>
            <a:avLst/>
            <a:gdLst/>
            <a:ahLst/>
            <a:cxnLst/>
            <a:rect l="l" t="t" r="r" b="b"/>
            <a:pathLst>
              <a:path w="118744">
                <a:moveTo>
                  <a:pt x="0" y="0"/>
                </a:moveTo>
                <a:lnTo>
                  <a:pt x="118237" y="0"/>
                </a:lnTo>
              </a:path>
            </a:pathLst>
          </a:custGeom>
          <a:ln w="12700">
            <a:solidFill>
              <a:srgbClr val="5B9BD4"/>
            </a:solidFill>
          </a:ln>
        </p:spPr>
        <p:txBody>
          <a:bodyPr wrap="square" lIns="0" tIns="0" rIns="0" bIns="0" rtlCol="0"/>
          <a:lstStyle/>
          <a:p>
            <a:pPr defTabSz="829178">
              <a:defRPr/>
            </a:pPr>
            <a:endParaRPr sz="2539">
              <a:solidFill>
                <a:prstClr val="black"/>
              </a:solidFill>
              <a:latin typeface="Calibri"/>
            </a:endParaRPr>
          </a:p>
        </p:txBody>
      </p:sp>
      <p:sp>
        <p:nvSpPr>
          <p:cNvPr id="20" name="object 12"/>
          <p:cNvSpPr/>
          <p:nvPr/>
        </p:nvSpPr>
        <p:spPr>
          <a:xfrm>
            <a:off x="3895175" y="2125081"/>
            <a:ext cx="848757" cy="445684"/>
          </a:xfrm>
          <a:custGeom>
            <a:avLst/>
            <a:gdLst/>
            <a:ahLst/>
            <a:cxnLst/>
            <a:rect l="l" t="t" r="r" b="b"/>
            <a:pathLst>
              <a:path w="935989" h="491489">
                <a:moveTo>
                  <a:pt x="0" y="491401"/>
                </a:moveTo>
                <a:lnTo>
                  <a:pt x="936002" y="491401"/>
                </a:lnTo>
                <a:lnTo>
                  <a:pt x="936002" y="0"/>
                </a:lnTo>
                <a:lnTo>
                  <a:pt x="0" y="0"/>
                </a:lnTo>
                <a:lnTo>
                  <a:pt x="0" y="491401"/>
                </a:lnTo>
                <a:close/>
              </a:path>
            </a:pathLst>
          </a:custGeom>
          <a:solidFill>
            <a:srgbClr val="FFC000"/>
          </a:solidFill>
        </p:spPr>
        <p:txBody>
          <a:bodyPr wrap="square" lIns="0" tIns="0" rIns="0" bIns="0" rtlCol="0"/>
          <a:lstStyle/>
          <a:p>
            <a:pPr defTabSz="829178">
              <a:defRPr/>
            </a:pPr>
            <a:endParaRPr sz="2539">
              <a:solidFill>
                <a:prstClr val="black"/>
              </a:solidFill>
              <a:latin typeface="Calibri"/>
            </a:endParaRPr>
          </a:p>
        </p:txBody>
      </p:sp>
      <p:sp>
        <p:nvSpPr>
          <p:cNvPr id="21" name="object 13"/>
          <p:cNvSpPr/>
          <p:nvPr/>
        </p:nvSpPr>
        <p:spPr>
          <a:xfrm>
            <a:off x="3895175" y="2125081"/>
            <a:ext cx="848757" cy="445684"/>
          </a:xfrm>
          <a:custGeom>
            <a:avLst/>
            <a:gdLst/>
            <a:ahLst/>
            <a:cxnLst/>
            <a:rect l="l" t="t" r="r" b="b"/>
            <a:pathLst>
              <a:path w="935989" h="491489">
                <a:moveTo>
                  <a:pt x="0" y="491401"/>
                </a:moveTo>
                <a:lnTo>
                  <a:pt x="936002" y="491401"/>
                </a:lnTo>
                <a:lnTo>
                  <a:pt x="936002" y="0"/>
                </a:lnTo>
                <a:lnTo>
                  <a:pt x="0" y="0"/>
                </a:lnTo>
                <a:lnTo>
                  <a:pt x="0" y="491401"/>
                </a:lnTo>
                <a:close/>
              </a:path>
            </a:pathLst>
          </a:custGeom>
          <a:solidFill>
            <a:srgbClr val="FFC000"/>
          </a:solidFill>
          <a:ln w="4767">
            <a:solidFill>
              <a:srgbClr val="C7C7C7"/>
            </a:solidFill>
          </a:ln>
        </p:spPr>
        <p:txBody>
          <a:bodyPr wrap="square" lIns="0" tIns="0" rIns="0" bIns="0" rtlCol="0"/>
          <a:lstStyle/>
          <a:p>
            <a:pPr defTabSz="829178">
              <a:defRPr/>
            </a:pPr>
            <a:endParaRPr sz="2539">
              <a:solidFill>
                <a:prstClr val="black"/>
              </a:solidFill>
              <a:latin typeface="Calibri"/>
            </a:endParaRPr>
          </a:p>
        </p:txBody>
      </p:sp>
      <p:sp>
        <p:nvSpPr>
          <p:cNvPr id="22" name="object 14"/>
          <p:cNvSpPr txBox="1"/>
          <p:nvPr/>
        </p:nvSpPr>
        <p:spPr>
          <a:xfrm>
            <a:off x="3888854" y="2143929"/>
            <a:ext cx="849319" cy="781752"/>
          </a:xfrm>
          <a:prstGeom prst="rect">
            <a:avLst/>
          </a:prstGeom>
          <a:solidFill>
            <a:srgbClr val="FFC000"/>
          </a:solidFill>
        </p:spPr>
        <p:txBody>
          <a:bodyPr vert="horz" wrap="square" lIns="0" tIns="0" rIns="0" bIns="0" rtlCol="0">
            <a:spAutoFit/>
          </a:bodyPr>
          <a:lstStyle/>
          <a:p>
            <a:pPr algn="ctr" defTabSz="829178">
              <a:defRPr/>
            </a:pPr>
            <a:r>
              <a:rPr sz="1270" spc="5" dirty="0">
                <a:solidFill>
                  <a:prstClr val="black"/>
                </a:solidFill>
                <a:latin typeface="Calibri"/>
                <a:cs typeface="Calibri"/>
              </a:rPr>
              <a:t>P</a:t>
            </a:r>
            <a:r>
              <a:rPr sz="1270" spc="-14" dirty="0">
                <a:solidFill>
                  <a:prstClr val="black"/>
                </a:solidFill>
                <a:latin typeface="Calibri"/>
                <a:cs typeface="Calibri"/>
              </a:rPr>
              <a:t>r</a:t>
            </a:r>
            <a:r>
              <a:rPr sz="1270" spc="-9" dirty="0">
                <a:solidFill>
                  <a:prstClr val="black"/>
                </a:solidFill>
                <a:latin typeface="Calibri"/>
                <a:cs typeface="Calibri"/>
              </a:rPr>
              <a:t>o</a:t>
            </a:r>
            <a:r>
              <a:rPr sz="1270" spc="-5" dirty="0">
                <a:solidFill>
                  <a:prstClr val="black"/>
                </a:solidFill>
                <a:latin typeface="Calibri"/>
                <a:cs typeface="Calibri"/>
              </a:rPr>
              <a:t>du</a:t>
            </a:r>
            <a:r>
              <a:rPr sz="1270" spc="-14" dirty="0">
                <a:solidFill>
                  <a:prstClr val="black"/>
                </a:solidFill>
                <a:latin typeface="Calibri"/>
                <a:cs typeface="Calibri"/>
              </a:rPr>
              <a:t>c</a:t>
            </a:r>
            <a:r>
              <a:rPr sz="1270" spc="5" dirty="0">
                <a:solidFill>
                  <a:prstClr val="black"/>
                </a:solidFill>
                <a:latin typeface="Calibri"/>
                <a:cs typeface="Calibri"/>
              </a:rPr>
              <a:t>t</a:t>
            </a:r>
            <a:r>
              <a:rPr sz="1270" spc="-14" dirty="0">
                <a:solidFill>
                  <a:prstClr val="black"/>
                </a:solidFill>
                <a:latin typeface="Calibri"/>
                <a:cs typeface="Calibri"/>
              </a:rPr>
              <a:t>i</a:t>
            </a:r>
            <a:r>
              <a:rPr sz="1270" spc="27" dirty="0">
                <a:solidFill>
                  <a:prstClr val="black"/>
                </a:solidFill>
                <a:latin typeface="Calibri"/>
                <a:cs typeface="Calibri"/>
              </a:rPr>
              <a:t>o</a:t>
            </a:r>
            <a:r>
              <a:rPr sz="1270" spc="5" dirty="0">
                <a:solidFill>
                  <a:prstClr val="black"/>
                </a:solidFill>
                <a:latin typeface="Calibri"/>
                <a:cs typeface="Calibri"/>
              </a:rPr>
              <a:t>n</a:t>
            </a:r>
            <a:r>
              <a:rPr sz="1270" spc="-9" dirty="0">
                <a:solidFill>
                  <a:prstClr val="black"/>
                </a:solidFill>
                <a:latin typeface="Calibri"/>
                <a:cs typeface="Calibri"/>
              </a:rPr>
              <a:t> </a:t>
            </a:r>
            <a:r>
              <a:rPr sz="1270" spc="-32" dirty="0">
                <a:solidFill>
                  <a:prstClr val="black"/>
                </a:solidFill>
                <a:latin typeface="Calibri"/>
                <a:cs typeface="Calibri"/>
              </a:rPr>
              <a:t>P</a:t>
            </a:r>
            <a:r>
              <a:rPr sz="1270" spc="-9" dirty="0">
                <a:solidFill>
                  <a:prstClr val="black"/>
                </a:solidFill>
                <a:latin typeface="Calibri"/>
                <a:cs typeface="Calibri"/>
              </a:rPr>
              <a:t>l</a:t>
            </a:r>
            <a:r>
              <a:rPr sz="1270" spc="5" dirty="0">
                <a:solidFill>
                  <a:prstClr val="black"/>
                </a:solidFill>
                <a:latin typeface="Calibri"/>
                <a:cs typeface="Calibri"/>
              </a:rPr>
              <a:t>an</a:t>
            </a:r>
            <a:endParaRPr sz="1270" dirty="0">
              <a:solidFill>
                <a:prstClr val="black"/>
              </a:solidFill>
              <a:latin typeface="Calibri"/>
              <a:cs typeface="Calibri"/>
            </a:endParaRPr>
          </a:p>
          <a:p>
            <a:pPr algn="ctr" defTabSz="829178">
              <a:defRPr/>
            </a:pPr>
            <a:r>
              <a:rPr sz="1270" spc="5" dirty="0">
                <a:solidFill>
                  <a:prstClr val="black"/>
                </a:solidFill>
                <a:latin typeface="Calibri"/>
                <a:cs typeface="Calibri"/>
              </a:rPr>
              <a:t>G</a:t>
            </a:r>
            <a:r>
              <a:rPr sz="1270" spc="-14" dirty="0">
                <a:solidFill>
                  <a:prstClr val="black"/>
                </a:solidFill>
                <a:latin typeface="Calibri"/>
                <a:cs typeface="Calibri"/>
              </a:rPr>
              <a:t>e</a:t>
            </a:r>
            <a:r>
              <a:rPr sz="1270" spc="5" dirty="0">
                <a:solidFill>
                  <a:prstClr val="black"/>
                </a:solidFill>
                <a:latin typeface="Calibri"/>
                <a:cs typeface="Calibri"/>
              </a:rPr>
              <a:t>n</a:t>
            </a:r>
            <a:r>
              <a:rPr lang="en-US" sz="1270" spc="5" dirty="0">
                <a:solidFill>
                  <a:prstClr val="black"/>
                </a:solidFill>
                <a:latin typeface="Calibri"/>
                <a:cs typeface="Calibri"/>
              </a:rPr>
              <a:t>eration</a:t>
            </a:r>
            <a:r>
              <a:rPr sz="1270" spc="-9" dirty="0">
                <a:solidFill>
                  <a:prstClr val="black"/>
                </a:solidFill>
                <a:latin typeface="Calibri"/>
                <a:cs typeface="Calibri"/>
              </a:rPr>
              <a:t> </a:t>
            </a:r>
            <a:r>
              <a:rPr sz="1270" spc="5" dirty="0">
                <a:solidFill>
                  <a:prstClr val="black"/>
                </a:solidFill>
                <a:latin typeface="Calibri"/>
                <a:cs typeface="Calibri"/>
              </a:rPr>
              <a:t>P</a:t>
            </a:r>
            <a:r>
              <a:rPr sz="1270" spc="-14" dirty="0">
                <a:solidFill>
                  <a:prstClr val="black"/>
                </a:solidFill>
                <a:latin typeface="Calibri"/>
                <a:cs typeface="Calibri"/>
              </a:rPr>
              <a:t>r</a:t>
            </a:r>
            <a:r>
              <a:rPr sz="1270" spc="-5" dirty="0">
                <a:solidFill>
                  <a:prstClr val="black"/>
                </a:solidFill>
                <a:latin typeface="Calibri"/>
                <a:cs typeface="Calibri"/>
              </a:rPr>
              <a:t>o</a:t>
            </a:r>
            <a:r>
              <a:rPr sz="1270" spc="23" dirty="0">
                <a:solidFill>
                  <a:prstClr val="black"/>
                </a:solidFill>
                <a:latin typeface="Calibri"/>
                <a:cs typeface="Calibri"/>
              </a:rPr>
              <a:t>c</a:t>
            </a:r>
            <a:r>
              <a:rPr sz="1270" spc="-14" dirty="0">
                <a:solidFill>
                  <a:prstClr val="black"/>
                </a:solidFill>
                <a:latin typeface="Calibri"/>
                <a:cs typeface="Calibri"/>
              </a:rPr>
              <a:t>e</a:t>
            </a:r>
            <a:r>
              <a:rPr sz="1270" spc="-18" dirty="0">
                <a:solidFill>
                  <a:prstClr val="black"/>
                </a:solidFill>
                <a:latin typeface="Calibri"/>
                <a:cs typeface="Calibri"/>
              </a:rPr>
              <a:t>s</a:t>
            </a:r>
            <a:r>
              <a:rPr sz="1270" spc="5" dirty="0">
                <a:solidFill>
                  <a:prstClr val="black"/>
                </a:solidFill>
                <a:latin typeface="Calibri"/>
                <a:cs typeface="Calibri"/>
              </a:rPr>
              <a:t>s</a:t>
            </a:r>
            <a:endParaRPr sz="1270" dirty="0">
              <a:solidFill>
                <a:prstClr val="black"/>
              </a:solidFill>
              <a:latin typeface="Calibri"/>
              <a:cs typeface="Calibri"/>
            </a:endParaRPr>
          </a:p>
        </p:txBody>
      </p:sp>
      <p:sp>
        <p:nvSpPr>
          <p:cNvPr id="23" name="object 15"/>
          <p:cNvSpPr txBox="1"/>
          <p:nvPr/>
        </p:nvSpPr>
        <p:spPr>
          <a:xfrm>
            <a:off x="5261800" y="2215606"/>
            <a:ext cx="164684" cy="167418"/>
          </a:xfrm>
          <a:prstGeom prst="rect">
            <a:avLst/>
          </a:prstGeom>
          <a:solidFill>
            <a:schemeClr val="bg1"/>
          </a:solidFill>
        </p:spPr>
        <p:txBody>
          <a:bodyPr vert="horz" wrap="square" lIns="0" tIns="0" rIns="0" bIns="0" rtlCol="0">
            <a:spAutoFit/>
          </a:bodyPr>
          <a:lstStyle/>
          <a:p>
            <a:pPr marL="11516" defTabSz="829178">
              <a:tabLst>
                <a:tab pos="152592" algn="l"/>
              </a:tabLst>
              <a:defRPr/>
            </a:pPr>
            <a:r>
              <a:rPr sz="1088" u="heavy">
                <a:solidFill>
                  <a:prstClr val="black"/>
                </a:solidFill>
                <a:latin typeface="Calibri"/>
                <a:cs typeface="Calibri"/>
              </a:rPr>
              <a:t> </a:t>
            </a:r>
            <a:endParaRPr sz="1088">
              <a:solidFill>
                <a:prstClr val="black"/>
              </a:solidFill>
              <a:latin typeface="Calibri"/>
              <a:cs typeface="Calibri"/>
            </a:endParaRPr>
          </a:p>
        </p:txBody>
      </p:sp>
      <p:sp>
        <p:nvSpPr>
          <p:cNvPr id="24" name="object 16"/>
          <p:cNvSpPr/>
          <p:nvPr/>
        </p:nvSpPr>
        <p:spPr>
          <a:xfrm>
            <a:off x="2351464" y="2102981"/>
            <a:ext cx="1034320" cy="533346"/>
          </a:xfrm>
          <a:prstGeom prst="rect">
            <a:avLst/>
          </a:prstGeom>
          <a:solidFill>
            <a:srgbClr val="FFC000"/>
          </a:solidFill>
        </p:spPr>
        <p:txBody>
          <a:bodyPr wrap="square" lIns="0" tIns="0" rIns="0" bIns="0" rtlCol="0"/>
          <a:lstStyle/>
          <a:p>
            <a:pPr defTabSz="829178">
              <a:defRPr/>
            </a:pPr>
            <a:endParaRPr sz="2539">
              <a:solidFill>
                <a:prstClr val="black"/>
              </a:solidFill>
              <a:latin typeface="Calibri"/>
            </a:endParaRPr>
          </a:p>
        </p:txBody>
      </p:sp>
      <p:sp>
        <p:nvSpPr>
          <p:cNvPr id="25" name="object 17"/>
          <p:cNvSpPr/>
          <p:nvPr/>
        </p:nvSpPr>
        <p:spPr>
          <a:xfrm>
            <a:off x="2393533" y="2125081"/>
            <a:ext cx="947222" cy="445684"/>
          </a:xfrm>
          <a:custGeom>
            <a:avLst/>
            <a:gdLst/>
            <a:ahLst/>
            <a:cxnLst/>
            <a:rect l="l" t="t" r="r" b="b"/>
            <a:pathLst>
              <a:path w="1044575" h="491489">
                <a:moveTo>
                  <a:pt x="0" y="491401"/>
                </a:moveTo>
                <a:lnTo>
                  <a:pt x="1044003" y="491401"/>
                </a:lnTo>
                <a:lnTo>
                  <a:pt x="1044003" y="0"/>
                </a:lnTo>
                <a:lnTo>
                  <a:pt x="0" y="0"/>
                </a:lnTo>
                <a:lnTo>
                  <a:pt x="0" y="491401"/>
                </a:lnTo>
                <a:close/>
              </a:path>
            </a:pathLst>
          </a:custGeom>
          <a:solidFill>
            <a:srgbClr val="FFC000"/>
          </a:solidFill>
        </p:spPr>
        <p:txBody>
          <a:bodyPr wrap="square" lIns="0" tIns="0" rIns="0" bIns="0" rtlCol="0"/>
          <a:lstStyle/>
          <a:p>
            <a:pPr defTabSz="829178">
              <a:defRPr/>
            </a:pPr>
            <a:endParaRPr sz="2539">
              <a:solidFill>
                <a:prstClr val="black"/>
              </a:solidFill>
              <a:latin typeface="Calibri"/>
            </a:endParaRPr>
          </a:p>
        </p:txBody>
      </p:sp>
      <p:sp>
        <p:nvSpPr>
          <p:cNvPr id="26" name="object 18"/>
          <p:cNvSpPr/>
          <p:nvPr/>
        </p:nvSpPr>
        <p:spPr>
          <a:xfrm>
            <a:off x="2393533" y="2125081"/>
            <a:ext cx="947222" cy="445684"/>
          </a:xfrm>
          <a:custGeom>
            <a:avLst/>
            <a:gdLst/>
            <a:ahLst/>
            <a:cxnLst/>
            <a:rect l="l" t="t" r="r" b="b"/>
            <a:pathLst>
              <a:path w="1044575" h="491489">
                <a:moveTo>
                  <a:pt x="0" y="491401"/>
                </a:moveTo>
                <a:lnTo>
                  <a:pt x="1044003" y="491401"/>
                </a:lnTo>
                <a:lnTo>
                  <a:pt x="1044003" y="0"/>
                </a:lnTo>
                <a:lnTo>
                  <a:pt x="0" y="0"/>
                </a:lnTo>
                <a:lnTo>
                  <a:pt x="0" y="491401"/>
                </a:lnTo>
                <a:close/>
              </a:path>
            </a:pathLst>
          </a:custGeom>
          <a:solidFill>
            <a:srgbClr val="FFC000"/>
          </a:solidFill>
          <a:ln w="4767">
            <a:solidFill>
              <a:srgbClr val="C7C7C7"/>
            </a:solidFill>
          </a:ln>
        </p:spPr>
        <p:txBody>
          <a:bodyPr wrap="square" lIns="0" tIns="0" rIns="0" bIns="0" rtlCol="0"/>
          <a:lstStyle/>
          <a:p>
            <a:pPr defTabSz="829178">
              <a:defRPr/>
            </a:pPr>
            <a:endParaRPr sz="2539">
              <a:solidFill>
                <a:prstClr val="black"/>
              </a:solidFill>
              <a:latin typeface="Calibri"/>
            </a:endParaRPr>
          </a:p>
        </p:txBody>
      </p:sp>
      <p:sp>
        <p:nvSpPr>
          <p:cNvPr id="27" name="object 19"/>
          <p:cNvSpPr txBox="1"/>
          <p:nvPr/>
        </p:nvSpPr>
        <p:spPr>
          <a:xfrm>
            <a:off x="2376539" y="2129651"/>
            <a:ext cx="947277" cy="502317"/>
          </a:xfrm>
          <a:prstGeom prst="rect">
            <a:avLst/>
          </a:prstGeom>
          <a:solidFill>
            <a:srgbClr val="FFC000"/>
          </a:solidFill>
        </p:spPr>
        <p:txBody>
          <a:bodyPr vert="horz" wrap="square" lIns="0" tIns="0" rIns="0" bIns="0" rtlCol="0">
            <a:spAutoFit/>
          </a:bodyPr>
          <a:lstStyle/>
          <a:p>
            <a:pPr marL="32822" algn="ctr" defTabSz="829178">
              <a:defRPr/>
            </a:pPr>
            <a:r>
              <a:rPr sz="1632" spc="-18" dirty="0">
                <a:solidFill>
                  <a:prstClr val="black"/>
                </a:solidFill>
                <a:latin typeface="Calibri"/>
                <a:cs typeface="Calibri"/>
              </a:rPr>
              <a:t>D</a:t>
            </a:r>
            <a:r>
              <a:rPr sz="1632" spc="18" dirty="0">
                <a:solidFill>
                  <a:prstClr val="black"/>
                </a:solidFill>
                <a:latin typeface="Calibri"/>
                <a:cs typeface="Calibri"/>
              </a:rPr>
              <a:t>e</a:t>
            </a:r>
            <a:r>
              <a:rPr sz="1632" spc="-18" dirty="0">
                <a:solidFill>
                  <a:prstClr val="black"/>
                </a:solidFill>
                <a:latin typeface="Calibri"/>
                <a:cs typeface="Calibri"/>
              </a:rPr>
              <a:t>s</a:t>
            </a:r>
            <a:r>
              <a:rPr sz="1632" spc="-9" dirty="0">
                <a:solidFill>
                  <a:prstClr val="black"/>
                </a:solidFill>
                <a:latin typeface="Calibri"/>
                <a:cs typeface="Calibri"/>
              </a:rPr>
              <a:t>i</a:t>
            </a:r>
            <a:r>
              <a:rPr sz="1632" spc="9" dirty="0">
                <a:solidFill>
                  <a:prstClr val="black"/>
                </a:solidFill>
                <a:latin typeface="Calibri"/>
                <a:cs typeface="Calibri"/>
              </a:rPr>
              <a:t>g</a:t>
            </a:r>
            <a:r>
              <a:rPr sz="1632" spc="5" dirty="0">
                <a:solidFill>
                  <a:prstClr val="black"/>
                </a:solidFill>
                <a:latin typeface="Calibri"/>
                <a:cs typeface="Calibri"/>
              </a:rPr>
              <a:t>n</a:t>
            </a:r>
            <a:endParaRPr sz="1632" dirty="0">
              <a:solidFill>
                <a:prstClr val="black"/>
              </a:solidFill>
              <a:latin typeface="Calibri"/>
              <a:cs typeface="Calibri"/>
            </a:endParaRPr>
          </a:p>
          <a:p>
            <a:pPr marL="11516" algn="ctr" defTabSz="829178">
              <a:defRPr/>
            </a:pPr>
            <a:r>
              <a:rPr lang="en-US" sz="1632" spc="-5" dirty="0">
                <a:solidFill>
                  <a:prstClr val="black"/>
                </a:solidFill>
                <a:latin typeface="Calibri"/>
                <a:cs typeface="Calibri"/>
              </a:rPr>
              <a:t>P</a:t>
            </a:r>
            <a:r>
              <a:rPr sz="1632" spc="-18" dirty="0">
                <a:solidFill>
                  <a:prstClr val="black"/>
                </a:solidFill>
                <a:latin typeface="Calibri"/>
                <a:cs typeface="Calibri"/>
              </a:rPr>
              <a:t>r</a:t>
            </a:r>
            <a:r>
              <a:rPr sz="1632" spc="-5" dirty="0">
                <a:solidFill>
                  <a:prstClr val="black"/>
                </a:solidFill>
                <a:latin typeface="Calibri"/>
                <a:cs typeface="Calibri"/>
              </a:rPr>
              <a:t>o</a:t>
            </a:r>
            <a:r>
              <a:rPr sz="1632" spc="23" dirty="0">
                <a:solidFill>
                  <a:prstClr val="black"/>
                </a:solidFill>
                <a:latin typeface="Calibri"/>
                <a:cs typeface="Calibri"/>
              </a:rPr>
              <a:t>c</a:t>
            </a:r>
            <a:r>
              <a:rPr sz="1632" spc="-14" dirty="0">
                <a:solidFill>
                  <a:prstClr val="black"/>
                </a:solidFill>
                <a:latin typeface="Calibri"/>
                <a:cs typeface="Calibri"/>
              </a:rPr>
              <a:t>e</a:t>
            </a:r>
            <a:r>
              <a:rPr sz="1632" spc="-18" dirty="0">
                <a:solidFill>
                  <a:prstClr val="black"/>
                </a:solidFill>
                <a:latin typeface="Calibri"/>
                <a:cs typeface="Calibri"/>
              </a:rPr>
              <a:t>s</a:t>
            </a:r>
            <a:r>
              <a:rPr sz="1632" spc="5" dirty="0">
                <a:solidFill>
                  <a:prstClr val="black"/>
                </a:solidFill>
                <a:latin typeface="Calibri"/>
                <a:cs typeface="Calibri"/>
              </a:rPr>
              <a:t>s</a:t>
            </a:r>
            <a:endParaRPr sz="1632" dirty="0">
              <a:solidFill>
                <a:prstClr val="black"/>
              </a:solidFill>
              <a:latin typeface="Calibri"/>
              <a:cs typeface="Calibri"/>
            </a:endParaRPr>
          </a:p>
        </p:txBody>
      </p:sp>
      <p:sp>
        <p:nvSpPr>
          <p:cNvPr id="28" name="object 20"/>
          <p:cNvSpPr/>
          <p:nvPr/>
        </p:nvSpPr>
        <p:spPr>
          <a:xfrm>
            <a:off x="3788050" y="2347957"/>
            <a:ext cx="36277" cy="0"/>
          </a:xfrm>
          <a:custGeom>
            <a:avLst/>
            <a:gdLst/>
            <a:ahLst/>
            <a:cxnLst/>
            <a:rect l="l" t="t" r="r" b="b"/>
            <a:pathLst>
              <a:path w="40005">
                <a:moveTo>
                  <a:pt x="0" y="0"/>
                </a:moveTo>
                <a:lnTo>
                  <a:pt x="39903" y="0"/>
                </a:lnTo>
              </a:path>
            </a:pathLst>
          </a:custGeom>
          <a:ln w="12700">
            <a:solidFill>
              <a:srgbClr val="5B9BD4"/>
            </a:solidFill>
          </a:ln>
        </p:spPr>
        <p:txBody>
          <a:bodyPr wrap="square" lIns="0" tIns="0" rIns="0" bIns="0" rtlCol="0"/>
          <a:lstStyle/>
          <a:p>
            <a:pPr defTabSz="829178">
              <a:defRPr/>
            </a:pPr>
            <a:endParaRPr sz="2539">
              <a:solidFill>
                <a:prstClr val="black"/>
              </a:solidFill>
              <a:latin typeface="Calibri"/>
            </a:endParaRPr>
          </a:p>
        </p:txBody>
      </p:sp>
      <p:sp>
        <p:nvSpPr>
          <p:cNvPr id="29" name="object 21"/>
          <p:cNvSpPr/>
          <p:nvPr/>
        </p:nvSpPr>
        <p:spPr>
          <a:xfrm>
            <a:off x="3340201" y="2347957"/>
            <a:ext cx="159365" cy="41458"/>
          </a:xfrm>
          <a:custGeom>
            <a:avLst/>
            <a:gdLst/>
            <a:ahLst/>
            <a:cxnLst/>
            <a:rect l="l" t="t" r="r" b="b"/>
            <a:pathLst>
              <a:path w="118744">
                <a:moveTo>
                  <a:pt x="0" y="0"/>
                </a:moveTo>
                <a:lnTo>
                  <a:pt x="118237" y="0"/>
                </a:lnTo>
              </a:path>
            </a:pathLst>
          </a:custGeom>
          <a:ln w="12700">
            <a:solidFill>
              <a:srgbClr val="5B9BD4"/>
            </a:solidFill>
          </a:ln>
        </p:spPr>
        <p:txBody>
          <a:bodyPr wrap="square" lIns="0" tIns="0" rIns="0" bIns="0" rtlCol="0"/>
          <a:lstStyle/>
          <a:p>
            <a:pPr defTabSz="829178">
              <a:defRPr/>
            </a:pPr>
            <a:endParaRPr sz="2539">
              <a:solidFill>
                <a:prstClr val="black"/>
              </a:solidFill>
              <a:latin typeface="Calibri"/>
            </a:endParaRPr>
          </a:p>
        </p:txBody>
      </p:sp>
      <p:sp>
        <p:nvSpPr>
          <p:cNvPr id="30" name="object 22"/>
          <p:cNvSpPr/>
          <p:nvPr/>
        </p:nvSpPr>
        <p:spPr>
          <a:xfrm rot="10800000">
            <a:off x="3308867" y="2316434"/>
            <a:ext cx="81190" cy="81190"/>
          </a:xfrm>
          <a:custGeom>
            <a:avLst/>
            <a:gdLst/>
            <a:ahLst/>
            <a:cxnLst/>
            <a:rect l="l" t="t" r="r" b="b"/>
            <a:pathLst>
              <a:path w="89535" h="89535">
                <a:moveTo>
                  <a:pt x="0" y="0"/>
                </a:moveTo>
                <a:lnTo>
                  <a:pt x="0" y="89408"/>
                </a:lnTo>
                <a:lnTo>
                  <a:pt x="89407" y="44703"/>
                </a:lnTo>
                <a:lnTo>
                  <a:pt x="0" y="0"/>
                </a:lnTo>
                <a:close/>
              </a:path>
            </a:pathLst>
          </a:custGeom>
          <a:solidFill>
            <a:schemeClr val="bg1"/>
          </a:solidFill>
          <a:ln>
            <a:solidFill>
              <a:srgbClr val="5B9BD4"/>
            </a:solidFill>
          </a:ln>
        </p:spPr>
        <p:txBody>
          <a:bodyPr wrap="square" lIns="0" tIns="0" rIns="0" bIns="0" rtlCol="0"/>
          <a:lstStyle/>
          <a:p>
            <a:pPr defTabSz="829178">
              <a:defRPr/>
            </a:pPr>
            <a:endParaRPr sz="2539">
              <a:solidFill>
                <a:prstClr val="black"/>
              </a:solidFill>
              <a:latin typeface="Calibri"/>
            </a:endParaRPr>
          </a:p>
        </p:txBody>
      </p:sp>
      <p:sp>
        <p:nvSpPr>
          <p:cNvPr id="31" name="object 23"/>
          <p:cNvSpPr txBox="1"/>
          <p:nvPr/>
        </p:nvSpPr>
        <p:spPr>
          <a:xfrm>
            <a:off x="3422926" y="2296243"/>
            <a:ext cx="414372" cy="146515"/>
          </a:xfrm>
          <a:prstGeom prst="rect">
            <a:avLst/>
          </a:prstGeom>
          <a:solidFill>
            <a:schemeClr val="bg1"/>
          </a:solidFill>
        </p:spPr>
        <p:txBody>
          <a:bodyPr vert="horz" wrap="square" lIns="0" tIns="0" rIns="0" bIns="0" rtlCol="0">
            <a:spAutoFit/>
          </a:bodyPr>
          <a:lstStyle/>
          <a:p>
            <a:pPr marL="11516" defTabSz="829178">
              <a:defRPr/>
            </a:pPr>
            <a:r>
              <a:rPr lang="en-US" sz="952" spc="-9" dirty="0">
                <a:solidFill>
                  <a:prstClr val="black"/>
                </a:solidFill>
                <a:latin typeface="Calibri"/>
                <a:cs typeface="Calibri"/>
              </a:rPr>
              <a:t>Follows</a:t>
            </a:r>
            <a:endParaRPr sz="952" dirty="0">
              <a:solidFill>
                <a:prstClr val="black"/>
              </a:solidFill>
              <a:latin typeface="Calibri"/>
              <a:cs typeface="Calibri"/>
            </a:endParaRPr>
          </a:p>
        </p:txBody>
      </p:sp>
      <p:sp>
        <p:nvSpPr>
          <p:cNvPr id="32" name="object 24"/>
          <p:cNvSpPr/>
          <p:nvPr/>
        </p:nvSpPr>
        <p:spPr>
          <a:xfrm>
            <a:off x="5422017" y="2102981"/>
            <a:ext cx="934991" cy="533346"/>
          </a:xfrm>
          <a:prstGeom prst="rect">
            <a:avLst/>
          </a:prstGeom>
          <a:solidFill>
            <a:srgbClr val="FFC000"/>
          </a:solidFill>
        </p:spPr>
        <p:txBody>
          <a:bodyPr wrap="square" lIns="0" tIns="0" rIns="0" bIns="0" rtlCol="0"/>
          <a:lstStyle/>
          <a:p>
            <a:pPr defTabSz="829178">
              <a:defRPr/>
            </a:pPr>
            <a:endParaRPr sz="2539">
              <a:solidFill>
                <a:prstClr val="black"/>
              </a:solidFill>
              <a:latin typeface="Calibri"/>
            </a:endParaRPr>
          </a:p>
        </p:txBody>
      </p:sp>
      <p:sp>
        <p:nvSpPr>
          <p:cNvPr id="33" name="object 25"/>
          <p:cNvSpPr/>
          <p:nvPr/>
        </p:nvSpPr>
        <p:spPr>
          <a:xfrm>
            <a:off x="5462094" y="2125081"/>
            <a:ext cx="849332" cy="445684"/>
          </a:xfrm>
          <a:custGeom>
            <a:avLst/>
            <a:gdLst/>
            <a:ahLst/>
            <a:cxnLst/>
            <a:rect l="l" t="t" r="r" b="b"/>
            <a:pathLst>
              <a:path w="936625" h="491489">
                <a:moveTo>
                  <a:pt x="0" y="491401"/>
                </a:moveTo>
                <a:lnTo>
                  <a:pt x="936002" y="491401"/>
                </a:lnTo>
                <a:lnTo>
                  <a:pt x="936002" y="0"/>
                </a:lnTo>
                <a:lnTo>
                  <a:pt x="0" y="0"/>
                </a:lnTo>
                <a:lnTo>
                  <a:pt x="0" y="491401"/>
                </a:lnTo>
                <a:close/>
              </a:path>
            </a:pathLst>
          </a:custGeom>
          <a:solidFill>
            <a:srgbClr val="FFC000"/>
          </a:solidFill>
        </p:spPr>
        <p:txBody>
          <a:bodyPr wrap="square" lIns="0" tIns="0" rIns="0" bIns="0" rtlCol="0"/>
          <a:lstStyle/>
          <a:p>
            <a:pPr defTabSz="829178">
              <a:defRPr/>
            </a:pPr>
            <a:endParaRPr sz="2539">
              <a:solidFill>
                <a:prstClr val="black"/>
              </a:solidFill>
              <a:latin typeface="Calibri"/>
            </a:endParaRPr>
          </a:p>
        </p:txBody>
      </p:sp>
      <p:sp>
        <p:nvSpPr>
          <p:cNvPr id="34" name="object 26"/>
          <p:cNvSpPr/>
          <p:nvPr/>
        </p:nvSpPr>
        <p:spPr>
          <a:xfrm>
            <a:off x="5433459" y="2125080"/>
            <a:ext cx="877968" cy="491351"/>
          </a:xfrm>
          <a:custGeom>
            <a:avLst/>
            <a:gdLst/>
            <a:ahLst/>
            <a:cxnLst/>
            <a:rect l="l" t="t" r="r" b="b"/>
            <a:pathLst>
              <a:path w="936625" h="491489">
                <a:moveTo>
                  <a:pt x="0" y="491401"/>
                </a:moveTo>
                <a:lnTo>
                  <a:pt x="936002" y="491401"/>
                </a:lnTo>
                <a:lnTo>
                  <a:pt x="936002" y="0"/>
                </a:lnTo>
                <a:lnTo>
                  <a:pt x="0" y="0"/>
                </a:lnTo>
                <a:lnTo>
                  <a:pt x="0" y="491401"/>
                </a:lnTo>
                <a:close/>
              </a:path>
            </a:pathLst>
          </a:custGeom>
          <a:solidFill>
            <a:srgbClr val="FFC000"/>
          </a:solidFill>
          <a:ln w="4767">
            <a:noFill/>
          </a:ln>
        </p:spPr>
        <p:txBody>
          <a:bodyPr wrap="square" lIns="0" tIns="0" rIns="0" bIns="0" rtlCol="0"/>
          <a:lstStyle/>
          <a:p>
            <a:pPr defTabSz="829178">
              <a:defRPr/>
            </a:pPr>
            <a:endParaRPr sz="2539">
              <a:solidFill>
                <a:prstClr val="black"/>
              </a:solidFill>
              <a:latin typeface="Calibri"/>
            </a:endParaRPr>
          </a:p>
        </p:txBody>
      </p:sp>
      <p:sp>
        <p:nvSpPr>
          <p:cNvPr id="36" name="object 28"/>
          <p:cNvSpPr/>
          <p:nvPr/>
        </p:nvSpPr>
        <p:spPr>
          <a:xfrm>
            <a:off x="6893541" y="2102981"/>
            <a:ext cx="901573" cy="533346"/>
          </a:xfrm>
          <a:prstGeom prst="rect">
            <a:avLst/>
          </a:prstGeom>
          <a:solidFill>
            <a:srgbClr val="FFC000"/>
          </a:solidFill>
        </p:spPr>
        <p:txBody>
          <a:bodyPr wrap="square" lIns="0" tIns="0" rIns="0" bIns="0" rtlCol="0"/>
          <a:lstStyle/>
          <a:p>
            <a:pPr defTabSz="829178">
              <a:defRPr/>
            </a:pPr>
            <a:endParaRPr sz="2539">
              <a:solidFill>
                <a:prstClr val="black"/>
              </a:solidFill>
              <a:latin typeface="Calibri"/>
            </a:endParaRPr>
          </a:p>
        </p:txBody>
      </p:sp>
      <p:sp>
        <p:nvSpPr>
          <p:cNvPr id="37" name="object 29"/>
          <p:cNvSpPr/>
          <p:nvPr/>
        </p:nvSpPr>
        <p:spPr>
          <a:xfrm>
            <a:off x="6898530" y="2125081"/>
            <a:ext cx="848757" cy="445684"/>
          </a:xfrm>
          <a:custGeom>
            <a:avLst/>
            <a:gdLst/>
            <a:ahLst/>
            <a:cxnLst/>
            <a:rect l="l" t="t" r="r" b="b"/>
            <a:pathLst>
              <a:path w="935990" h="491489">
                <a:moveTo>
                  <a:pt x="0" y="491401"/>
                </a:moveTo>
                <a:lnTo>
                  <a:pt x="936002" y="491401"/>
                </a:lnTo>
                <a:lnTo>
                  <a:pt x="936002" y="0"/>
                </a:lnTo>
                <a:lnTo>
                  <a:pt x="0" y="0"/>
                </a:lnTo>
                <a:lnTo>
                  <a:pt x="0" y="491401"/>
                </a:lnTo>
                <a:close/>
              </a:path>
            </a:pathLst>
          </a:custGeom>
          <a:solidFill>
            <a:srgbClr val="FFC000"/>
          </a:solidFill>
        </p:spPr>
        <p:txBody>
          <a:bodyPr wrap="square" lIns="0" tIns="0" rIns="0" bIns="0" rtlCol="0"/>
          <a:lstStyle/>
          <a:p>
            <a:pPr defTabSz="829178">
              <a:defRPr/>
            </a:pPr>
            <a:endParaRPr sz="2539">
              <a:solidFill>
                <a:prstClr val="black"/>
              </a:solidFill>
              <a:latin typeface="Calibri"/>
            </a:endParaRPr>
          </a:p>
        </p:txBody>
      </p:sp>
      <p:sp>
        <p:nvSpPr>
          <p:cNvPr id="38" name="object 30"/>
          <p:cNvSpPr/>
          <p:nvPr/>
        </p:nvSpPr>
        <p:spPr>
          <a:xfrm>
            <a:off x="6898530" y="2125081"/>
            <a:ext cx="848757" cy="445684"/>
          </a:xfrm>
          <a:custGeom>
            <a:avLst/>
            <a:gdLst/>
            <a:ahLst/>
            <a:cxnLst/>
            <a:rect l="l" t="t" r="r" b="b"/>
            <a:pathLst>
              <a:path w="935990" h="491489">
                <a:moveTo>
                  <a:pt x="0" y="491401"/>
                </a:moveTo>
                <a:lnTo>
                  <a:pt x="936002" y="491401"/>
                </a:lnTo>
                <a:lnTo>
                  <a:pt x="936002" y="0"/>
                </a:lnTo>
                <a:lnTo>
                  <a:pt x="0" y="0"/>
                </a:lnTo>
                <a:lnTo>
                  <a:pt x="0" y="491401"/>
                </a:lnTo>
                <a:close/>
              </a:path>
            </a:pathLst>
          </a:custGeom>
          <a:solidFill>
            <a:srgbClr val="FFC000"/>
          </a:solidFill>
          <a:ln w="4767">
            <a:solidFill>
              <a:srgbClr val="C7C7C7"/>
            </a:solidFill>
          </a:ln>
        </p:spPr>
        <p:txBody>
          <a:bodyPr wrap="square" lIns="0" tIns="0" rIns="0" bIns="0" rtlCol="0"/>
          <a:lstStyle/>
          <a:p>
            <a:pPr defTabSz="829178">
              <a:defRPr/>
            </a:pPr>
            <a:endParaRPr sz="2539">
              <a:solidFill>
                <a:prstClr val="black"/>
              </a:solidFill>
              <a:latin typeface="Calibri"/>
            </a:endParaRPr>
          </a:p>
        </p:txBody>
      </p:sp>
      <p:sp>
        <p:nvSpPr>
          <p:cNvPr id="39" name="object 31"/>
          <p:cNvSpPr txBox="1"/>
          <p:nvPr/>
        </p:nvSpPr>
        <p:spPr>
          <a:xfrm>
            <a:off x="6889090" y="2171140"/>
            <a:ext cx="895338" cy="753476"/>
          </a:xfrm>
          <a:prstGeom prst="rect">
            <a:avLst/>
          </a:prstGeom>
          <a:solidFill>
            <a:srgbClr val="FFC000"/>
          </a:solidFill>
        </p:spPr>
        <p:txBody>
          <a:bodyPr vert="horz" wrap="square" lIns="0" tIns="0" rIns="0" bIns="0" rtlCol="0">
            <a:spAutoFit/>
          </a:bodyPr>
          <a:lstStyle/>
          <a:p>
            <a:pPr marL="11516" algn="ctr" defTabSz="829178">
              <a:tabLst>
                <a:tab pos="255663" algn="l"/>
              </a:tabLst>
              <a:defRPr/>
            </a:pPr>
            <a:r>
              <a:rPr lang="en-US" sz="1632" spc="-18" dirty="0" err="1">
                <a:solidFill>
                  <a:prstClr val="black"/>
                </a:solidFill>
                <a:latin typeface="Calibri"/>
                <a:cs typeface="Calibri"/>
              </a:rPr>
              <a:t>Mainten-ance</a:t>
            </a:r>
            <a:r>
              <a:rPr lang="en-US" sz="1632" spc="-18" dirty="0">
                <a:solidFill>
                  <a:prstClr val="black"/>
                </a:solidFill>
                <a:latin typeface="Calibri"/>
                <a:cs typeface="Calibri"/>
              </a:rPr>
              <a:t> Process</a:t>
            </a:r>
            <a:endParaRPr sz="1632" dirty="0">
              <a:solidFill>
                <a:prstClr val="black"/>
              </a:solidFill>
              <a:latin typeface="Calibri"/>
              <a:cs typeface="Calibri"/>
            </a:endParaRPr>
          </a:p>
        </p:txBody>
      </p:sp>
      <p:sp>
        <p:nvSpPr>
          <p:cNvPr id="40" name="object 32"/>
          <p:cNvSpPr txBox="1"/>
          <p:nvPr/>
        </p:nvSpPr>
        <p:spPr>
          <a:xfrm>
            <a:off x="8232564" y="2215606"/>
            <a:ext cx="132438" cy="167418"/>
          </a:xfrm>
          <a:prstGeom prst="rect">
            <a:avLst/>
          </a:prstGeom>
          <a:solidFill>
            <a:schemeClr val="bg1"/>
          </a:solidFill>
        </p:spPr>
        <p:txBody>
          <a:bodyPr vert="horz" wrap="square" lIns="0" tIns="0" rIns="0" bIns="0" rtlCol="0">
            <a:spAutoFit/>
          </a:bodyPr>
          <a:lstStyle/>
          <a:p>
            <a:pPr marL="11516" defTabSz="829178">
              <a:tabLst>
                <a:tab pos="120346" algn="l"/>
              </a:tabLst>
              <a:defRPr/>
            </a:pPr>
            <a:r>
              <a:rPr sz="1088" u="heavy">
                <a:solidFill>
                  <a:prstClr val="black"/>
                </a:solidFill>
                <a:latin typeface="Calibri"/>
                <a:cs typeface="Calibri"/>
              </a:rPr>
              <a:t> </a:t>
            </a:r>
            <a:endParaRPr sz="1088">
              <a:solidFill>
                <a:prstClr val="black"/>
              </a:solidFill>
              <a:latin typeface="Calibri"/>
              <a:cs typeface="Calibri"/>
            </a:endParaRPr>
          </a:p>
        </p:txBody>
      </p:sp>
      <p:sp>
        <p:nvSpPr>
          <p:cNvPr id="41" name="object 33"/>
          <p:cNvSpPr/>
          <p:nvPr/>
        </p:nvSpPr>
        <p:spPr>
          <a:xfrm>
            <a:off x="8477840" y="2102981"/>
            <a:ext cx="820162" cy="637960"/>
          </a:xfrm>
          <a:prstGeom prst="rect">
            <a:avLst/>
          </a:prstGeom>
          <a:solidFill>
            <a:srgbClr val="FFC000"/>
          </a:solidFill>
        </p:spPr>
        <p:txBody>
          <a:bodyPr wrap="square" lIns="0" tIns="0" rIns="0" bIns="0" rtlCol="0"/>
          <a:lstStyle/>
          <a:p>
            <a:pPr defTabSz="829178">
              <a:defRPr/>
            </a:pPr>
            <a:endParaRPr sz="2539">
              <a:solidFill>
                <a:prstClr val="black"/>
              </a:solidFill>
              <a:latin typeface="Calibri"/>
            </a:endParaRPr>
          </a:p>
        </p:txBody>
      </p:sp>
      <p:sp>
        <p:nvSpPr>
          <p:cNvPr id="44" name="object 36"/>
          <p:cNvSpPr txBox="1"/>
          <p:nvPr/>
        </p:nvSpPr>
        <p:spPr>
          <a:xfrm>
            <a:off x="8499306" y="2170902"/>
            <a:ext cx="666451" cy="502317"/>
          </a:xfrm>
          <a:prstGeom prst="rect">
            <a:avLst/>
          </a:prstGeom>
          <a:solidFill>
            <a:srgbClr val="FFC000"/>
          </a:solidFill>
        </p:spPr>
        <p:txBody>
          <a:bodyPr vert="horz" wrap="square" lIns="0" tIns="0" rIns="0" bIns="0" rtlCol="0">
            <a:spAutoFit/>
          </a:bodyPr>
          <a:lstStyle/>
          <a:p>
            <a:pPr marL="3455" algn="ctr" defTabSz="829178">
              <a:defRPr/>
            </a:pPr>
            <a:r>
              <a:rPr sz="1632" spc="-9" dirty="0">
                <a:solidFill>
                  <a:prstClr val="black"/>
                </a:solidFill>
                <a:latin typeface="Calibri"/>
                <a:cs typeface="Calibri"/>
              </a:rPr>
              <a:t>U</a:t>
            </a:r>
            <a:r>
              <a:rPr sz="1632" spc="18" dirty="0">
                <a:solidFill>
                  <a:prstClr val="black"/>
                </a:solidFill>
                <a:latin typeface="Calibri"/>
                <a:cs typeface="Calibri"/>
              </a:rPr>
              <a:t>s</a:t>
            </a:r>
            <a:r>
              <a:rPr sz="1632" spc="5" dirty="0">
                <a:solidFill>
                  <a:prstClr val="black"/>
                </a:solidFill>
                <a:latin typeface="Calibri"/>
                <a:cs typeface="Calibri"/>
              </a:rPr>
              <a:t>e</a:t>
            </a:r>
            <a:endParaRPr sz="1632" dirty="0">
              <a:solidFill>
                <a:prstClr val="black"/>
              </a:solidFill>
              <a:latin typeface="Calibri"/>
              <a:cs typeface="Calibri"/>
            </a:endParaRPr>
          </a:p>
          <a:p>
            <a:pPr algn="ctr" defTabSz="829178">
              <a:defRPr/>
            </a:pPr>
            <a:r>
              <a:rPr sz="1632" spc="5" dirty="0">
                <a:solidFill>
                  <a:prstClr val="black"/>
                </a:solidFill>
                <a:latin typeface="Calibri"/>
                <a:cs typeface="Calibri"/>
              </a:rPr>
              <a:t>P</a:t>
            </a:r>
            <a:r>
              <a:rPr sz="1632" spc="-14" dirty="0">
                <a:solidFill>
                  <a:prstClr val="black"/>
                </a:solidFill>
                <a:latin typeface="Calibri"/>
                <a:cs typeface="Calibri"/>
              </a:rPr>
              <a:t>r</a:t>
            </a:r>
            <a:r>
              <a:rPr sz="1632" spc="-5" dirty="0">
                <a:solidFill>
                  <a:prstClr val="black"/>
                </a:solidFill>
                <a:latin typeface="Calibri"/>
                <a:cs typeface="Calibri"/>
              </a:rPr>
              <a:t>o</a:t>
            </a:r>
            <a:r>
              <a:rPr sz="1632" spc="-14" dirty="0">
                <a:solidFill>
                  <a:prstClr val="black"/>
                </a:solidFill>
                <a:latin typeface="Calibri"/>
                <a:cs typeface="Calibri"/>
              </a:rPr>
              <a:t>c</a:t>
            </a:r>
            <a:r>
              <a:rPr sz="1632" spc="23" dirty="0">
                <a:solidFill>
                  <a:prstClr val="black"/>
                </a:solidFill>
                <a:latin typeface="Calibri"/>
                <a:cs typeface="Calibri"/>
              </a:rPr>
              <a:t>e</a:t>
            </a:r>
            <a:r>
              <a:rPr sz="1632" spc="-18" dirty="0">
                <a:solidFill>
                  <a:prstClr val="black"/>
                </a:solidFill>
                <a:latin typeface="Calibri"/>
                <a:cs typeface="Calibri"/>
              </a:rPr>
              <a:t>s</a:t>
            </a:r>
            <a:r>
              <a:rPr sz="1632" spc="5" dirty="0">
                <a:solidFill>
                  <a:prstClr val="black"/>
                </a:solidFill>
                <a:latin typeface="Calibri"/>
                <a:cs typeface="Calibri"/>
              </a:rPr>
              <a:t>s</a:t>
            </a:r>
            <a:endParaRPr sz="1632" dirty="0">
              <a:solidFill>
                <a:prstClr val="black"/>
              </a:solidFill>
              <a:latin typeface="Calibri"/>
              <a:cs typeface="Calibri"/>
            </a:endParaRPr>
          </a:p>
        </p:txBody>
      </p:sp>
      <p:sp>
        <p:nvSpPr>
          <p:cNvPr id="46" name="object 38"/>
          <p:cNvSpPr txBox="1"/>
          <p:nvPr/>
        </p:nvSpPr>
        <p:spPr>
          <a:xfrm>
            <a:off x="9878880" y="2057670"/>
            <a:ext cx="849332" cy="753476"/>
          </a:xfrm>
          <a:prstGeom prst="rect">
            <a:avLst/>
          </a:prstGeom>
          <a:solidFill>
            <a:srgbClr val="FFC000"/>
          </a:solidFill>
          <a:ln w="4767">
            <a:solidFill>
              <a:srgbClr val="C7C7C7"/>
            </a:solidFill>
          </a:ln>
        </p:spPr>
        <p:txBody>
          <a:bodyPr vert="horz" wrap="square" lIns="0" tIns="0" rIns="0" bIns="0" rtlCol="0">
            <a:spAutoFit/>
          </a:bodyPr>
          <a:lstStyle/>
          <a:p>
            <a:pPr marL="9213" algn="ctr" defTabSz="829178">
              <a:defRPr/>
            </a:pPr>
            <a:r>
              <a:rPr sz="1632" spc="-5" dirty="0">
                <a:solidFill>
                  <a:prstClr val="black"/>
                </a:solidFill>
                <a:latin typeface="Calibri"/>
                <a:cs typeface="Calibri"/>
              </a:rPr>
              <a:t>E</a:t>
            </a:r>
            <a:r>
              <a:rPr lang="en-US" sz="1632" spc="-5" dirty="0">
                <a:solidFill>
                  <a:prstClr val="black"/>
                </a:solidFill>
                <a:latin typeface="Calibri"/>
                <a:cs typeface="Calibri"/>
              </a:rPr>
              <a:t>nd of </a:t>
            </a:r>
            <a:r>
              <a:rPr lang="en-US" sz="1632" spc="9" dirty="0">
                <a:solidFill>
                  <a:prstClr val="black"/>
                </a:solidFill>
                <a:latin typeface="Calibri"/>
                <a:cs typeface="Calibri"/>
              </a:rPr>
              <a:t>Life Process</a:t>
            </a:r>
            <a:endParaRPr sz="1632" dirty="0">
              <a:solidFill>
                <a:prstClr val="black"/>
              </a:solidFill>
              <a:latin typeface="Calibri"/>
              <a:cs typeface="Calibri"/>
            </a:endParaRPr>
          </a:p>
        </p:txBody>
      </p:sp>
      <p:sp>
        <p:nvSpPr>
          <p:cNvPr id="48" name="object 79"/>
          <p:cNvSpPr/>
          <p:nvPr/>
        </p:nvSpPr>
        <p:spPr>
          <a:xfrm>
            <a:off x="4229841" y="2570685"/>
            <a:ext cx="89828" cy="80039"/>
          </a:xfrm>
          <a:custGeom>
            <a:avLst/>
            <a:gdLst/>
            <a:ahLst/>
            <a:cxnLst/>
            <a:rect l="l" t="t" r="r" b="b"/>
            <a:pathLst>
              <a:path w="99060" h="88264">
                <a:moveTo>
                  <a:pt x="98933" y="0"/>
                </a:moveTo>
                <a:lnTo>
                  <a:pt x="0" y="14224"/>
                </a:lnTo>
                <a:lnTo>
                  <a:pt x="50927" y="87756"/>
                </a:lnTo>
                <a:lnTo>
                  <a:pt x="98933" y="0"/>
                </a:lnTo>
                <a:close/>
              </a:path>
            </a:pathLst>
          </a:custGeom>
          <a:solidFill>
            <a:srgbClr val="FFC000"/>
          </a:solidFill>
        </p:spPr>
        <p:txBody>
          <a:bodyPr wrap="square" lIns="0" tIns="0" rIns="0" bIns="0" rtlCol="0"/>
          <a:lstStyle/>
          <a:p>
            <a:pPr defTabSz="829178">
              <a:defRPr/>
            </a:pPr>
            <a:endParaRPr sz="2539">
              <a:solidFill>
                <a:prstClr val="black"/>
              </a:solidFill>
              <a:latin typeface="Calibri"/>
            </a:endParaRPr>
          </a:p>
        </p:txBody>
      </p:sp>
      <p:sp>
        <p:nvSpPr>
          <p:cNvPr id="50" name="object 108"/>
          <p:cNvSpPr/>
          <p:nvPr/>
        </p:nvSpPr>
        <p:spPr>
          <a:xfrm>
            <a:off x="2866878" y="1835019"/>
            <a:ext cx="3652417" cy="290213"/>
          </a:xfrm>
          <a:custGeom>
            <a:avLst/>
            <a:gdLst/>
            <a:ahLst/>
            <a:cxnLst/>
            <a:rect l="l" t="t" r="r" b="b"/>
            <a:pathLst>
              <a:path w="4027804" h="320039">
                <a:moveTo>
                  <a:pt x="0" y="319913"/>
                </a:moveTo>
                <a:lnTo>
                  <a:pt x="29405" y="283327"/>
                </a:lnTo>
                <a:lnTo>
                  <a:pt x="65021" y="267819"/>
                </a:lnTo>
                <a:lnTo>
                  <a:pt x="113565" y="254032"/>
                </a:lnTo>
                <a:lnTo>
                  <a:pt x="174277" y="241865"/>
                </a:lnTo>
                <a:lnTo>
                  <a:pt x="246397" y="231217"/>
                </a:lnTo>
                <a:lnTo>
                  <a:pt x="329164" y="221986"/>
                </a:lnTo>
                <a:lnTo>
                  <a:pt x="421818" y="214072"/>
                </a:lnTo>
                <a:lnTo>
                  <a:pt x="523599" y="207372"/>
                </a:lnTo>
                <a:lnTo>
                  <a:pt x="633745" y="201787"/>
                </a:lnTo>
                <a:lnTo>
                  <a:pt x="751498" y="197213"/>
                </a:lnTo>
                <a:lnTo>
                  <a:pt x="876095" y="193552"/>
                </a:lnTo>
                <a:lnTo>
                  <a:pt x="1006778" y="190700"/>
                </a:lnTo>
                <a:lnTo>
                  <a:pt x="1142785" y="188557"/>
                </a:lnTo>
                <a:lnTo>
                  <a:pt x="1283356" y="187021"/>
                </a:lnTo>
                <a:lnTo>
                  <a:pt x="1427731" y="185992"/>
                </a:lnTo>
                <a:lnTo>
                  <a:pt x="1575150" y="185367"/>
                </a:lnTo>
                <a:lnTo>
                  <a:pt x="1724852" y="185047"/>
                </a:lnTo>
                <a:lnTo>
                  <a:pt x="1876076" y="184928"/>
                </a:lnTo>
                <a:lnTo>
                  <a:pt x="2028063" y="184912"/>
                </a:lnTo>
                <a:lnTo>
                  <a:pt x="2164540" y="184888"/>
                </a:lnTo>
                <a:lnTo>
                  <a:pt x="2300469" y="184727"/>
                </a:lnTo>
                <a:lnTo>
                  <a:pt x="2435301" y="184287"/>
                </a:lnTo>
                <a:lnTo>
                  <a:pt x="2568485" y="183432"/>
                </a:lnTo>
                <a:lnTo>
                  <a:pt x="2699474" y="182022"/>
                </a:lnTo>
                <a:lnTo>
                  <a:pt x="2827718" y="179919"/>
                </a:lnTo>
                <a:lnTo>
                  <a:pt x="2952668" y="176983"/>
                </a:lnTo>
                <a:lnTo>
                  <a:pt x="3073776" y="173077"/>
                </a:lnTo>
                <a:lnTo>
                  <a:pt x="3190493" y="168061"/>
                </a:lnTo>
                <a:lnTo>
                  <a:pt x="3302269" y="161798"/>
                </a:lnTo>
                <a:lnTo>
                  <a:pt x="3408556" y="154147"/>
                </a:lnTo>
                <a:lnTo>
                  <a:pt x="3508805" y="144971"/>
                </a:lnTo>
                <a:lnTo>
                  <a:pt x="3602467" y="134130"/>
                </a:lnTo>
                <a:lnTo>
                  <a:pt x="3688993" y="121487"/>
                </a:lnTo>
                <a:lnTo>
                  <a:pt x="3767834" y="106902"/>
                </a:lnTo>
                <a:lnTo>
                  <a:pt x="3838440" y="90237"/>
                </a:lnTo>
                <a:lnTo>
                  <a:pt x="3900264" y="71352"/>
                </a:lnTo>
                <a:lnTo>
                  <a:pt x="3952757" y="50111"/>
                </a:lnTo>
                <a:lnTo>
                  <a:pt x="3995368" y="26373"/>
                </a:lnTo>
                <a:lnTo>
                  <a:pt x="4027551" y="0"/>
                </a:lnTo>
              </a:path>
            </a:pathLst>
          </a:custGeom>
          <a:ln w="12700">
            <a:solidFill>
              <a:srgbClr val="5B9BD4"/>
            </a:solidFill>
          </a:ln>
        </p:spPr>
        <p:txBody>
          <a:bodyPr wrap="square" lIns="0" tIns="0" rIns="0" bIns="0" rtlCol="0"/>
          <a:lstStyle/>
          <a:p>
            <a:pPr defTabSz="829178">
              <a:defRPr/>
            </a:pPr>
            <a:endParaRPr sz="2539">
              <a:solidFill>
                <a:prstClr val="black"/>
              </a:solidFill>
              <a:latin typeface="Calibri"/>
            </a:endParaRPr>
          </a:p>
        </p:txBody>
      </p:sp>
      <p:sp>
        <p:nvSpPr>
          <p:cNvPr id="51" name="object 109"/>
          <p:cNvSpPr/>
          <p:nvPr/>
        </p:nvSpPr>
        <p:spPr>
          <a:xfrm>
            <a:off x="6477837" y="1770067"/>
            <a:ext cx="74281" cy="90979"/>
          </a:xfrm>
          <a:custGeom>
            <a:avLst/>
            <a:gdLst/>
            <a:ahLst/>
            <a:cxnLst/>
            <a:rect l="l" t="t" r="r" b="b"/>
            <a:pathLst>
              <a:path w="81914" h="100330">
                <a:moveTo>
                  <a:pt x="76962" y="0"/>
                </a:moveTo>
                <a:lnTo>
                  <a:pt x="0" y="63880"/>
                </a:lnTo>
                <a:lnTo>
                  <a:pt x="81914" y="99821"/>
                </a:lnTo>
                <a:lnTo>
                  <a:pt x="76962" y="0"/>
                </a:lnTo>
                <a:close/>
              </a:path>
            </a:pathLst>
          </a:custGeom>
          <a:solidFill>
            <a:srgbClr val="5B9BD4"/>
          </a:solidFill>
        </p:spPr>
        <p:txBody>
          <a:bodyPr wrap="square" lIns="0" tIns="0" rIns="0" bIns="0" rtlCol="0"/>
          <a:lstStyle/>
          <a:p>
            <a:pPr defTabSz="829178">
              <a:defRPr/>
            </a:pPr>
            <a:endParaRPr sz="2539">
              <a:solidFill>
                <a:prstClr val="black"/>
              </a:solidFill>
              <a:latin typeface="Calibri"/>
            </a:endParaRPr>
          </a:p>
        </p:txBody>
      </p:sp>
      <p:sp>
        <p:nvSpPr>
          <p:cNvPr id="52" name="object 110"/>
          <p:cNvSpPr txBox="1"/>
          <p:nvPr/>
        </p:nvSpPr>
        <p:spPr>
          <a:xfrm>
            <a:off x="4593068" y="1952298"/>
            <a:ext cx="364841" cy="139590"/>
          </a:xfrm>
          <a:prstGeom prst="rect">
            <a:avLst/>
          </a:prstGeom>
          <a:solidFill>
            <a:schemeClr val="bg1">
              <a:alpha val="80000"/>
            </a:schemeClr>
          </a:solidFill>
        </p:spPr>
        <p:txBody>
          <a:bodyPr vert="horz" wrap="square" lIns="0" tIns="0" rIns="0" bIns="0" rtlCol="0">
            <a:spAutoFit/>
          </a:bodyPr>
          <a:lstStyle/>
          <a:p>
            <a:pPr marL="11516" defTabSz="829178">
              <a:defRPr/>
            </a:pPr>
            <a:r>
              <a:rPr lang="en-US" sz="907" spc="18" dirty="0">
                <a:solidFill>
                  <a:prstClr val="black"/>
                </a:solidFill>
                <a:latin typeface="Calibri"/>
                <a:cs typeface="Calibri"/>
              </a:rPr>
              <a:t>Part of</a:t>
            </a:r>
            <a:endParaRPr sz="907" dirty="0">
              <a:solidFill>
                <a:prstClr val="black"/>
              </a:solidFill>
              <a:latin typeface="Calibri"/>
              <a:cs typeface="Calibri"/>
            </a:endParaRPr>
          </a:p>
        </p:txBody>
      </p:sp>
      <p:sp>
        <p:nvSpPr>
          <p:cNvPr id="53" name="object 111"/>
          <p:cNvSpPr/>
          <p:nvPr/>
        </p:nvSpPr>
        <p:spPr>
          <a:xfrm>
            <a:off x="4319555" y="1746962"/>
            <a:ext cx="2214173" cy="378384"/>
          </a:xfrm>
          <a:custGeom>
            <a:avLst/>
            <a:gdLst/>
            <a:ahLst/>
            <a:cxnLst/>
            <a:rect l="l" t="t" r="r" b="b"/>
            <a:pathLst>
              <a:path w="2451735" h="559435">
                <a:moveTo>
                  <a:pt x="0" y="559181"/>
                </a:moveTo>
                <a:lnTo>
                  <a:pt x="17645" y="522595"/>
                </a:lnTo>
                <a:lnTo>
                  <a:pt x="68147" y="493300"/>
                </a:lnTo>
                <a:lnTo>
                  <a:pt x="104578" y="481133"/>
                </a:lnTo>
                <a:lnTo>
                  <a:pt x="147855" y="470485"/>
                </a:lnTo>
                <a:lnTo>
                  <a:pt x="197520" y="461254"/>
                </a:lnTo>
                <a:lnTo>
                  <a:pt x="253118" y="453340"/>
                </a:lnTo>
                <a:lnTo>
                  <a:pt x="314191" y="446640"/>
                </a:lnTo>
                <a:lnTo>
                  <a:pt x="380285" y="441055"/>
                </a:lnTo>
                <a:lnTo>
                  <a:pt x="450942" y="436481"/>
                </a:lnTo>
                <a:lnTo>
                  <a:pt x="525706" y="432820"/>
                </a:lnTo>
                <a:lnTo>
                  <a:pt x="604121" y="429968"/>
                </a:lnTo>
                <a:lnTo>
                  <a:pt x="685731" y="427825"/>
                </a:lnTo>
                <a:lnTo>
                  <a:pt x="770078" y="426289"/>
                </a:lnTo>
                <a:lnTo>
                  <a:pt x="856707" y="425260"/>
                </a:lnTo>
                <a:lnTo>
                  <a:pt x="945161" y="424635"/>
                </a:lnTo>
                <a:lnTo>
                  <a:pt x="1034985" y="424315"/>
                </a:lnTo>
                <a:lnTo>
                  <a:pt x="1125721" y="424196"/>
                </a:lnTo>
                <a:lnTo>
                  <a:pt x="1216913" y="424180"/>
                </a:lnTo>
                <a:lnTo>
                  <a:pt x="1304764" y="424126"/>
                </a:lnTo>
                <a:lnTo>
                  <a:pt x="1392221" y="423755"/>
                </a:lnTo>
                <a:lnTo>
                  <a:pt x="1478894" y="422748"/>
                </a:lnTo>
                <a:lnTo>
                  <a:pt x="1564388" y="420786"/>
                </a:lnTo>
                <a:lnTo>
                  <a:pt x="1648311" y="417552"/>
                </a:lnTo>
                <a:lnTo>
                  <a:pt x="1730270" y="412727"/>
                </a:lnTo>
                <a:lnTo>
                  <a:pt x="1809873" y="405993"/>
                </a:lnTo>
                <a:lnTo>
                  <a:pt x="1886728" y="397032"/>
                </a:lnTo>
                <a:lnTo>
                  <a:pt x="1960440" y="385526"/>
                </a:lnTo>
                <a:lnTo>
                  <a:pt x="2030618" y="371157"/>
                </a:lnTo>
                <a:lnTo>
                  <a:pt x="2096869" y="353607"/>
                </a:lnTo>
                <a:lnTo>
                  <a:pt x="2158800" y="332557"/>
                </a:lnTo>
                <a:lnTo>
                  <a:pt x="2216019" y="307689"/>
                </a:lnTo>
                <a:lnTo>
                  <a:pt x="2268132" y="278686"/>
                </a:lnTo>
                <a:lnTo>
                  <a:pt x="2314747" y="245229"/>
                </a:lnTo>
                <a:lnTo>
                  <a:pt x="2355472" y="206999"/>
                </a:lnTo>
                <a:lnTo>
                  <a:pt x="2389913" y="163680"/>
                </a:lnTo>
                <a:lnTo>
                  <a:pt x="2417677" y="114952"/>
                </a:lnTo>
                <a:lnTo>
                  <a:pt x="2438373" y="60498"/>
                </a:lnTo>
                <a:lnTo>
                  <a:pt x="2451608" y="0"/>
                </a:lnTo>
              </a:path>
            </a:pathLst>
          </a:custGeom>
          <a:ln w="12699">
            <a:solidFill>
              <a:srgbClr val="5B9BD4"/>
            </a:solidFill>
          </a:ln>
        </p:spPr>
        <p:txBody>
          <a:bodyPr wrap="square" lIns="0" tIns="0" rIns="0" bIns="0" rtlCol="0"/>
          <a:lstStyle/>
          <a:p>
            <a:pPr defTabSz="829178">
              <a:defRPr/>
            </a:pPr>
            <a:endParaRPr sz="2539">
              <a:solidFill>
                <a:prstClr val="black"/>
              </a:solidFill>
              <a:latin typeface="Calibri"/>
            </a:endParaRPr>
          </a:p>
        </p:txBody>
      </p:sp>
      <p:sp>
        <p:nvSpPr>
          <p:cNvPr id="54" name="object 113"/>
          <p:cNvSpPr txBox="1"/>
          <p:nvPr/>
        </p:nvSpPr>
        <p:spPr>
          <a:xfrm>
            <a:off x="5293690" y="1976588"/>
            <a:ext cx="364412" cy="139590"/>
          </a:xfrm>
          <a:prstGeom prst="rect">
            <a:avLst/>
          </a:prstGeom>
          <a:solidFill>
            <a:schemeClr val="bg1">
              <a:alpha val="80000"/>
            </a:schemeClr>
          </a:solidFill>
        </p:spPr>
        <p:txBody>
          <a:bodyPr vert="horz" wrap="square" lIns="0" tIns="0" rIns="0" bIns="0" rtlCol="0">
            <a:spAutoFit/>
          </a:bodyPr>
          <a:lstStyle/>
          <a:p>
            <a:pPr marL="11516" defTabSz="829178">
              <a:defRPr/>
            </a:pPr>
            <a:r>
              <a:rPr lang="en-US" sz="907" spc="18" dirty="0">
                <a:solidFill>
                  <a:prstClr val="black"/>
                </a:solidFill>
                <a:latin typeface="Calibri"/>
                <a:cs typeface="Calibri"/>
              </a:rPr>
              <a:t>Part of</a:t>
            </a:r>
            <a:endParaRPr sz="907" dirty="0">
              <a:solidFill>
                <a:prstClr val="black"/>
              </a:solidFill>
              <a:latin typeface="Calibri"/>
              <a:cs typeface="Calibri"/>
            </a:endParaRPr>
          </a:p>
        </p:txBody>
      </p:sp>
      <p:sp>
        <p:nvSpPr>
          <p:cNvPr id="55" name="object 114"/>
          <p:cNvSpPr/>
          <p:nvPr/>
        </p:nvSpPr>
        <p:spPr>
          <a:xfrm>
            <a:off x="5886470" y="1768104"/>
            <a:ext cx="660118" cy="357473"/>
          </a:xfrm>
          <a:custGeom>
            <a:avLst/>
            <a:gdLst/>
            <a:ahLst/>
            <a:cxnLst/>
            <a:rect l="l" t="t" r="r" b="b"/>
            <a:pathLst>
              <a:path w="727710" h="559435">
                <a:moveTo>
                  <a:pt x="0" y="558926"/>
                </a:moveTo>
                <a:lnTo>
                  <a:pt x="10659" y="506833"/>
                </a:lnTo>
                <a:lnTo>
                  <a:pt x="40393" y="470231"/>
                </a:lnTo>
                <a:lnTo>
                  <a:pt x="85832" y="446386"/>
                </a:lnTo>
                <a:lnTo>
                  <a:pt x="123185" y="436227"/>
                </a:lnTo>
                <a:lnTo>
                  <a:pt x="165023" y="429714"/>
                </a:lnTo>
                <a:lnTo>
                  <a:pt x="210347" y="426035"/>
                </a:lnTo>
                <a:lnTo>
                  <a:pt x="258159" y="424381"/>
                </a:lnTo>
                <a:lnTo>
                  <a:pt x="307461" y="423942"/>
                </a:lnTo>
                <a:lnTo>
                  <a:pt x="332359" y="423925"/>
                </a:lnTo>
                <a:lnTo>
                  <a:pt x="360455" y="423873"/>
                </a:lnTo>
                <a:lnTo>
                  <a:pt x="416147" y="422495"/>
                </a:lnTo>
                <a:lnTo>
                  <a:pt x="470332" y="417302"/>
                </a:lnTo>
                <a:lnTo>
                  <a:pt x="522006" y="405750"/>
                </a:lnTo>
                <a:lnTo>
                  <a:pt x="570166" y="385295"/>
                </a:lnTo>
                <a:lnTo>
                  <a:pt x="613805" y="353395"/>
                </a:lnTo>
                <a:lnTo>
                  <a:pt x="651922" y="307505"/>
                </a:lnTo>
                <a:lnTo>
                  <a:pt x="683510" y="245082"/>
                </a:lnTo>
                <a:lnTo>
                  <a:pt x="696542" y="206875"/>
                </a:lnTo>
                <a:lnTo>
                  <a:pt x="707565" y="163582"/>
                </a:lnTo>
                <a:lnTo>
                  <a:pt x="716455" y="114883"/>
                </a:lnTo>
                <a:lnTo>
                  <a:pt x="723084" y="60462"/>
                </a:lnTo>
                <a:lnTo>
                  <a:pt x="727329" y="0"/>
                </a:lnTo>
              </a:path>
            </a:pathLst>
          </a:custGeom>
          <a:ln w="12700">
            <a:solidFill>
              <a:srgbClr val="5B9BD4"/>
            </a:solidFill>
          </a:ln>
        </p:spPr>
        <p:txBody>
          <a:bodyPr wrap="square" lIns="0" tIns="0" rIns="0" bIns="0" rtlCol="0"/>
          <a:lstStyle/>
          <a:p>
            <a:pPr defTabSz="829178">
              <a:defRPr/>
            </a:pPr>
            <a:endParaRPr sz="2539">
              <a:solidFill>
                <a:prstClr val="black"/>
              </a:solidFill>
              <a:latin typeface="Calibri"/>
            </a:endParaRPr>
          </a:p>
        </p:txBody>
      </p:sp>
      <p:sp>
        <p:nvSpPr>
          <p:cNvPr id="56" name="object 116"/>
          <p:cNvSpPr txBox="1"/>
          <p:nvPr/>
        </p:nvSpPr>
        <p:spPr>
          <a:xfrm>
            <a:off x="6212040" y="1938839"/>
            <a:ext cx="435027" cy="139590"/>
          </a:xfrm>
          <a:prstGeom prst="rect">
            <a:avLst/>
          </a:prstGeom>
          <a:solidFill>
            <a:schemeClr val="bg1">
              <a:alpha val="80000"/>
            </a:schemeClr>
          </a:solidFill>
        </p:spPr>
        <p:txBody>
          <a:bodyPr vert="horz" wrap="square" lIns="0" tIns="0" rIns="0" bIns="0" rtlCol="0">
            <a:spAutoFit/>
          </a:bodyPr>
          <a:lstStyle/>
          <a:p>
            <a:pPr marL="11516" defTabSz="829178">
              <a:defRPr/>
            </a:pPr>
            <a:r>
              <a:rPr lang="en-US" sz="907" spc="18" dirty="0">
                <a:solidFill>
                  <a:prstClr val="black"/>
                </a:solidFill>
                <a:latin typeface="Calibri"/>
                <a:cs typeface="Calibri"/>
              </a:rPr>
              <a:t>Part of</a:t>
            </a:r>
            <a:endParaRPr sz="907" dirty="0">
              <a:solidFill>
                <a:prstClr val="black"/>
              </a:solidFill>
              <a:latin typeface="Calibri"/>
              <a:cs typeface="Calibri"/>
            </a:endParaRPr>
          </a:p>
        </p:txBody>
      </p:sp>
      <p:sp>
        <p:nvSpPr>
          <p:cNvPr id="57" name="object 117"/>
          <p:cNvSpPr/>
          <p:nvPr/>
        </p:nvSpPr>
        <p:spPr>
          <a:xfrm>
            <a:off x="6554881" y="1840662"/>
            <a:ext cx="768142" cy="284454"/>
          </a:xfrm>
          <a:custGeom>
            <a:avLst/>
            <a:gdLst/>
            <a:ahLst/>
            <a:cxnLst/>
            <a:rect l="l" t="t" r="r" b="b"/>
            <a:pathLst>
              <a:path w="847089" h="313689">
                <a:moveTo>
                  <a:pt x="846963" y="313689"/>
                </a:moveTo>
                <a:lnTo>
                  <a:pt x="833468" y="261596"/>
                </a:lnTo>
                <a:lnTo>
                  <a:pt x="795826" y="224994"/>
                </a:lnTo>
                <a:lnTo>
                  <a:pt x="759420" y="207849"/>
                </a:lnTo>
                <a:lnTo>
                  <a:pt x="715438" y="195564"/>
                </a:lnTo>
                <a:lnTo>
                  <a:pt x="665143" y="187329"/>
                </a:lnTo>
                <a:lnTo>
                  <a:pt x="609798" y="182334"/>
                </a:lnTo>
                <a:lnTo>
                  <a:pt x="550664" y="179769"/>
                </a:lnTo>
                <a:lnTo>
                  <a:pt x="489006" y="178824"/>
                </a:lnTo>
                <a:lnTo>
                  <a:pt x="426085" y="178688"/>
                </a:lnTo>
                <a:lnTo>
                  <a:pt x="397243" y="178666"/>
                </a:lnTo>
                <a:lnTo>
                  <a:pt x="340012" y="178085"/>
                </a:lnTo>
                <a:lnTo>
                  <a:pt x="284142" y="175896"/>
                </a:lnTo>
                <a:lnTo>
                  <a:pt x="230539" y="171027"/>
                </a:lnTo>
                <a:lnTo>
                  <a:pt x="180109" y="162405"/>
                </a:lnTo>
                <a:lnTo>
                  <a:pt x="133761" y="148959"/>
                </a:lnTo>
                <a:lnTo>
                  <a:pt x="92399" y="129616"/>
                </a:lnTo>
                <a:lnTo>
                  <a:pt x="56931" y="103304"/>
                </a:lnTo>
                <a:lnTo>
                  <a:pt x="28264" y="68951"/>
                </a:lnTo>
                <a:lnTo>
                  <a:pt x="7305" y="25485"/>
                </a:lnTo>
                <a:lnTo>
                  <a:pt x="0" y="0"/>
                </a:lnTo>
              </a:path>
            </a:pathLst>
          </a:custGeom>
          <a:solidFill>
            <a:schemeClr val="bg1">
              <a:alpha val="80000"/>
            </a:schemeClr>
          </a:solidFill>
          <a:ln w="12700">
            <a:solidFill>
              <a:srgbClr val="5B9BD4"/>
            </a:solidFill>
          </a:ln>
        </p:spPr>
        <p:txBody>
          <a:bodyPr wrap="square" lIns="0" tIns="0" rIns="0" bIns="0" rtlCol="0"/>
          <a:lstStyle/>
          <a:p>
            <a:pPr defTabSz="829178">
              <a:defRPr/>
            </a:pPr>
            <a:endParaRPr sz="2539">
              <a:solidFill>
                <a:prstClr val="black"/>
              </a:solidFill>
              <a:latin typeface="Calibri"/>
            </a:endParaRPr>
          </a:p>
        </p:txBody>
      </p:sp>
      <p:sp>
        <p:nvSpPr>
          <p:cNvPr id="58" name="object 118"/>
          <p:cNvSpPr/>
          <p:nvPr/>
        </p:nvSpPr>
        <p:spPr>
          <a:xfrm>
            <a:off x="6515610" y="1770067"/>
            <a:ext cx="80615" cy="85221"/>
          </a:xfrm>
          <a:custGeom>
            <a:avLst/>
            <a:gdLst/>
            <a:ahLst/>
            <a:cxnLst/>
            <a:rect l="l" t="t" r="r" b="b"/>
            <a:pathLst>
              <a:path w="88900" h="93980">
                <a:moveTo>
                  <a:pt x="35306" y="0"/>
                </a:moveTo>
                <a:lnTo>
                  <a:pt x="0" y="93598"/>
                </a:lnTo>
                <a:lnTo>
                  <a:pt x="88900" y="84327"/>
                </a:lnTo>
                <a:lnTo>
                  <a:pt x="35306" y="0"/>
                </a:lnTo>
                <a:close/>
              </a:path>
            </a:pathLst>
          </a:custGeom>
          <a:solidFill>
            <a:srgbClr val="5B9BD4"/>
          </a:solidFill>
        </p:spPr>
        <p:txBody>
          <a:bodyPr wrap="square" lIns="0" tIns="0" rIns="0" bIns="0" rtlCol="0"/>
          <a:lstStyle/>
          <a:p>
            <a:pPr defTabSz="829178">
              <a:defRPr/>
            </a:pPr>
            <a:endParaRPr sz="2539">
              <a:solidFill>
                <a:prstClr val="black"/>
              </a:solidFill>
              <a:latin typeface="Calibri"/>
            </a:endParaRPr>
          </a:p>
        </p:txBody>
      </p:sp>
      <p:sp>
        <p:nvSpPr>
          <p:cNvPr id="59" name="object 119"/>
          <p:cNvSpPr txBox="1"/>
          <p:nvPr/>
        </p:nvSpPr>
        <p:spPr>
          <a:xfrm>
            <a:off x="6760565" y="1938839"/>
            <a:ext cx="391671" cy="146515"/>
          </a:xfrm>
          <a:prstGeom prst="rect">
            <a:avLst/>
          </a:prstGeom>
          <a:solidFill>
            <a:schemeClr val="bg1">
              <a:alpha val="80000"/>
            </a:schemeClr>
          </a:solidFill>
        </p:spPr>
        <p:txBody>
          <a:bodyPr vert="horz" wrap="square" lIns="0" tIns="0" rIns="0" bIns="0" rtlCol="0">
            <a:spAutoFit/>
          </a:bodyPr>
          <a:lstStyle/>
          <a:p>
            <a:pPr marL="11516" defTabSz="829178">
              <a:defRPr/>
            </a:pPr>
            <a:r>
              <a:rPr lang="en-US" sz="952" spc="-5" dirty="0">
                <a:solidFill>
                  <a:prstClr val="black"/>
                </a:solidFill>
                <a:latin typeface="Calibri"/>
                <a:cs typeface="Calibri"/>
              </a:rPr>
              <a:t>Part of</a:t>
            </a:r>
            <a:endParaRPr sz="952" dirty="0">
              <a:solidFill>
                <a:prstClr val="black"/>
              </a:solidFill>
              <a:latin typeface="Calibri"/>
              <a:cs typeface="Calibri"/>
            </a:endParaRPr>
          </a:p>
        </p:txBody>
      </p:sp>
      <p:sp>
        <p:nvSpPr>
          <p:cNvPr id="60" name="object 120"/>
          <p:cNvSpPr/>
          <p:nvPr/>
        </p:nvSpPr>
        <p:spPr>
          <a:xfrm>
            <a:off x="6567205" y="1838244"/>
            <a:ext cx="2257785" cy="287334"/>
          </a:xfrm>
          <a:custGeom>
            <a:avLst/>
            <a:gdLst/>
            <a:ahLst/>
            <a:cxnLst/>
            <a:rect l="l" t="t" r="r" b="b"/>
            <a:pathLst>
              <a:path w="2489834" h="316864">
                <a:moveTo>
                  <a:pt x="2489327" y="316357"/>
                </a:moveTo>
                <a:lnTo>
                  <a:pt x="2471158" y="279771"/>
                </a:lnTo>
                <a:lnTo>
                  <a:pt x="2419158" y="250476"/>
                </a:lnTo>
                <a:lnTo>
                  <a:pt x="2381646" y="238309"/>
                </a:lnTo>
                <a:lnTo>
                  <a:pt x="2337086" y="227661"/>
                </a:lnTo>
                <a:lnTo>
                  <a:pt x="2285946" y="218430"/>
                </a:lnTo>
                <a:lnTo>
                  <a:pt x="2228698" y="210516"/>
                </a:lnTo>
                <a:lnTo>
                  <a:pt x="2165811" y="203816"/>
                </a:lnTo>
                <a:lnTo>
                  <a:pt x="2097754" y="198231"/>
                </a:lnTo>
                <a:lnTo>
                  <a:pt x="2024997" y="193657"/>
                </a:lnTo>
                <a:lnTo>
                  <a:pt x="1948011" y="189996"/>
                </a:lnTo>
                <a:lnTo>
                  <a:pt x="1867264" y="187144"/>
                </a:lnTo>
                <a:lnTo>
                  <a:pt x="1783228" y="185001"/>
                </a:lnTo>
                <a:lnTo>
                  <a:pt x="1696370" y="183465"/>
                </a:lnTo>
                <a:lnTo>
                  <a:pt x="1607162" y="182436"/>
                </a:lnTo>
                <a:lnTo>
                  <a:pt x="1516073" y="181811"/>
                </a:lnTo>
                <a:lnTo>
                  <a:pt x="1423573" y="181491"/>
                </a:lnTo>
                <a:lnTo>
                  <a:pt x="1330131" y="181372"/>
                </a:lnTo>
                <a:lnTo>
                  <a:pt x="1236217" y="181356"/>
                </a:lnTo>
                <a:lnTo>
                  <a:pt x="1152225" y="181333"/>
                </a:lnTo>
                <a:lnTo>
                  <a:pt x="1068568" y="181174"/>
                </a:lnTo>
                <a:lnTo>
                  <a:pt x="985580" y="180743"/>
                </a:lnTo>
                <a:lnTo>
                  <a:pt x="903593" y="179905"/>
                </a:lnTo>
                <a:lnTo>
                  <a:pt x="822942" y="178522"/>
                </a:lnTo>
                <a:lnTo>
                  <a:pt x="743958" y="176459"/>
                </a:lnTo>
                <a:lnTo>
                  <a:pt x="666976" y="173580"/>
                </a:lnTo>
                <a:lnTo>
                  <a:pt x="592330" y="169749"/>
                </a:lnTo>
                <a:lnTo>
                  <a:pt x="520351" y="164829"/>
                </a:lnTo>
                <a:lnTo>
                  <a:pt x="451373" y="158686"/>
                </a:lnTo>
                <a:lnTo>
                  <a:pt x="385731" y="151182"/>
                </a:lnTo>
                <a:lnTo>
                  <a:pt x="323756" y="142183"/>
                </a:lnTo>
                <a:lnTo>
                  <a:pt x="265783" y="131551"/>
                </a:lnTo>
                <a:lnTo>
                  <a:pt x="212144" y="119150"/>
                </a:lnTo>
                <a:lnTo>
                  <a:pt x="163173" y="104846"/>
                </a:lnTo>
                <a:lnTo>
                  <a:pt x="119203" y="88501"/>
                </a:lnTo>
                <a:lnTo>
                  <a:pt x="80567" y="69980"/>
                </a:lnTo>
                <a:lnTo>
                  <a:pt x="47599" y="49147"/>
                </a:lnTo>
                <a:lnTo>
                  <a:pt x="20632" y="25865"/>
                </a:lnTo>
                <a:lnTo>
                  <a:pt x="0" y="0"/>
                </a:lnTo>
              </a:path>
            </a:pathLst>
          </a:custGeom>
          <a:ln w="12700">
            <a:solidFill>
              <a:srgbClr val="5B9BD4"/>
            </a:solidFill>
          </a:ln>
        </p:spPr>
        <p:txBody>
          <a:bodyPr wrap="square" lIns="0" tIns="0" rIns="0" bIns="0" rtlCol="0"/>
          <a:lstStyle/>
          <a:p>
            <a:pPr defTabSz="829178">
              <a:defRPr/>
            </a:pPr>
            <a:endParaRPr sz="2539">
              <a:solidFill>
                <a:prstClr val="black"/>
              </a:solidFill>
              <a:latin typeface="Calibri"/>
            </a:endParaRPr>
          </a:p>
        </p:txBody>
      </p:sp>
      <p:sp>
        <p:nvSpPr>
          <p:cNvPr id="61" name="object 121"/>
          <p:cNvSpPr/>
          <p:nvPr/>
        </p:nvSpPr>
        <p:spPr>
          <a:xfrm>
            <a:off x="6531042" y="1770067"/>
            <a:ext cx="78311" cy="89252"/>
          </a:xfrm>
          <a:custGeom>
            <a:avLst/>
            <a:gdLst/>
            <a:ahLst/>
            <a:cxnLst/>
            <a:rect l="l" t="t" r="r" b="b"/>
            <a:pathLst>
              <a:path w="86360" h="98425">
                <a:moveTo>
                  <a:pt x="18287" y="0"/>
                </a:moveTo>
                <a:lnTo>
                  <a:pt x="0" y="98297"/>
                </a:lnTo>
                <a:lnTo>
                  <a:pt x="85978" y="73532"/>
                </a:lnTo>
                <a:lnTo>
                  <a:pt x="18287" y="0"/>
                </a:lnTo>
                <a:close/>
              </a:path>
            </a:pathLst>
          </a:custGeom>
          <a:solidFill>
            <a:srgbClr val="5B9BD4"/>
          </a:solidFill>
        </p:spPr>
        <p:txBody>
          <a:bodyPr wrap="square" lIns="0" tIns="0" rIns="0" bIns="0" rtlCol="0"/>
          <a:lstStyle/>
          <a:p>
            <a:pPr defTabSz="829178">
              <a:defRPr/>
            </a:pPr>
            <a:endParaRPr sz="2539">
              <a:solidFill>
                <a:prstClr val="black"/>
              </a:solidFill>
              <a:latin typeface="Calibri"/>
            </a:endParaRPr>
          </a:p>
        </p:txBody>
      </p:sp>
      <p:sp>
        <p:nvSpPr>
          <p:cNvPr id="62" name="object 123"/>
          <p:cNvSpPr/>
          <p:nvPr/>
        </p:nvSpPr>
        <p:spPr>
          <a:xfrm>
            <a:off x="6575957" y="1835134"/>
            <a:ext cx="3620172" cy="290213"/>
          </a:xfrm>
          <a:custGeom>
            <a:avLst/>
            <a:gdLst/>
            <a:ahLst/>
            <a:cxnLst/>
            <a:rect l="l" t="t" r="r" b="b"/>
            <a:pathLst>
              <a:path w="3992245" h="320039">
                <a:moveTo>
                  <a:pt x="3991737" y="319786"/>
                </a:moveTo>
                <a:lnTo>
                  <a:pt x="3962589" y="283200"/>
                </a:lnTo>
                <a:lnTo>
                  <a:pt x="3927286" y="267692"/>
                </a:lnTo>
                <a:lnTo>
                  <a:pt x="3879169" y="253905"/>
                </a:lnTo>
                <a:lnTo>
                  <a:pt x="3818991" y="241738"/>
                </a:lnTo>
                <a:lnTo>
                  <a:pt x="3747506" y="231090"/>
                </a:lnTo>
                <a:lnTo>
                  <a:pt x="3665468" y="221859"/>
                </a:lnTo>
                <a:lnTo>
                  <a:pt x="3573632" y="213945"/>
                </a:lnTo>
                <a:lnTo>
                  <a:pt x="3472751" y="207245"/>
                </a:lnTo>
                <a:lnTo>
                  <a:pt x="3363579" y="201660"/>
                </a:lnTo>
                <a:lnTo>
                  <a:pt x="3246869" y="197086"/>
                </a:lnTo>
                <a:lnTo>
                  <a:pt x="3123377" y="193425"/>
                </a:lnTo>
                <a:lnTo>
                  <a:pt x="2993855" y="190573"/>
                </a:lnTo>
                <a:lnTo>
                  <a:pt x="2859057" y="188430"/>
                </a:lnTo>
                <a:lnTo>
                  <a:pt x="2719738" y="186894"/>
                </a:lnTo>
                <a:lnTo>
                  <a:pt x="2576652" y="185865"/>
                </a:lnTo>
                <a:lnTo>
                  <a:pt x="2430551" y="185240"/>
                </a:lnTo>
                <a:lnTo>
                  <a:pt x="2282191" y="184920"/>
                </a:lnTo>
                <a:lnTo>
                  <a:pt x="2132325" y="184801"/>
                </a:lnTo>
                <a:lnTo>
                  <a:pt x="1981708" y="184785"/>
                </a:lnTo>
                <a:lnTo>
                  <a:pt x="1846449" y="184761"/>
                </a:lnTo>
                <a:lnTo>
                  <a:pt x="1711736" y="184600"/>
                </a:lnTo>
                <a:lnTo>
                  <a:pt x="1578112" y="184161"/>
                </a:lnTo>
                <a:lnTo>
                  <a:pt x="1446121" y="183306"/>
                </a:lnTo>
                <a:lnTo>
                  <a:pt x="1316307" y="181897"/>
                </a:lnTo>
                <a:lnTo>
                  <a:pt x="1189213" y="179795"/>
                </a:lnTo>
                <a:lnTo>
                  <a:pt x="1065383" y="176862"/>
                </a:lnTo>
                <a:lnTo>
                  <a:pt x="945361" y="172958"/>
                </a:lnTo>
                <a:lnTo>
                  <a:pt x="829690" y="167946"/>
                </a:lnTo>
                <a:lnTo>
                  <a:pt x="718915" y="161686"/>
                </a:lnTo>
                <a:lnTo>
                  <a:pt x="613578" y="154041"/>
                </a:lnTo>
                <a:lnTo>
                  <a:pt x="514224" y="144871"/>
                </a:lnTo>
                <a:lnTo>
                  <a:pt x="421395" y="134038"/>
                </a:lnTo>
                <a:lnTo>
                  <a:pt x="335637" y="121403"/>
                </a:lnTo>
                <a:lnTo>
                  <a:pt x="257492" y="106828"/>
                </a:lnTo>
                <a:lnTo>
                  <a:pt x="187504" y="90175"/>
                </a:lnTo>
                <a:lnTo>
                  <a:pt x="126218" y="71303"/>
                </a:lnTo>
                <a:lnTo>
                  <a:pt x="74175" y="50076"/>
                </a:lnTo>
                <a:lnTo>
                  <a:pt x="31921" y="26354"/>
                </a:lnTo>
                <a:lnTo>
                  <a:pt x="0" y="0"/>
                </a:lnTo>
              </a:path>
            </a:pathLst>
          </a:custGeom>
          <a:ln w="12700">
            <a:solidFill>
              <a:srgbClr val="5B9BD4"/>
            </a:solidFill>
          </a:ln>
        </p:spPr>
        <p:txBody>
          <a:bodyPr wrap="square" lIns="0" tIns="0" rIns="0" bIns="0" rtlCol="0"/>
          <a:lstStyle/>
          <a:p>
            <a:pPr defTabSz="829178">
              <a:defRPr/>
            </a:pPr>
            <a:endParaRPr sz="2539">
              <a:solidFill>
                <a:prstClr val="black"/>
              </a:solidFill>
              <a:latin typeface="Calibri"/>
            </a:endParaRPr>
          </a:p>
        </p:txBody>
      </p:sp>
      <p:sp>
        <p:nvSpPr>
          <p:cNvPr id="63" name="object 124"/>
          <p:cNvSpPr/>
          <p:nvPr/>
        </p:nvSpPr>
        <p:spPr>
          <a:xfrm>
            <a:off x="6542790" y="1770067"/>
            <a:ext cx="74856" cy="90979"/>
          </a:xfrm>
          <a:custGeom>
            <a:avLst/>
            <a:gdLst/>
            <a:ahLst/>
            <a:cxnLst/>
            <a:rect l="l" t="t" r="r" b="b"/>
            <a:pathLst>
              <a:path w="82550" h="100330">
                <a:moveTo>
                  <a:pt x="5334" y="0"/>
                </a:moveTo>
                <a:lnTo>
                  <a:pt x="0" y="99821"/>
                </a:lnTo>
                <a:lnTo>
                  <a:pt x="82041" y="64134"/>
                </a:lnTo>
                <a:lnTo>
                  <a:pt x="5334" y="0"/>
                </a:lnTo>
                <a:close/>
              </a:path>
            </a:pathLst>
          </a:custGeom>
          <a:solidFill>
            <a:srgbClr val="5B9BD4"/>
          </a:solidFill>
        </p:spPr>
        <p:txBody>
          <a:bodyPr wrap="square" lIns="0" tIns="0" rIns="0" bIns="0" rtlCol="0"/>
          <a:lstStyle/>
          <a:p>
            <a:pPr defTabSz="829178">
              <a:defRPr/>
            </a:pPr>
            <a:endParaRPr sz="2539">
              <a:solidFill>
                <a:prstClr val="black"/>
              </a:solidFill>
              <a:latin typeface="Calibri"/>
            </a:endParaRPr>
          </a:p>
        </p:txBody>
      </p:sp>
      <p:sp>
        <p:nvSpPr>
          <p:cNvPr id="64" name="object 125"/>
          <p:cNvSpPr txBox="1"/>
          <p:nvPr/>
        </p:nvSpPr>
        <p:spPr>
          <a:xfrm>
            <a:off x="8214505" y="1921621"/>
            <a:ext cx="460478" cy="139590"/>
          </a:xfrm>
          <a:prstGeom prst="rect">
            <a:avLst/>
          </a:prstGeom>
          <a:solidFill>
            <a:schemeClr val="bg1">
              <a:alpha val="80000"/>
            </a:schemeClr>
          </a:solidFill>
        </p:spPr>
        <p:txBody>
          <a:bodyPr vert="horz" wrap="square" lIns="0" tIns="0" rIns="0" bIns="0" rtlCol="0">
            <a:spAutoFit/>
          </a:bodyPr>
          <a:lstStyle/>
          <a:p>
            <a:pPr marL="11516" defTabSz="829178">
              <a:defRPr/>
            </a:pPr>
            <a:r>
              <a:rPr lang="en-US" sz="907" spc="18" dirty="0">
                <a:solidFill>
                  <a:prstClr val="black"/>
                </a:solidFill>
                <a:latin typeface="Calibri"/>
                <a:cs typeface="Calibri"/>
              </a:rPr>
              <a:t>Part of</a:t>
            </a:r>
            <a:endParaRPr sz="907" dirty="0">
              <a:solidFill>
                <a:prstClr val="black"/>
              </a:solidFill>
              <a:latin typeface="Calibri"/>
              <a:cs typeface="Calibri"/>
            </a:endParaRPr>
          </a:p>
        </p:txBody>
      </p:sp>
      <p:sp>
        <p:nvSpPr>
          <p:cNvPr id="71" name="object 21"/>
          <p:cNvSpPr/>
          <p:nvPr/>
        </p:nvSpPr>
        <p:spPr>
          <a:xfrm>
            <a:off x="3739753" y="2354122"/>
            <a:ext cx="159365" cy="41458"/>
          </a:xfrm>
          <a:custGeom>
            <a:avLst/>
            <a:gdLst/>
            <a:ahLst/>
            <a:cxnLst/>
            <a:rect l="l" t="t" r="r" b="b"/>
            <a:pathLst>
              <a:path w="118744">
                <a:moveTo>
                  <a:pt x="0" y="0"/>
                </a:moveTo>
                <a:lnTo>
                  <a:pt x="118237" y="0"/>
                </a:lnTo>
              </a:path>
            </a:pathLst>
          </a:custGeom>
          <a:ln w="12700">
            <a:solidFill>
              <a:srgbClr val="5B9BD4"/>
            </a:solidFill>
          </a:ln>
        </p:spPr>
        <p:txBody>
          <a:bodyPr wrap="square" lIns="0" tIns="0" rIns="0" bIns="0" rtlCol="0"/>
          <a:lstStyle/>
          <a:p>
            <a:pPr defTabSz="829178">
              <a:defRPr/>
            </a:pPr>
            <a:endParaRPr sz="2539">
              <a:solidFill>
                <a:prstClr val="black"/>
              </a:solidFill>
              <a:latin typeface="Calibri"/>
            </a:endParaRPr>
          </a:p>
        </p:txBody>
      </p:sp>
      <p:sp>
        <p:nvSpPr>
          <p:cNvPr id="72" name="object 20"/>
          <p:cNvSpPr/>
          <p:nvPr/>
        </p:nvSpPr>
        <p:spPr>
          <a:xfrm>
            <a:off x="5225703" y="2341270"/>
            <a:ext cx="36277" cy="0"/>
          </a:xfrm>
          <a:custGeom>
            <a:avLst/>
            <a:gdLst/>
            <a:ahLst/>
            <a:cxnLst/>
            <a:rect l="l" t="t" r="r" b="b"/>
            <a:pathLst>
              <a:path w="40005">
                <a:moveTo>
                  <a:pt x="0" y="0"/>
                </a:moveTo>
                <a:lnTo>
                  <a:pt x="39903" y="0"/>
                </a:lnTo>
              </a:path>
            </a:pathLst>
          </a:custGeom>
          <a:ln w="12700">
            <a:solidFill>
              <a:srgbClr val="5B9BD4"/>
            </a:solidFill>
          </a:ln>
        </p:spPr>
        <p:txBody>
          <a:bodyPr wrap="square" lIns="0" tIns="0" rIns="0" bIns="0" rtlCol="0"/>
          <a:lstStyle/>
          <a:p>
            <a:pPr defTabSz="829178">
              <a:defRPr/>
            </a:pPr>
            <a:endParaRPr sz="2539">
              <a:solidFill>
                <a:prstClr val="black"/>
              </a:solidFill>
              <a:latin typeface="Calibri"/>
            </a:endParaRPr>
          </a:p>
        </p:txBody>
      </p:sp>
      <p:sp>
        <p:nvSpPr>
          <p:cNvPr id="73" name="object 21"/>
          <p:cNvSpPr/>
          <p:nvPr/>
        </p:nvSpPr>
        <p:spPr>
          <a:xfrm>
            <a:off x="4777853" y="2341270"/>
            <a:ext cx="159365" cy="41458"/>
          </a:xfrm>
          <a:custGeom>
            <a:avLst/>
            <a:gdLst/>
            <a:ahLst/>
            <a:cxnLst/>
            <a:rect l="l" t="t" r="r" b="b"/>
            <a:pathLst>
              <a:path w="118744">
                <a:moveTo>
                  <a:pt x="0" y="0"/>
                </a:moveTo>
                <a:lnTo>
                  <a:pt x="118237" y="0"/>
                </a:lnTo>
              </a:path>
            </a:pathLst>
          </a:custGeom>
          <a:ln w="12700">
            <a:solidFill>
              <a:srgbClr val="5B9BD4"/>
            </a:solidFill>
          </a:ln>
        </p:spPr>
        <p:txBody>
          <a:bodyPr wrap="square" lIns="0" tIns="0" rIns="0" bIns="0" rtlCol="0"/>
          <a:lstStyle/>
          <a:p>
            <a:pPr defTabSz="829178">
              <a:defRPr/>
            </a:pPr>
            <a:endParaRPr sz="2539">
              <a:solidFill>
                <a:prstClr val="black"/>
              </a:solidFill>
              <a:latin typeface="Calibri"/>
            </a:endParaRPr>
          </a:p>
        </p:txBody>
      </p:sp>
      <p:sp>
        <p:nvSpPr>
          <p:cNvPr id="74" name="object 22"/>
          <p:cNvSpPr/>
          <p:nvPr/>
        </p:nvSpPr>
        <p:spPr>
          <a:xfrm rot="10800000">
            <a:off x="4746519" y="2309747"/>
            <a:ext cx="81190" cy="81190"/>
          </a:xfrm>
          <a:custGeom>
            <a:avLst/>
            <a:gdLst/>
            <a:ahLst/>
            <a:cxnLst/>
            <a:rect l="l" t="t" r="r" b="b"/>
            <a:pathLst>
              <a:path w="89535" h="89535">
                <a:moveTo>
                  <a:pt x="0" y="0"/>
                </a:moveTo>
                <a:lnTo>
                  <a:pt x="0" y="89408"/>
                </a:lnTo>
                <a:lnTo>
                  <a:pt x="89407" y="44703"/>
                </a:lnTo>
                <a:lnTo>
                  <a:pt x="0" y="0"/>
                </a:lnTo>
                <a:close/>
              </a:path>
            </a:pathLst>
          </a:custGeom>
          <a:solidFill>
            <a:schemeClr val="bg1"/>
          </a:solidFill>
          <a:ln>
            <a:solidFill>
              <a:srgbClr val="5B9BD4"/>
            </a:solidFill>
          </a:ln>
        </p:spPr>
        <p:txBody>
          <a:bodyPr wrap="square" lIns="0" tIns="0" rIns="0" bIns="0" rtlCol="0"/>
          <a:lstStyle/>
          <a:p>
            <a:pPr defTabSz="829178">
              <a:defRPr/>
            </a:pPr>
            <a:endParaRPr sz="2539">
              <a:solidFill>
                <a:prstClr val="black"/>
              </a:solidFill>
              <a:latin typeface="Calibri"/>
            </a:endParaRPr>
          </a:p>
        </p:txBody>
      </p:sp>
      <p:sp>
        <p:nvSpPr>
          <p:cNvPr id="75" name="object 23"/>
          <p:cNvSpPr txBox="1"/>
          <p:nvPr/>
        </p:nvSpPr>
        <p:spPr>
          <a:xfrm>
            <a:off x="4909881" y="2289556"/>
            <a:ext cx="443878" cy="146515"/>
          </a:xfrm>
          <a:prstGeom prst="rect">
            <a:avLst/>
          </a:prstGeom>
          <a:solidFill>
            <a:schemeClr val="bg1"/>
          </a:solidFill>
        </p:spPr>
        <p:txBody>
          <a:bodyPr vert="horz" wrap="square" lIns="0" tIns="0" rIns="0" bIns="0" rtlCol="0">
            <a:spAutoFit/>
          </a:bodyPr>
          <a:lstStyle/>
          <a:p>
            <a:pPr marL="11516" defTabSz="829178">
              <a:defRPr/>
            </a:pPr>
            <a:r>
              <a:rPr lang="en-US" sz="952" spc="-9" dirty="0">
                <a:solidFill>
                  <a:prstClr val="black"/>
                </a:solidFill>
                <a:latin typeface="Calibri"/>
                <a:cs typeface="Calibri"/>
              </a:rPr>
              <a:t>Follows</a:t>
            </a:r>
            <a:endParaRPr sz="952" dirty="0">
              <a:solidFill>
                <a:prstClr val="black"/>
              </a:solidFill>
              <a:latin typeface="Calibri"/>
              <a:cs typeface="Calibri"/>
            </a:endParaRPr>
          </a:p>
        </p:txBody>
      </p:sp>
      <p:sp>
        <p:nvSpPr>
          <p:cNvPr id="76" name="object 21"/>
          <p:cNvSpPr/>
          <p:nvPr/>
        </p:nvSpPr>
        <p:spPr>
          <a:xfrm>
            <a:off x="5177405" y="2347435"/>
            <a:ext cx="337732" cy="41458"/>
          </a:xfrm>
          <a:custGeom>
            <a:avLst/>
            <a:gdLst/>
            <a:ahLst/>
            <a:cxnLst/>
            <a:rect l="l" t="t" r="r" b="b"/>
            <a:pathLst>
              <a:path w="118744">
                <a:moveTo>
                  <a:pt x="0" y="0"/>
                </a:moveTo>
                <a:lnTo>
                  <a:pt x="118237" y="0"/>
                </a:lnTo>
              </a:path>
            </a:pathLst>
          </a:custGeom>
          <a:ln w="12700">
            <a:solidFill>
              <a:srgbClr val="5B9BD4"/>
            </a:solidFill>
          </a:ln>
        </p:spPr>
        <p:txBody>
          <a:bodyPr wrap="square" lIns="0" tIns="0" rIns="0" bIns="0" rtlCol="0"/>
          <a:lstStyle/>
          <a:p>
            <a:pPr defTabSz="829178">
              <a:defRPr/>
            </a:pPr>
            <a:endParaRPr sz="2539">
              <a:solidFill>
                <a:prstClr val="black"/>
              </a:solidFill>
              <a:latin typeface="Calibri"/>
            </a:endParaRPr>
          </a:p>
        </p:txBody>
      </p:sp>
      <p:sp>
        <p:nvSpPr>
          <p:cNvPr id="77" name="object 20"/>
          <p:cNvSpPr/>
          <p:nvPr/>
        </p:nvSpPr>
        <p:spPr>
          <a:xfrm>
            <a:off x="6792068" y="2333211"/>
            <a:ext cx="36277" cy="0"/>
          </a:xfrm>
          <a:custGeom>
            <a:avLst/>
            <a:gdLst/>
            <a:ahLst/>
            <a:cxnLst/>
            <a:rect l="l" t="t" r="r" b="b"/>
            <a:pathLst>
              <a:path w="40005">
                <a:moveTo>
                  <a:pt x="0" y="0"/>
                </a:moveTo>
                <a:lnTo>
                  <a:pt x="39903" y="0"/>
                </a:lnTo>
              </a:path>
            </a:pathLst>
          </a:custGeom>
          <a:ln w="12700">
            <a:solidFill>
              <a:srgbClr val="5B9BD4"/>
            </a:solidFill>
          </a:ln>
        </p:spPr>
        <p:txBody>
          <a:bodyPr wrap="square" lIns="0" tIns="0" rIns="0" bIns="0" rtlCol="0"/>
          <a:lstStyle/>
          <a:p>
            <a:pPr defTabSz="829178">
              <a:defRPr/>
            </a:pPr>
            <a:endParaRPr sz="2539">
              <a:solidFill>
                <a:prstClr val="black"/>
              </a:solidFill>
              <a:latin typeface="Calibri"/>
            </a:endParaRPr>
          </a:p>
        </p:txBody>
      </p:sp>
      <p:sp>
        <p:nvSpPr>
          <p:cNvPr id="78" name="object 21"/>
          <p:cNvSpPr/>
          <p:nvPr/>
        </p:nvSpPr>
        <p:spPr>
          <a:xfrm>
            <a:off x="6344219" y="2333210"/>
            <a:ext cx="159365" cy="41458"/>
          </a:xfrm>
          <a:custGeom>
            <a:avLst/>
            <a:gdLst/>
            <a:ahLst/>
            <a:cxnLst/>
            <a:rect l="l" t="t" r="r" b="b"/>
            <a:pathLst>
              <a:path w="118744">
                <a:moveTo>
                  <a:pt x="0" y="0"/>
                </a:moveTo>
                <a:lnTo>
                  <a:pt x="118237" y="0"/>
                </a:lnTo>
              </a:path>
            </a:pathLst>
          </a:custGeom>
          <a:ln w="12700">
            <a:solidFill>
              <a:srgbClr val="5B9BD4"/>
            </a:solidFill>
          </a:ln>
        </p:spPr>
        <p:txBody>
          <a:bodyPr wrap="square" lIns="0" tIns="0" rIns="0" bIns="0" rtlCol="0"/>
          <a:lstStyle/>
          <a:p>
            <a:pPr defTabSz="829178">
              <a:defRPr/>
            </a:pPr>
            <a:endParaRPr sz="2539">
              <a:solidFill>
                <a:prstClr val="black"/>
              </a:solidFill>
              <a:latin typeface="Calibri"/>
            </a:endParaRPr>
          </a:p>
        </p:txBody>
      </p:sp>
      <p:sp>
        <p:nvSpPr>
          <p:cNvPr id="79" name="object 22"/>
          <p:cNvSpPr/>
          <p:nvPr/>
        </p:nvSpPr>
        <p:spPr>
          <a:xfrm rot="10800000">
            <a:off x="6312885" y="2301687"/>
            <a:ext cx="81190" cy="81190"/>
          </a:xfrm>
          <a:custGeom>
            <a:avLst/>
            <a:gdLst/>
            <a:ahLst/>
            <a:cxnLst/>
            <a:rect l="l" t="t" r="r" b="b"/>
            <a:pathLst>
              <a:path w="89535" h="89535">
                <a:moveTo>
                  <a:pt x="0" y="0"/>
                </a:moveTo>
                <a:lnTo>
                  <a:pt x="0" y="89408"/>
                </a:lnTo>
                <a:lnTo>
                  <a:pt x="89407" y="44703"/>
                </a:lnTo>
                <a:lnTo>
                  <a:pt x="0" y="0"/>
                </a:lnTo>
                <a:close/>
              </a:path>
            </a:pathLst>
          </a:custGeom>
          <a:solidFill>
            <a:schemeClr val="bg1"/>
          </a:solidFill>
          <a:ln>
            <a:solidFill>
              <a:srgbClr val="5B9BD4"/>
            </a:solidFill>
          </a:ln>
        </p:spPr>
        <p:txBody>
          <a:bodyPr wrap="square" lIns="0" tIns="0" rIns="0" bIns="0" rtlCol="0"/>
          <a:lstStyle/>
          <a:p>
            <a:pPr defTabSz="829178">
              <a:defRPr/>
            </a:pPr>
            <a:endParaRPr sz="2539">
              <a:solidFill>
                <a:prstClr val="black"/>
              </a:solidFill>
              <a:latin typeface="Calibri"/>
            </a:endParaRPr>
          </a:p>
        </p:txBody>
      </p:sp>
      <p:sp>
        <p:nvSpPr>
          <p:cNvPr id="80" name="object 23"/>
          <p:cNvSpPr txBox="1"/>
          <p:nvPr/>
        </p:nvSpPr>
        <p:spPr>
          <a:xfrm>
            <a:off x="6457265" y="2273072"/>
            <a:ext cx="402157" cy="146515"/>
          </a:xfrm>
          <a:prstGeom prst="rect">
            <a:avLst/>
          </a:prstGeom>
          <a:solidFill>
            <a:schemeClr val="bg1"/>
          </a:solidFill>
        </p:spPr>
        <p:txBody>
          <a:bodyPr vert="horz" wrap="square" lIns="0" tIns="0" rIns="0" bIns="0" rtlCol="0">
            <a:spAutoFit/>
          </a:bodyPr>
          <a:lstStyle/>
          <a:p>
            <a:pPr marL="11516" defTabSz="829178">
              <a:defRPr/>
            </a:pPr>
            <a:r>
              <a:rPr lang="en-US" sz="952" spc="-9" dirty="0">
                <a:solidFill>
                  <a:prstClr val="black"/>
                </a:solidFill>
                <a:latin typeface="Calibri"/>
                <a:cs typeface="Calibri"/>
              </a:rPr>
              <a:t>Follows</a:t>
            </a:r>
            <a:endParaRPr sz="952" dirty="0">
              <a:solidFill>
                <a:prstClr val="black"/>
              </a:solidFill>
              <a:latin typeface="Calibri"/>
              <a:cs typeface="Calibri"/>
            </a:endParaRPr>
          </a:p>
        </p:txBody>
      </p:sp>
      <p:sp>
        <p:nvSpPr>
          <p:cNvPr id="81" name="object 21"/>
          <p:cNvSpPr/>
          <p:nvPr/>
        </p:nvSpPr>
        <p:spPr>
          <a:xfrm>
            <a:off x="6743770" y="2339376"/>
            <a:ext cx="159365" cy="41458"/>
          </a:xfrm>
          <a:custGeom>
            <a:avLst/>
            <a:gdLst/>
            <a:ahLst/>
            <a:cxnLst/>
            <a:rect l="l" t="t" r="r" b="b"/>
            <a:pathLst>
              <a:path w="118744">
                <a:moveTo>
                  <a:pt x="0" y="0"/>
                </a:moveTo>
                <a:lnTo>
                  <a:pt x="118237" y="0"/>
                </a:lnTo>
              </a:path>
            </a:pathLst>
          </a:custGeom>
          <a:ln w="12700">
            <a:solidFill>
              <a:srgbClr val="5B9BD4"/>
            </a:solidFill>
          </a:ln>
        </p:spPr>
        <p:txBody>
          <a:bodyPr wrap="square" lIns="0" tIns="0" rIns="0" bIns="0" rtlCol="0"/>
          <a:lstStyle/>
          <a:p>
            <a:pPr defTabSz="829178">
              <a:defRPr/>
            </a:pPr>
            <a:endParaRPr sz="2539">
              <a:solidFill>
                <a:prstClr val="black"/>
              </a:solidFill>
              <a:latin typeface="Calibri"/>
            </a:endParaRPr>
          </a:p>
        </p:txBody>
      </p:sp>
      <p:sp>
        <p:nvSpPr>
          <p:cNvPr id="82" name="object 20"/>
          <p:cNvSpPr/>
          <p:nvPr/>
        </p:nvSpPr>
        <p:spPr>
          <a:xfrm>
            <a:off x="8235910" y="2351621"/>
            <a:ext cx="36277" cy="0"/>
          </a:xfrm>
          <a:custGeom>
            <a:avLst/>
            <a:gdLst/>
            <a:ahLst/>
            <a:cxnLst/>
            <a:rect l="l" t="t" r="r" b="b"/>
            <a:pathLst>
              <a:path w="40005">
                <a:moveTo>
                  <a:pt x="0" y="0"/>
                </a:moveTo>
                <a:lnTo>
                  <a:pt x="39903" y="0"/>
                </a:lnTo>
              </a:path>
            </a:pathLst>
          </a:custGeom>
          <a:ln w="12700">
            <a:solidFill>
              <a:srgbClr val="5B9BD4"/>
            </a:solidFill>
          </a:ln>
        </p:spPr>
        <p:txBody>
          <a:bodyPr wrap="square" lIns="0" tIns="0" rIns="0" bIns="0" rtlCol="0"/>
          <a:lstStyle/>
          <a:p>
            <a:pPr defTabSz="829178">
              <a:defRPr/>
            </a:pPr>
            <a:endParaRPr sz="2539">
              <a:solidFill>
                <a:prstClr val="black"/>
              </a:solidFill>
              <a:latin typeface="Calibri"/>
            </a:endParaRPr>
          </a:p>
        </p:txBody>
      </p:sp>
      <p:sp>
        <p:nvSpPr>
          <p:cNvPr id="83" name="object 21"/>
          <p:cNvSpPr/>
          <p:nvPr/>
        </p:nvSpPr>
        <p:spPr>
          <a:xfrm>
            <a:off x="7788061" y="2351620"/>
            <a:ext cx="159365" cy="41458"/>
          </a:xfrm>
          <a:custGeom>
            <a:avLst/>
            <a:gdLst/>
            <a:ahLst/>
            <a:cxnLst/>
            <a:rect l="l" t="t" r="r" b="b"/>
            <a:pathLst>
              <a:path w="118744">
                <a:moveTo>
                  <a:pt x="0" y="0"/>
                </a:moveTo>
                <a:lnTo>
                  <a:pt x="118237" y="0"/>
                </a:lnTo>
              </a:path>
            </a:pathLst>
          </a:custGeom>
          <a:ln w="12700">
            <a:solidFill>
              <a:srgbClr val="5B9BD4"/>
            </a:solidFill>
          </a:ln>
        </p:spPr>
        <p:txBody>
          <a:bodyPr wrap="square" lIns="0" tIns="0" rIns="0" bIns="0" rtlCol="0"/>
          <a:lstStyle/>
          <a:p>
            <a:pPr defTabSz="829178">
              <a:defRPr/>
            </a:pPr>
            <a:endParaRPr sz="2539">
              <a:solidFill>
                <a:prstClr val="black"/>
              </a:solidFill>
              <a:latin typeface="Calibri"/>
            </a:endParaRPr>
          </a:p>
        </p:txBody>
      </p:sp>
      <p:sp>
        <p:nvSpPr>
          <p:cNvPr id="84" name="object 22"/>
          <p:cNvSpPr/>
          <p:nvPr/>
        </p:nvSpPr>
        <p:spPr>
          <a:xfrm rot="10800000">
            <a:off x="7756727" y="2320097"/>
            <a:ext cx="81190" cy="81190"/>
          </a:xfrm>
          <a:custGeom>
            <a:avLst/>
            <a:gdLst/>
            <a:ahLst/>
            <a:cxnLst/>
            <a:rect l="l" t="t" r="r" b="b"/>
            <a:pathLst>
              <a:path w="89535" h="89535">
                <a:moveTo>
                  <a:pt x="0" y="0"/>
                </a:moveTo>
                <a:lnTo>
                  <a:pt x="0" y="89408"/>
                </a:lnTo>
                <a:lnTo>
                  <a:pt x="89407" y="44703"/>
                </a:lnTo>
                <a:lnTo>
                  <a:pt x="0" y="0"/>
                </a:lnTo>
                <a:close/>
              </a:path>
            </a:pathLst>
          </a:custGeom>
          <a:solidFill>
            <a:schemeClr val="bg1"/>
          </a:solidFill>
          <a:ln>
            <a:solidFill>
              <a:srgbClr val="5B9BD4"/>
            </a:solidFill>
          </a:ln>
        </p:spPr>
        <p:txBody>
          <a:bodyPr wrap="square" lIns="0" tIns="0" rIns="0" bIns="0" rtlCol="0"/>
          <a:lstStyle/>
          <a:p>
            <a:pPr defTabSz="829178">
              <a:defRPr/>
            </a:pPr>
            <a:endParaRPr sz="2539">
              <a:solidFill>
                <a:prstClr val="black"/>
              </a:solidFill>
              <a:latin typeface="Calibri"/>
            </a:endParaRPr>
          </a:p>
        </p:txBody>
      </p:sp>
      <p:sp>
        <p:nvSpPr>
          <p:cNvPr id="85" name="object 23"/>
          <p:cNvSpPr txBox="1"/>
          <p:nvPr/>
        </p:nvSpPr>
        <p:spPr>
          <a:xfrm>
            <a:off x="7929578" y="2220777"/>
            <a:ext cx="376783" cy="293029"/>
          </a:xfrm>
          <a:prstGeom prst="rect">
            <a:avLst/>
          </a:prstGeom>
          <a:solidFill>
            <a:schemeClr val="bg1"/>
          </a:solidFill>
        </p:spPr>
        <p:txBody>
          <a:bodyPr vert="horz" wrap="square" lIns="0" tIns="0" rIns="0" bIns="0" rtlCol="0">
            <a:spAutoFit/>
          </a:bodyPr>
          <a:lstStyle/>
          <a:p>
            <a:pPr marL="11516" algn="ctr" defTabSz="829178">
              <a:defRPr/>
            </a:pPr>
            <a:r>
              <a:rPr lang="en-US" sz="952" spc="-9" dirty="0">
                <a:solidFill>
                  <a:prstClr val="black"/>
                </a:solidFill>
                <a:latin typeface="Calibri"/>
                <a:cs typeface="Calibri"/>
              </a:rPr>
              <a:t>Inter-</a:t>
            </a:r>
          </a:p>
          <a:p>
            <a:pPr marL="11516" algn="ctr" defTabSz="829178">
              <a:defRPr/>
            </a:pPr>
            <a:r>
              <a:rPr lang="en-US" sz="952" spc="-9" dirty="0" err="1">
                <a:solidFill>
                  <a:prstClr val="black"/>
                </a:solidFill>
                <a:latin typeface="Calibri"/>
                <a:cs typeface="Calibri"/>
              </a:rPr>
              <a:t>sperses</a:t>
            </a:r>
            <a:endParaRPr sz="952" dirty="0">
              <a:solidFill>
                <a:prstClr val="black"/>
              </a:solidFill>
              <a:latin typeface="Calibri"/>
              <a:cs typeface="Calibri"/>
            </a:endParaRPr>
          </a:p>
        </p:txBody>
      </p:sp>
      <p:sp>
        <p:nvSpPr>
          <p:cNvPr id="87" name="object 20"/>
          <p:cNvSpPr/>
          <p:nvPr/>
        </p:nvSpPr>
        <p:spPr>
          <a:xfrm>
            <a:off x="9722156" y="2369027"/>
            <a:ext cx="36277" cy="0"/>
          </a:xfrm>
          <a:custGeom>
            <a:avLst/>
            <a:gdLst/>
            <a:ahLst/>
            <a:cxnLst/>
            <a:rect l="l" t="t" r="r" b="b"/>
            <a:pathLst>
              <a:path w="40005">
                <a:moveTo>
                  <a:pt x="0" y="0"/>
                </a:moveTo>
                <a:lnTo>
                  <a:pt x="39903" y="0"/>
                </a:lnTo>
              </a:path>
            </a:pathLst>
          </a:custGeom>
          <a:ln w="12700">
            <a:solidFill>
              <a:srgbClr val="5B9BD4"/>
            </a:solidFill>
          </a:ln>
        </p:spPr>
        <p:txBody>
          <a:bodyPr wrap="square" lIns="0" tIns="0" rIns="0" bIns="0" rtlCol="0"/>
          <a:lstStyle/>
          <a:p>
            <a:pPr defTabSz="829178">
              <a:defRPr/>
            </a:pPr>
            <a:endParaRPr sz="2539">
              <a:solidFill>
                <a:prstClr val="black"/>
              </a:solidFill>
              <a:latin typeface="Calibri"/>
            </a:endParaRPr>
          </a:p>
        </p:txBody>
      </p:sp>
      <p:sp>
        <p:nvSpPr>
          <p:cNvPr id="88" name="object 21"/>
          <p:cNvSpPr/>
          <p:nvPr/>
        </p:nvSpPr>
        <p:spPr>
          <a:xfrm>
            <a:off x="9274307" y="2369026"/>
            <a:ext cx="122851" cy="91482"/>
          </a:xfrm>
          <a:custGeom>
            <a:avLst/>
            <a:gdLst/>
            <a:ahLst/>
            <a:cxnLst/>
            <a:rect l="l" t="t" r="r" b="b"/>
            <a:pathLst>
              <a:path w="118744">
                <a:moveTo>
                  <a:pt x="0" y="0"/>
                </a:moveTo>
                <a:lnTo>
                  <a:pt x="118237" y="0"/>
                </a:lnTo>
              </a:path>
            </a:pathLst>
          </a:custGeom>
          <a:ln w="12700">
            <a:solidFill>
              <a:srgbClr val="5B9BD4"/>
            </a:solidFill>
          </a:ln>
        </p:spPr>
        <p:txBody>
          <a:bodyPr wrap="square" lIns="0" tIns="0" rIns="0" bIns="0" rtlCol="0"/>
          <a:lstStyle/>
          <a:p>
            <a:pPr defTabSz="829178">
              <a:defRPr/>
            </a:pPr>
            <a:endParaRPr sz="2539">
              <a:solidFill>
                <a:prstClr val="black"/>
              </a:solidFill>
              <a:latin typeface="Calibri"/>
            </a:endParaRPr>
          </a:p>
        </p:txBody>
      </p:sp>
      <p:sp>
        <p:nvSpPr>
          <p:cNvPr id="89" name="object 22"/>
          <p:cNvSpPr/>
          <p:nvPr/>
        </p:nvSpPr>
        <p:spPr>
          <a:xfrm rot="10800000">
            <a:off x="9242973" y="2337503"/>
            <a:ext cx="81190" cy="81190"/>
          </a:xfrm>
          <a:custGeom>
            <a:avLst/>
            <a:gdLst/>
            <a:ahLst/>
            <a:cxnLst/>
            <a:rect l="l" t="t" r="r" b="b"/>
            <a:pathLst>
              <a:path w="89535" h="89535">
                <a:moveTo>
                  <a:pt x="0" y="0"/>
                </a:moveTo>
                <a:lnTo>
                  <a:pt x="0" y="89408"/>
                </a:lnTo>
                <a:lnTo>
                  <a:pt x="89407" y="44703"/>
                </a:lnTo>
                <a:lnTo>
                  <a:pt x="0" y="0"/>
                </a:lnTo>
                <a:close/>
              </a:path>
            </a:pathLst>
          </a:custGeom>
          <a:solidFill>
            <a:schemeClr val="bg1"/>
          </a:solidFill>
          <a:ln>
            <a:solidFill>
              <a:srgbClr val="5B9BD4"/>
            </a:solidFill>
          </a:ln>
        </p:spPr>
        <p:txBody>
          <a:bodyPr wrap="square" lIns="0" tIns="0" rIns="0" bIns="0" rtlCol="0"/>
          <a:lstStyle/>
          <a:p>
            <a:pPr defTabSz="829178">
              <a:defRPr/>
            </a:pPr>
            <a:endParaRPr sz="2539">
              <a:solidFill>
                <a:prstClr val="black"/>
              </a:solidFill>
              <a:latin typeface="Calibri"/>
            </a:endParaRPr>
          </a:p>
        </p:txBody>
      </p:sp>
      <p:sp>
        <p:nvSpPr>
          <p:cNvPr id="92" name="object 23"/>
          <p:cNvSpPr txBox="1"/>
          <p:nvPr/>
        </p:nvSpPr>
        <p:spPr>
          <a:xfrm>
            <a:off x="9393899" y="2316434"/>
            <a:ext cx="415242" cy="146515"/>
          </a:xfrm>
          <a:prstGeom prst="rect">
            <a:avLst/>
          </a:prstGeom>
          <a:solidFill>
            <a:schemeClr val="bg1"/>
          </a:solidFill>
        </p:spPr>
        <p:txBody>
          <a:bodyPr vert="horz" wrap="square" lIns="0" tIns="0" rIns="0" bIns="0" rtlCol="0">
            <a:spAutoFit/>
          </a:bodyPr>
          <a:lstStyle/>
          <a:p>
            <a:pPr marL="11516" defTabSz="829178">
              <a:defRPr/>
            </a:pPr>
            <a:r>
              <a:rPr lang="en-US" sz="952" spc="-9" dirty="0">
                <a:solidFill>
                  <a:prstClr val="black"/>
                </a:solidFill>
                <a:latin typeface="Calibri"/>
                <a:cs typeface="Calibri"/>
              </a:rPr>
              <a:t>Follows</a:t>
            </a:r>
            <a:endParaRPr sz="952" dirty="0">
              <a:solidFill>
                <a:prstClr val="black"/>
              </a:solidFill>
              <a:latin typeface="Calibri"/>
              <a:cs typeface="Calibri"/>
            </a:endParaRPr>
          </a:p>
        </p:txBody>
      </p:sp>
      <p:sp>
        <p:nvSpPr>
          <p:cNvPr id="93" name="object 122"/>
          <p:cNvSpPr txBox="1"/>
          <p:nvPr/>
        </p:nvSpPr>
        <p:spPr>
          <a:xfrm>
            <a:off x="7523524" y="1949739"/>
            <a:ext cx="361765" cy="139590"/>
          </a:xfrm>
          <a:prstGeom prst="rect">
            <a:avLst/>
          </a:prstGeom>
          <a:solidFill>
            <a:schemeClr val="bg1">
              <a:alpha val="93000"/>
            </a:schemeClr>
          </a:solidFill>
        </p:spPr>
        <p:txBody>
          <a:bodyPr vert="horz" wrap="square" lIns="0" tIns="0" rIns="0" bIns="0" rtlCol="0">
            <a:spAutoFit/>
          </a:bodyPr>
          <a:lstStyle/>
          <a:p>
            <a:pPr marL="11516" defTabSz="829178">
              <a:defRPr/>
            </a:pPr>
            <a:r>
              <a:rPr lang="en-US" sz="907" spc="18" dirty="0">
                <a:solidFill>
                  <a:prstClr val="black"/>
                </a:solidFill>
                <a:latin typeface="Calibri"/>
                <a:cs typeface="Calibri"/>
              </a:rPr>
              <a:t>Part of</a:t>
            </a:r>
            <a:endParaRPr sz="907" dirty="0">
              <a:solidFill>
                <a:prstClr val="black"/>
              </a:solidFill>
              <a:latin typeface="Calibri"/>
              <a:cs typeface="Calibri"/>
            </a:endParaRPr>
          </a:p>
        </p:txBody>
      </p:sp>
      <p:sp>
        <p:nvSpPr>
          <p:cNvPr id="35" name="object 27"/>
          <p:cNvSpPr txBox="1"/>
          <p:nvPr/>
        </p:nvSpPr>
        <p:spPr>
          <a:xfrm>
            <a:off x="5385094" y="2171244"/>
            <a:ext cx="927112" cy="502317"/>
          </a:xfrm>
          <a:prstGeom prst="rect">
            <a:avLst/>
          </a:prstGeom>
          <a:solidFill>
            <a:srgbClr val="FFC000"/>
          </a:solidFill>
        </p:spPr>
        <p:txBody>
          <a:bodyPr vert="horz" wrap="square" lIns="0" tIns="0" rIns="0" bIns="0" rtlCol="0">
            <a:spAutoFit/>
          </a:bodyPr>
          <a:lstStyle/>
          <a:p>
            <a:pPr algn="ctr" defTabSz="829178">
              <a:defRPr/>
            </a:pPr>
            <a:r>
              <a:rPr sz="1632" spc="5" dirty="0">
                <a:solidFill>
                  <a:prstClr val="black"/>
                </a:solidFill>
                <a:latin typeface="Calibri"/>
                <a:cs typeface="Calibri"/>
              </a:rPr>
              <a:t>P</a:t>
            </a:r>
            <a:r>
              <a:rPr sz="1632" spc="-14" dirty="0">
                <a:solidFill>
                  <a:prstClr val="black"/>
                </a:solidFill>
                <a:latin typeface="Calibri"/>
                <a:cs typeface="Calibri"/>
              </a:rPr>
              <a:t>r</a:t>
            </a:r>
            <a:r>
              <a:rPr sz="1632" spc="-9" dirty="0">
                <a:solidFill>
                  <a:prstClr val="black"/>
                </a:solidFill>
                <a:latin typeface="Calibri"/>
                <a:cs typeface="Calibri"/>
              </a:rPr>
              <a:t>o</a:t>
            </a:r>
            <a:r>
              <a:rPr sz="1632" spc="-5" dirty="0">
                <a:solidFill>
                  <a:prstClr val="black"/>
                </a:solidFill>
                <a:latin typeface="Calibri"/>
                <a:cs typeface="Calibri"/>
              </a:rPr>
              <a:t>du</a:t>
            </a:r>
            <a:r>
              <a:rPr sz="1632" spc="-14" dirty="0">
                <a:solidFill>
                  <a:prstClr val="black"/>
                </a:solidFill>
                <a:latin typeface="Calibri"/>
                <a:cs typeface="Calibri"/>
              </a:rPr>
              <a:t>c</a:t>
            </a:r>
            <a:r>
              <a:rPr sz="1632" spc="5" dirty="0">
                <a:solidFill>
                  <a:prstClr val="black"/>
                </a:solidFill>
                <a:latin typeface="Calibri"/>
                <a:cs typeface="Calibri"/>
              </a:rPr>
              <a:t>t</a:t>
            </a:r>
            <a:r>
              <a:rPr sz="1632" spc="-14" dirty="0">
                <a:solidFill>
                  <a:prstClr val="black"/>
                </a:solidFill>
                <a:latin typeface="Calibri"/>
                <a:cs typeface="Calibri"/>
              </a:rPr>
              <a:t>i</a:t>
            </a:r>
            <a:r>
              <a:rPr sz="1632" spc="27" dirty="0">
                <a:solidFill>
                  <a:prstClr val="black"/>
                </a:solidFill>
                <a:latin typeface="Calibri"/>
                <a:cs typeface="Calibri"/>
              </a:rPr>
              <a:t>o</a:t>
            </a:r>
            <a:r>
              <a:rPr sz="1632" spc="5" dirty="0">
                <a:solidFill>
                  <a:prstClr val="black"/>
                </a:solidFill>
                <a:latin typeface="Calibri"/>
                <a:cs typeface="Calibri"/>
              </a:rPr>
              <a:t>n</a:t>
            </a:r>
            <a:endParaRPr sz="1632" dirty="0">
              <a:solidFill>
                <a:prstClr val="black"/>
              </a:solidFill>
              <a:latin typeface="Calibri"/>
              <a:cs typeface="Calibri"/>
            </a:endParaRPr>
          </a:p>
          <a:p>
            <a:pPr algn="ctr" defTabSz="829178">
              <a:defRPr/>
            </a:pPr>
            <a:r>
              <a:rPr sz="1632" spc="5" dirty="0">
                <a:solidFill>
                  <a:prstClr val="black"/>
                </a:solidFill>
                <a:latin typeface="Calibri"/>
                <a:cs typeface="Calibri"/>
              </a:rPr>
              <a:t>P</a:t>
            </a:r>
            <a:r>
              <a:rPr sz="1632" spc="-14" dirty="0">
                <a:solidFill>
                  <a:prstClr val="black"/>
                </a:solidFill>
                <a:latin typeface="Calibri"/>
                <a:cs typeface="Calibri"/>
              </a:rPr>
              <a:t>r</a:t>
            </a:r>
            <a:r>
              <a:rPr sz="1632" spc="-5" dirty="0">
                <a:solidFill>
                  <a:prstClr val="black"/>
                </a:solidFill>
                <a:latin typeface="Calibri"/>
                <a:cs typeface="Calibri"/>
              </a:rPr>
              <a:t>o</a:t>
            </a:r>
            <a:r>
              <a:rPr sz="1632" spc="-14" dirty="0">
                <a:solidFill>
                  <a:prstClr val="black"/>
                </a:solidFill>
                <a:latin typeface="Calibri"/>
                <a:cs typeface="Calibri"/>
              </a:rPr>
              <a:t>c</a:t>
            </a:r>
            <a:r>
              <a:rPr sz="1632" spc="23" dirty="0">
                <a:solidFill>
                  <a:prstClr val="black"/>
                </a:solidFill>
                <a:latin typeface="Calibri"/>
                <a:cs typeface="Calibri"/>
              </a:rPr>
              <a:t>e</a:t>
            </a:r>
            <a:r>
              <a:rPr sz="1632" spc="-18" dirty="0">
                <a:solidFill>
                  <a:prstClr val="black"/>
                </a:solidFill>
                <a:latin typeface="Calibri"/>
                <a:cs typeface="Calibri"/>
              </a:rPr>
              <a:t>s</a:t>
            </a:r>
            <a:r>
              <a:rPr sz="1632" spc="5" dirty="0">
                <a:solidFill>
                  <a:prstClr val="black"/>
                </a:solidFill>
                <a:latin typeface="Calibri"/>
                <a:cs typeface="Calibri"/>
              </a:rPr>
              <a:t>s</a:t>
            </a:r>
            <a:endParaRPr sz="1632" dirty="0">
              <a:solidFill>
                <a:prstClr val="black"/>
              </a:solidFill>
              <a:latin typeface="Calibri"/>
              <a:cs typeface="Calibri"/>
            </a:endParaRPr>
          </a:p>
        </p:txBody>
      </p:sp>
      <p:sp>
        <p:nvSpPr>
          <p:cNvPr id="94" name="object 19"/>
          <p:cNvSpPr txBox="1"/>
          <p:nvPr/>
        </p:nvSpPr>
        <p:spPr>
          <a:xfrm>
            <a:off x="1909565" y="4208709"/>
            <a:ext cx="1175408" cy="530273"/>
          </a:xfrm>
          <a:prstGeom prst="rect">
            <a:avLst/>
          </a:prstGeom>
          <a:solidFill>
            <a:srgbClr val="FFC000"/>
          </a:solidFill>
        </p:spPr>
        <p:txBody>
          <a:bodyPr vert="horz" wrap="square" lIns="0" tIns="0" rIns="0" bIns="0" rtlCol="0">
            <a:spAutoFit/>
          </a:bodyPr>
          <a:lstStyle/>
          <a:p>
            <a:pPr marL="32822" algn="ctr" defTabSz="829178">
              <a:defRPr/>
            </a:pPr>
            <a:r>
              <a:rPr lang="en-US" sz="1723" spc="-18" dirty="0">
                <a:solidFill>
                  <a:prstClr val="black"/>
                </a:solidFill>
                <a:latin typeface="Calibri"/>
                <a:cs typeface="Calibri"/>
              </a:rPr>
              <a:t>Requirement</a:t>
            </a:r>
            <a:endParaRPr sz="1723" dirty="0">
              <a:solidFill>
                <a:prstClr val="black"/>
              </a:solidFill>
              <a:latin typeface="Calibri"/>
              <a:cs typeface="Calibri"/>
            </a:endParaRPr>
          </a:p>
          <a:p>
            <a:pPr marL="11516" algn="ctr" defTabSz="829178">
              <a:defRPr/>
            </a:pPr>
            <a:r>
              <a:rPr lang="en-US" sz="1723" spc="-5" dirty="0">
                <a:solidFill>
                  <a:prstClr val="black"/>
                </a:solidFill>
                <a:latin typeface="Calibri"/>
                <a:cs typeface="Calibri"/>
              </a:rPr>
              <a:t>Planning</a:t>
            </a:r>
            <a:endParaRPr sz="1723" dirty="0">
              <a:solidFill>
                <a:prstClr val="black"/>
              </a:solidFill>
              <a:latin typeface="Calibri"/>
              <a:cs typeface="Calibri"/>
            </a:endParaRPr>
          </a:p>
        </p:txBody>
      </p:sp>
      <p:sp>
        <p:nvSpPr>
          <p:cNvPr id="95" name="object 19"/>
          <p:cNvSpPr txBox="1"/>
          <p:nvPr/>
        </p:nvSpPr>
        <p:spPr>
          <a:xfrm>
            <a:off x="3169692" y="4208709"/>
            <a:ext cx="1394114" cy="530273"/>
          </a:xfrm>
          <a:prstGeom prst="rect">
            <a:avLst/>
          </a:prstGeom>
          <a:solidFill>
            <a:srgbClr val="FFC000"/>
          </a:solidFill>
        </p:spPr>
        <p:txBody>
          <a:bodyPr vert="horz" wrap="square" lIns="0" tIns="0" rIns="0" bIns="0" rtlCol="0">
            <a:spAutoFit/>
          </a:bodyPr>
          <a:lstStyle/>
          <a:p>
            <a:pPr marL="32822" algn="ctr" defTabSz="829178">
              <a:defRPr/>
            </a:pPr>
            <a:r>
              <a:rPr lang="en-US" sz="1723" spc="-18" dirty="0">
                <a:solidFill>
                  <a:prstClr val="black"/>
                </a:solidFill>
                <a:latin typeface="Calibri"/>
                <a:cs typeface="Calibri"/>
              </a:rPr>
              <a:t>Concept Development</a:t>
            </a:r>
            <a:endParaRPr sz="1723" dirty="0">
              <a:solidFill>
                <a:prstClr val="black"/>
              </a:solidFill>
              <a:latin typeface="Calibri"/>
              <a:cs typeface="Calibri"/>
            </a:endParaRPr>
          </a:p>
        </p:txBody>
      </p:sp>
      <p:sp>
        <p:nvSpPr>
          <p:cNvPr id="96" name="object 19"/>
          <p:cNvSpPr txBox="1"/>
          <p:nvPr/>
        </p:nvSpPr>
        <p:spPr>
          <a:xfrm>
            <a:off x="4667290" y="4210732"/>
            <a:ext cx="1006755" cy="530273"/>
          </a:xfrm>
          <a:prstGeom prst="rect">
            <a:avLst/>
          </a:prstGeom>
          <a:solidFill>
            <a:srgbClr val="FFC000"/>
          </a:solidFill>
        </p:spPr>
        <p:txBody>
          <a:bodyPr vert="horz" wrap="square" lIns="0" tIns="0" rIns="0" bIns="0" rtlCol="0">
            <a:spAutoFit/>
          </a:bodyPr>
          <a:lstStyle/>
          <a:p>
            <a:pPr marL="32822" algn="ctr" defTabSz="829178">
              <a:defRPr/>
            </a:pPr>
            <a:r>
              <a:rPr lang="en-US" sz="1723" spc="-18" dirty="0">
                <a:solidFill>
                  <a:prstClr val="black"/>
                </a:solidFill>
                <a:latin typeface="Calibri"/>
                <a:cs typeface="Calibri"/>
              </a:rPr>
              <a:t>Product </a:t>
            </a:r>
          </a:p>
          <a:p>
            <a:pPr marL="32822" algn="ctr" defTabSz="829178">
              <a:defRPr/>
            </a:pPr>
            <a:r>
              <a:rPr lang="en-US" sz="1723" spc="-18" dirty="0">
                <a:solidFill>
                  <a:prstClr val="black"/>
                </a:solidFill>
                <a:latin typeface="Calibri"/>
                <a:cs typeface="Calibri"/>
              </a:rPr>
              <a:t>Definition</a:t>
            </a:r>
            <a:endParaRPr sz="1723" dirty="0">
              <a:solidFill>
                <a:prstClr val="black"/>
              </a:solidFill>
              <a:latin typeface="Calibri"/>
              <a:cs typeface="Calibri"/>
            </a:endParaRPr>
          </a:p>
        </p:txBody>
      </p:sp>
      <p:sp>
        <p:nvSpPr>
          <p:cNvPr id="97" name="object 19"/>
          <p:cNvSpPr txBox="1"/>
          <p:nvPr/>
        </p:nvSpPr>
        <p:spPr>
          <a:xfrm>
            <a:off x="5794959" y="4211592"/>
            <a:ext cx="1232737" cy="530273"/>
          </a:xfrm>
          <a:prstGeom prst="rect">
            <a:avLst/>
          </a:prstGeom>
          <a:solidFill>
            <a:srgbClr val="FFC000"/>
          </a:solidFill>
        </p:spPr>
        <p:txBody>
          <a:bodyPr vert="horz" wrap="square" lIns="0" tIns="0" rIns="0" bIns="0" rtlCol="0">
            <a:spAutoFit/>
          </a:bodyPr>
          <a:lstStyle/>
          <a:p>
            <a:pPr marL="32822" algn="ctr" defTabSz="829178">
              <a:defRPr/>
            </a:pPr>
            <a:r>
              <a:rPr lang="en-US" sz="1723" spc="-18" dirty="0">
                <a:solidFill>
                  <a:prstClr val="black"/>
                </a:solidFill>
                <a:latin typeface="Calibri"/>
                <a:cs typeface="Calibri"/>
              </a:rPr>
              <a:t>Product Development</a:t>
            </a:r>
            <a:endParaRPr sz="1723" dirty="0">
              <a:solidFill>
                <a:prstClr val="black"/>
              </a:solidFill>
              <a:latin typeface="Calibri"/>
              <a:cs typeface="Calibri"/>
            </a:endParaRPr>
          </a:p>
        </p:txBody>
      </p:sp>
      <p:sp>
        <p:nvSpPr>
          <p:cNvPr id="98" name="object 19"/>
          <p:cNvSpPr txBox="1"/>
          <p:nvPr/>
        </p:nvSpPr>
        <p:spPr>
          <a:xfrm>
            <a:off x="7131459" y="4203787"/>
            <a:ext cx="1290443" cy="530273"/>
          </a:xfrm>
          <a:prstGeom prst="rect">
            <a:avLst/>
          </a:prstGeom>
          <a:solidFill>
            <a:srgbClr val="FFC000"/>
          </a:solidFill>
        </p:spPr>
        <p:txBody>
          <a:bodyPr vert="horz" wrap="square" lIns="0" tIns="0" rIns="0" bIns="0" rtlCol="0">
            <a:spAutoFit/>
          </a:bodyPr>
          <a:lstStyle/>
          <a:p>
            <a:pPr marL="32822" algn="ctr" defTabSz="829178">
              <a:defRPr/>
            </a:pPr>
            <a:r>
              <a:rPr lang="en-US" sz="1723" spc="-18" dirty="0">
                <a:solidFill>
                  <a:prstClr val="black"/>
                </a:solidFill>
                <a:latin typeface="Calibri"/>
                <a:cs typeface="Calibri"/>
              </a:rPr>
              <a:t>Product Introduction</a:t>
            </a:r>
            <a:endParaRPr sz="1723" dirty="0">
              <a:solidFill>
                <a:prstClr val="black"/>
              </a:solidFill>
              <a:latin typeface="Calibri"/>
              <a:cs typeface="Calibri"/>
            </a:endParaRPr>
          </a:p>
        </p:txBody>
      </p:sp>
      <p:sp>
        <p:nvSpPr>
          <p:cNvPr id="99" name="object 19"/>
          <p:cNvSpPr txBox="1"/>
          <p:nvPr/>
        </p:nvSpPr>
        <p:spPr>
          <a:xfrm>
            <a:off x="8516389" y="4186918"/>
            <a:ext cx="887508" cy="530273"/>
          </a:xfrm>
          <a:prstGeom prst="rect">
            <a:avLst/>
          </a:prstGeom>
          <a:solidFill>
            <a:srgbClr val="FFC000"/>
          </a:solidFill>
        </p:spPr>
        <p:txBody>
          <a:bodyPr vert="horz" wrap="square" lIns="0" tIns="0" rIns="0" bIns="0" rtlCol="0">
            <a:spAutoFit/>
          </a:bodyPr>
          <a:lstStyle/>
          <a:p>
            <a:pPr marL="32822" algn="ctr" defTabSz="829178">
              <a:defRPr/>
            </a:pPr>
            <a:r>
              <a:rPr lang="en-US" sz="1723" spc="-18" dirty="0">
                <a:solidFill>
                  <a:prstClr val="black"/>
                </a:solidFill>
                <a:latin typeface="Calibri"/>
                <a:cs typeface="Calibri"/>
              </a:rPr>
              <a:t>Product </a:t>
            </a:r>
          </a:p>
          <a:p>
            <a:pPr marL="32822" algn="ctr" defTabSz="829178">
              <a:defRPr/>
            </a:pPr>
            <a:r>
              <a:rPr lang="en-US" sz="1723" spc="-18" dirty="0">
                <a:solidFill>
                  <a:prstClr val="black"/>
                </a:solidFill>
                <a:latin typeface="Calibri"/>
                <a:cs typeface="Calibri"/>
              </a:rPr>
              <a:t>Support</a:t>
            </a:r>
            <a:endParaRPr sz="1723" dirty="0">
              <a:solidFill>
                <a:prstClr val="black"/>
              </a:solidFill>
              <a:latin typeface="Calibri"/>
              <a:cs typeface="Calibri"/>
            </a:endParaRPr>
          </a:p>
        </p:txBody>
      </p:sp>
      <p:sp>
        <p:nvSpPr>
          <p:cNvPr id="100" name="object 19"/>
          <p:cNvSpPr txBox="1"/>
          <p:nvPr/>
        </p:nvSpPr>
        <p:spPr>
          <a:xfrm>
            <a:off x="9557477" y="4186919"/>
            <a:ext cx="1237204" cy="530273"/>
          </a:xfrm>
          <a:prstGeom prst="rect">
            <a:avLst/>
          </a:prstGeom>
          <a:solidFill>
            <a:srgbClr val="FFC000"/>
          </a:solidFill>
        </p:spPr>
        <p:txBody>
          <a:bodyPr vert="horz" wrap="square" lIns="0" tIns="0" rIns="0" bIns="0" rtlCol="0">
            <a:spAutoFit/>
          </a:bodyPr>
          <a:lstStyle/>
          <a:p>
            <a:pPr marL="32822" algn="ctr" defTabSz="829178">
              <a:defRPr/>
            </a:pPr>
            <a:r>
              <a:rPr lang="en-US" sz="1723" spc="-18" dirty="0">
                <a:solidFill>
                  <a:prstClr val="black"/>
                </a:solidFill>
                <a:latin typeface="Calibri"/>
                <a:cs typeface="Calibri"/>
              </a:rPr>
              <a:t>Disposal and Recycling</a:t>
            </a:r>
            <a:endParaRPr sz="1723" dirty="0">
              <a:solidFill>
                <a:prstClr val="black"/>
              </a:solidFill>
              <a:latin typeface="Calibri"/>
              <a:cs typeface="Calibri"/>
            </a:endParaRPr>
          </a:p>
        </p:txBody>
      </p:sp>
      <p:sp>
        <p:nvSpPr>
          <p:cNvPr id="101" name="TextBox 100"/>
          <p:cNvSpPr txBox="1"/>
          <p:nvPr/>
        </p:nvSpPr>
        <p:spPr>
          <a:xfrm>
            <a:off x="1826000" y="3408085"/>
            <a:ext cx="9095089" cy="538930"/>
          </a:xfrm>
          <a:prstGeom prst="rect">
            <a:avLst/>
          </a:prstGeom>
          <a:noFill/>
        </p:spPr>
        <p:txBody>
          <a:bodyPr wrap="square" rtlCol="0">
            <a:spAutoFit/>
          </a:bodyPr>
          <a:lstStyle/>
          <a:p>
            <a:pPr defTabSz="829178">
              <a:defRPr/>
            </a:pPr>
            <a:r>
              <a:rPr lang="en-US" sz="2902" dirty="0">
                <a:solidFill>
                  <a:prstClr val="black"/>
                </a:solidFill>
                <a:latin typeface="Calibri"/>
              </a:rPr>
              <a:t>Generic perspective from the manufacturing industry</a:t>
            </a:r>
          </a:p>
        </p:txBody>
      </p:sp>
      <p:sp>
        <p:nvSpPr>
          <p:cNvPr id="3" name="Slide Number Placeholder 2"/>
          <p:cNvSpPr>
            <a:spLocks noGrp="1"/>
          </p:cNvSpPr>
          <p:nvPr>
            <p:ph type="sldNum" sz="quarter" idx="7"/>
          </p:nvPr>
        </p:nvSpPr>
        <p:spPr/>
        <p:txBody>
          <a:bodyPr/>
          <a:lstStyle/>
          <a:p>
            <a:pPr defTabSz="829178"/>
            <a:fld id="{B6F15528-21DE-4FAA-801E-634DDDAF4B2B}" type="slidenum">
              <a:rPr lang="en-US">
                <a:solidFill>
                  <a:prstClr val="black">
                    <a:tint val="75000"/>
                  </a:prstClr>
                </a:solidFill>
                <a:latin typeface="Calibri"/>
              </a:rPr>
              <a:pPr defTabSz="829178"/>
              <a:t>142</a:t>
            </a:fld>
            <a:endParaRPr lang="en-US">
              <a:solidFill>
                <a:prstClr val="black">
                  <a:tint val="75000"/>
                </a:prstClr>
              </a:solidFill>
              <a:latin typeface="Calibri"/>
            </a:endParaRPr>
          </a:p>
        </p:txBody>
      </p:sp>
    </p:spTree>
    <p:extLst>
      <p:ext uri="{BB962C8B-B14F-4D97-AF65-F5344CB8AC3E}">
        <p14:creationId xmlns:p14="http://schemas.microsoft.com/office/powerpoint/2010/main" val="313243190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4" name="object 21"/>
          <p:cNvSpPr/>
          <p:nvPr/>
        </p:nvSpPr>
        <p:spPr>
          <a:xfrm flipV="1">
            <a:off x="6537806" y="2576554"/>
            <a:ext cx="921656" cy="77351"/>
          </a:xfrm>
          <a:custGeom>
            <a:avLst/>
            <a:gdLst/>
            <a:ahLst/>
            <a:cxnLst/>
            <a:rect l="l" t="t" r="r" b="b"/>
            <a:pathLst>
              <a:path w="118744">
                <a:moveTo>
                  <a:pt x="0" y="0"/>
                </a:moveTo>
                <a:lnTo>
                  <a:pt x="118237" y="0"/>
                </a:lnTo>
              </a:path>
            </a:pathLst>
          </a:custGeom>
          <a:ln w="12700">
            <a:solidFill>
              <a:srgbClr val="5B9BD4"/>
            </a:solidFill>
          </a:ln>
        </p:spPr>
        <p:txBody>
          <a:bodyPr wrap="square" lIns="0" tIns="0" rIns="0" bIns="0" rtlCol="0"/>
          <a:lstStyle/>
          <a:p>
            <a:pPr defTabSz="829178">
              <a:defRPr/>
            </a:pPr>
            <a:endParaRPr sz="3627">
              <a:solidFill>
                <a:prstClr val="black"/>
              </a:solidFill>
              <a:latin typeface="Calibri"/>
            </a:endParaRPr>
          </a:p>
        </p:txBody>
      </p:sp>
      <p:sp>
        <p:nvSpPr>
          <p:cNvPr id="97" name="object 21"/>
          <p:cNvSpPr/>
          <p:nvPr/>
        </p:nvSpPr>
        <p:spPr>
          <a:xfrm flipV="1">
            <a:off x="3466772" y="2610979"/>
            <a:ext cx="921656" cy="77351"/>
          </a:xfrm>
          <a:custGeom>
            <a:avLst/>
            <a:gdLst/>
            <a:ahLst/>
            <a:cxnLst/>
            <a:rect l="l" t="t" r="r" b="b"/>
            <a:pathLst>
              <a:path w="118744">
                <a:moveTo>
                  <a:pt x="0" y="0"/>
                </a:moveTo>
                <a:lnTo>
                  <a:pt x="118237" y="0"/>
                </a:lnTo>
              </a:path>
            </a:pathLst>
          </a:custGeom>
          <a:ln w="12700">
            <a:solidFill>
              <a:srgbClr val="5B9BD4"/>
            </a:solidFill>
          </a:ln>
        </p:spPr>
        <p:txBody>
          <a:bodyPr wrap="square" lIns="0" tIns="0" rIns="0" bIns="0" rtlCol="0"/>
          <a:lstStyle/>
          <a:p>
            <a:pPr defTabSz="829178">
              <a:defRPr/>
            </a:pPr>
            <a:endParaRPr sz="3627">
              <a:solidFill>
                <a:prstClr val="black"/>
              </a:solidFill>
              <a:latin typeface="Calibri"/>
            </a:endParaRPr>
          </a:p>
        </p:txBody>
      </p:sp>
      <p:sp>
        <p:nvSpPr>
          <p:cNvPr id="98" name="object 22"/>
          <p:cNvSpPr/>
          <p:nvPr/>
        </p:nvSpPr>
        <p:spPr>
          <a:xfrm rot="10800000">
            <a:off x="3385582" y="2657199"/>
            <a:ext cx="81190" cy="81190"/>
          </a:xfrm>
          <a:custGeom>
            <a:avLst/>
            <a:gdLst/>
            <a:ahLst/>
            <a:cxnLst/>
            <a:rect l="l" t="t" r="r" b="b"/>
            <a:pathLst>
              <a:path w="89535" h="89535">
                <a:moveTo>
                  <a:pt x="0" y="0"/>
                </a:moveTo>
                <a:lnTo>
                  <a:pt x="0" y="89408"/>
                </a:lnTo>
                <a:lnTo>
                  <a:pt x="89407" y="44703"/>
                </a:lnTo>
                <a:lnTo>
                  <a:pt x="0" y="0"/>
                </a:lnTo>
                <a:close/>
              </a:path>
            </a:pathLst>
          </a:custGeom>
          <a:solidFill>
            <a:srgbClr val="FFC000"/>
          </a:solidFill>
          <a:ln>
            <a:solidFill>
              <a:srgbClr val="5B9BD4"/>
            </a:solidFill>
          </a:ln>
        </p:spPr>
        <p:txBody>
          <a:bodyPr wrap="square" lIns="0" tIns="0" rIns="0" bIns="0" rtlCol="0"/>
          <a:lstStyle/>
          <a:p>
            <a:pPr defTabSz="829178">
              <a:defRPr/>
            </a:pPr>
            <a:endParaRPr sz="3627">
              <a:solidFill>
                <a:prstClr val="black"/>
              </a:solidFill>
              <a:latin typeface="Calibri"/>
            </a:endParaRPr>
          </a:p>
        </p:txBody>
      </p:sp>
      <p:sp>
        <p:nvSpPr>
          <p:cNvPr id="99" name="object 23"/>
          <p:cNvSpPr txBox="1"/>
          <p:nvPr/>
        </p:nvSpPr>
        <p:spPr>
          <a:xfrm>
            <a:off x="3539365" y="2599821"/>
            <a:ext cx="451161" cy="167418"/>
          </a:xfrm>
          <a:prstGeom prst="rect">
            <a:avLst/>
          </a:prstGeom>
          <a:solidFill>
            <a:schemeClr val="bg1"/>
          </a:solidFill>
        </p:spPr>
        <p:txBody>
          <a:bodyPr vert="horz" wrap="square" lIns="0" tIns="0" rIns="0" bIns="0" rtlCol="0">
            <a:spAutoFit/>
          </a:bodyPr>
          <a:lstStyle/>
          <a:p>
            <a:pPr marL="11516" defTabSz="829178">
              <a:defRPr/>
            </a:pPr>
            <a:r>
              <a:rPr lang="en-US" sz="1088" spc="-9" dirty="0">
                <a:solidFill>
                  <a:prstClr val="black"/>
                </a:solidFill>
                <a:latin typeface="Calibri"/>
                <a:cs typeface="Calibri"/>
              </a:rPr>
              <a:t>Follows</a:t>
            </a:r>
            <a:endParaRPr sz="1088" dirty="0">
              <a:solidFill>
                <a:prstClr val="black"/>
              </a:solidFill>
              <a:latin typeface="Calibri"/>
              <a:cs typeface="Calibri"/>
            </a:endParaRPr>
          </a:p>
        </p:txBody>
      </p:sp>
      <p:sp>
        <p:nvSpPr>
          <p:cNvPr id="2" name="TextBox 1"/>
          <p:cNvSpPr txBox="1"/>
          <p:nvPr/>
        </p:nvSpPr>
        <p:spPr>
          <a:xfrm rot="16200000">
            <a:off x="532059" y="1422561"/>
            <a:ext cx="2098225" cy="371512"/>
          </a:xfrm>
          <a:prstGeom prst="rect">
            <a:avLst/>
          </a:prstGeom>
          <a:noFill/>
        </p:spPr>
        <p:txBody>
          <a:bodyPr wrap="square" rtlCol="0">
            <a:spAutoFit/>
          </a:bodyPr>
          <a:lstStyle/>
          <a:p>
            <a:pPr algn="ctr" defTabSz="829178">
              <a:defRPr/>
            </a:pPr>
            <a:r>
              <a:rPr lang="fr-CH" sz="1814" b="1" dirty="0" err="1">
                <a:solidFill>
                  <a:srgbClr val="B48900"/>
                </a:solidFill>
                <a:latin typeface="Calibri"/>
              </a:rPr>
              <a:t>Process</a:t>
            </a:r>
            <a:endParaRPr lang="en-GB" sz="1814" b="1" dirty="0">
              <a:solidFill>
                <a:srgbClr val="B48900"/>
              </a:solidFill>
              <a:latin typeface="Calibri"/>
            </a:endParaRPr>
          </a:p>
        </p:txBody>
      </p:sp>
      <p:sp>
        <p:nvSpPr>
          <p:cNvPr id="5" name="object 54"/>
          <p:cNvSpPr/>
          <p:nvPr/>
        </p:nvSpPr>
        <p:spPr>
          <a:xfrm>
            <a:off x="7796677" y="1321504"/>
            <a:ext cx="0" cy="172746"/>
          </a:xfrm>
          <a:custGeom>
            <a:avLst/>
            <a:gdLst/>
            <a:ahLst/>
            <a:cxnLst/>
            <a:rect l="l" t="t" r="r" b="b"/>
            <a:pathLst>
              <a:path h="190500">
                <a:moveTo>
                  <a:pt x="0" y="0"/>
                </a:moveTo>
                <a:lnTo>
                  <a:pt x="0" y="9668"/>
                </a:lnTo>
                <a:lnTo>
                  <a:pt x="0" y="20102"/>
                </a:lnTo>
                <a:lnTo>
                  <a:pt x="0" y="31224"/>
                </a:lnTo>
                <a:lnTo>
                  <a:pt x="0" y="108117"/>
                </a:lnTo>
                <a:lnTo>
                  <a:pt x="0" y="121909"/>
                </a:lnTo>
                <a:lnTo>
                  <a:pt x="0" y="135775"/>
                </a:lnTo>
                <a:lnTo>
                  <a:pt x="0" y="149639"/>
                </a:lnTo>
                <a:lnTo>
                  <a:pt x="0" y="163423"/>
                </a:lnTo>
                <a:lnTo>
                  <a:pt x="0" y="177051"/>
                </a:lnTo>
                <a:lnTo>
                  <a:pt x="0" y="190446"/>
                </a:lnTo>
              </a:path>
            </a:pathLst>
          </a:custGeom>
          <a:solidFill>
            <a:srgbClr val="FFC000"/>
          </a:solidFill>
          <a:ln w="12700">
            <a:solidFill>
              <a:srgbClr val="5B9BD4"/>
            </a:solidFill>
          </a:ln>
        </p:spPr>
        <p:txBody>
          <a:bodyPr wrap="square" lIns="0" tIns="0" rIns="0" bIns="0" rtlCol="0"/>
          <a:lstStyle/>
          <a:p>
            <a:pPr defTabSz="829178">
              <a:defRPr/>
            </a:pPr>
            <a:endParaRPr sz="1632">
              <a:solidFill>
                <a:prstClr val="black"/>
              </a:solidFill>
              <a:latin typeface="Calibri"/>
            </a:endParaRPr>
          </a:p>
        </p:txBody>
      </p:sp>
      <p:sp>
        <p:nvSpPr>
          <p:cNvPr id="6" name="object 2"/>
          <p:cNvSpPr txBox="1"/>
          <p:nvPr/>
        </p:nvSpPr>
        <p:spPr>
          <a:xfrm>
            <a:off x="7662807" y="647579"/>
            <a:ext cx="380040" cy="139590"/>
          </a:xfrm>
          <a:prstGeom prst="rect">
            <a:avLst/>
          </a:prstGeom>
          <a:solidFill>
            <a:srgbClr val="FFC000"/>
          </a:solidFill>
        </p:spPr>
        <p:txBody>
          <a:bodyPr vert="horz" wrap="square" lIns="0" tIns="0" rIns="0" bIns="0" rtlCol="0">
            <a:spAutoFit/>
          </a:bodyPr>
          <a:lstStyle/>
          <a:p>
            <a:pPr marL="11516" defTabSz="829178">
              <a:defRPr/>
            </a:pPr>
            <a:r>
              <a:rPr sz="907" spc="5" dirty="0">
                <a:solidFill>
                  <a:prstClr val="black"/>
                </a:solidFill>
                <a:latin typeface="Calibri"/>
                <a:cs typeface="Calibri"/>
              </a:rPr>
              <a:t>P</a:t>
            </a:r>
            <a:r>
              <a:rPr sz="907" spc="-14" dirty="0">
                <a:solidFill>
                  <a:prstClr val="black"/>
                </a:solidFill>
                <a:latin typeface="Calibri"/>
                <a:cs typeface="Calibri"/>
              </a:rPr>
              <a:t>r</a:t>
            </a:r>
            <a:r>
              <a:rPr sz="907" spc="-5" dirty="0">
                <a:solidFill>
                  <a:prstClr val="black"/>
                </a:solidFill>
                <a:latin typeface="Calibri"/>
                <a:cs typeface="Calibri"/>
              </a:rPr>
              <a:t>o</a:t>
            </a:r>
            <a:r>
              <a:rPr sz="907" spc="-14" dirty="0">
                <a:solidFill>
                  <a:prstClr val="black"/>
                </a:solidFill>
                <a:latin typeface="Calibri"/>
                <a:cs typeface="Calibri"/>
              </a:rPr>
              <a:t>c</a:t>
            </a:r>
            <a:r>
              <a:rPr sz="907" spc="23" dirty="0">
                <a:solidFill>
                  <a:prstClr val="black"/>
                </a:solidFill>
                <a:latin typeface="Calibri"/>
                <a:cs typeface="Calibri"/>
              </a:rPr>
              <a:t>e</a:t>
            </a:r>
            <a:r>
              <a:rPr sz="907" spc="-18" dirty="0">
                <a:solidFill>
                  <a:prstClr val="black"/>
                </a:solidFill>
                <a:latin typeface="Calibri"/>
                <a:cs typeface="Calibri"/>
              </a:rPr>
              <a:t>s</a:t>
            </a:r>
            <a:r>
              <a:rPr sz="907" spc="5" dirty="0">
                <a:solidFill>
                  <a:prstClr val="black"/>
                </a:solidFill>
                <a:latin typeface="Calibri"/>
                <a:cs typeface="Calibri"/>
              </a:rPr>
              <a:t>s</a:t>
            </a:r>
            <a:endParaRPr sz="907" dirty="0">
              <a:solidFill>
                <a:prstClr val="black"/>
              </a:solidFill>
              <a:latin typeface="Calibri"/>
              <a:cs typeface="Calibri"/>
            </a:endParaRPr>
          </a:p>
        </p:txBody>
      </p:sp>
      <p:sp>
        <p:nvSpPr>
          <p:cNvPr id="7" name="object 52"/>
          <p:cNvSpPr/>
          <p:nvPr/>
        </p:nvSpPr>
        <p:spPr>
          <a:xfrm>
            <a:off x="7809296" y="756891"/>
            <a:ext cx="41458" cy="389835"/>
          </a:xfrm>
          <a:custGeom>
            <a:avLst/>
            <a:gdLst/>
            <a:ahLst/>
            <a:cxnLst/>
            <a:rect l="l" t="t" r="r" b="b"/>
            <a:pathLst>
              <a:path h="190500">
                <a:moveTo>
                  <a:pt x="0" y="0"/>
                </a:moveTo>
                <a:lnTo>
                  <a:pt x="0" y="9646"/>
                </a:lnTo>
                <a:lnTo>
                  <a:pt x="0" y="20064"/>
                </a:lnTo>
                <a:lnTo>
                  <a:pt x="0" y="31175"/>
                </a:lnTo>
                <a:lnTo>
                  <a:pt x="0" y="42903"/>
                </a:lnTo>
                <a:lnTo>
                  <a:pt x="0" y="55171"/>
                </a:lnTo>
                <a:lnTo>
                  <a:pt x="0" y="67899"/>
                </a:lnTo>
                <a:lnTo>
                  <a:pt x="0" y="81012"/>
                </a:lnTo>
                <a:lnTo>
                  <a:pt x="0" y="94431"/>
                </a:lnTo>
                <a:lnTo>
                  <a:pt x="0" y="108080"/>
                </a:lnTo>
                <a:lnTo>
                  <a:pt x="0" y="121880"/>
                </a:lnTo>
                <a:lnTo>
                  <a:pt x="0" y="135755"/>
                </a:lnTo>
                <a:lnTo>
                  <a:pt x="0" y="149626"/>
                </a:lnTo>
                <a:lnTo>
                  <a:pt x="0" y="163417"/>
                </a:lnTo>
                <a:lnTo>
                  <a:pt x="0" y="177049"/>
                </a:lnTo>
                <a:lnTo>
                  <a:pt x="0" y="190446"/>
                </a:lnTo>
              </a:path>
            </a:pathLst>
          </a:custGeom>
          <a:solidFill>
            <a:srgbClr val="FFC000"/>
          </a:solidFill>
          <a:ln w="12700">
            <a:solidFill>
              <a:srgbClr val="5B9BD4"/>
            </a:solidFill>
          </a:ln>
        </p:spPr>
        <p:txBody>
          <a:bodyPr wrap="square" lIns="0" tIns="0" rIns="0" bIns="0" rtlCol="0"/>
          <a:lstStyle/>
          <a:p>
            <a:pPr defTabSz="829178">
              <a:defRPr/>
            </a:pPr>
            <a:endParaRPr sz="1632">
              <a:solidFill>
                <a:prstClr val="black"/>
              </a:solidFill>
              <a:latin typeface="Calibri"/>
            </a:endParaRPr>
          </a:p>
        </p:txBody>
      </p:sp>
      <p:sp>
        <p:nvSpPr>
          <p:cNvPr id="9" name="object 4"/>
          <p:cNvSpPr/>
          <p:nvPr/>
        </p:nvSpPr>
        <p:spPr>
          <a:xfrm>
            <a:off x="7203062" y="957799"/>
            <a:ext cx="1187234" cy="309849"/>
          </a:xfrm>
          <a:custGeom>
            <a:avLst/>
            <a:gdLst/>
            <a:ahLst/>
            <a:cxnLst/>
            <a:rect l="l" t="t" r="r" b="b"/>
            <a:pathLst>
              <a:path w="1440179" h="491490">
                <a:moveTo>
                  <a:pt x="0" y="491401"/>
                </a:moveTo>
                <a:lnTo>
                  <a:pt x="1440052" y="491401"/>
                </a:lnTo>
                <a:lnTo>
                  <a:pt x="1440052" y="0"/>
                </a:lnTo>
                <a:lnTo>
                  <a:pt x="0" y="0"/>
                </a:lnTo>
                <a:lnTo>
                  <a:pt x="0" y="491401"/>
                </a:lnTo>
                <a:close/>
              </a:path>
            </a:pathLst>
          </a:custGeom>
          <a:solidFill>
            <a:srgbClr val="FFC000"/>
          </a:solidFill>
        </p:spPr>
        <p:txBody>
          <a:bodyPr wrap="square" lIns="0" tIns="0" rIns="0" bIns="0" rtlCol="0"/>
          <a:lstStyle/>
          <a:p>
            <a:pPr defTabSz="829178">
              <a:defRPr/>
            </a:pPr>
            <a:endParaRPr sz="1632">
              <a:solidFill>
                <a:prstClr val="black"/>
              </a:solidFill>
              <a:latin typeface="Calibri"/>
            </a:endParaRPr>
          </a:p>
        </p:txBody>
      </p:sp>
      <p:sp>
        <p:nvSpPr>
          <p:cNvPr id="11" name="object 6"/>
          <p:cNvSpPr txBox="1"/>
          <p:nvPr/>
        </p:nvSpPr>
        <p:spPr>
          <a:xfrm>
            <a:off x="6729050" y="941464"/>
            <a:ext cx="2130879" cy="334835"/>
          </a:xfrm>
          <a:prstGeom prst="rect">
            <a:avLst/>
          </a:prstGeom>
          <a:solidFill>
            <a:srgbClr val="FFC000"/>
          </a:solidFill>
        </p:spPr>
        <p:txBody>
          <a:bodyPr vert="horz" wrap="square" lIns="0" tIns="0" rIns="0" bIns="0" rtlCol="0">
            <a:spAutoFit/>
          </a:bodyPr>
          <a:lstStyle/>
          <a:p>
            <a:pPr marL="11516" algn="ctr" defTabSz="829178">
              <a:defRPr/>
            </a:pPr>
            <a:r>
              <a:rPr sz="2176" spc="5" dirty="0">
                <a:solidFill>
                  <a:prstClr val="black"/>
                </a:solidFill>
                <a:latin typeface="Calibri"/>
                <a:cs typeface="Calibri"/>
              </a:rPr>
              <a:t>P</a:t>
            </a:r>
            <a:r>
              <a:rPr sz="2176" spc="-9" dirty="0">
                <a:solidFill>
                  <a:prstClr val="black"/>
                </a:solidFill>
                <a:latin typeface="Calibri"/>
                <a:cs typeface="Calibri"/>
              </a:rPr>
              <a:t>l</a:t>
            </a:r>
            <a:r>
              <a:rPr sz="2176" spc="5" dirty="0">
                <a:solidFill>
                  <a:prstClr val="black"/>
                </a:solidFill>
                <a:latin typeface="Calibri"/>
                <a:cs typeface="Calibri"/>
              </a:rPr>
              <a:t>a</a:t>
            </a:r>
            <a:r>
              <a:rPr sz="2176" spc="-5" dirty="0">
                <a:solidFill>
                  <a:prstClr val="black"/>
                </a:solidFill>
                <a:latin typeface="Calibri"/>
                <a:cs typeface="Calibri"/>
              </a:rPr>
              <a:t>nn</a:t>
            </a:r>
            <a:r>
              <a:rPr sz="2176" spc="-14" dirty="0">
                <a:solidFill>
                  <a:prstClr val="black"/>
                </a:solidFill>
                <a:latin typeface="Calibri"/>
                <a:cs typeface="Calibri"/>
              </a:rPr>
              <a:t>e</a:t>
            </a:r>
            <a:r>
              <a:rPr sz="2176" spc="5" dirty="0">
                <a:solidFill>
                  <a:prstClr val="black"/>
                </a:solidFill>
                <a:latin typeface="Calibri"/>
                <a:cs typeface="Calibri"/>
              </a:rPr>
              <a:t>d</a:t>
            </a:r>
            <a:r>
              <a:rPr sz="2176" spc="-9" dirty="0">
                <a:solidFill>
                  <a:prstClr val="black"/>
                </a:solidFill>
                <a:latin typeface="Calibri"/>
                <a:cs typeface="Calibri"/>
              </a:rPr>
              <a:t> </a:t>
            </a:r>
            <a:r>
              <a:rPr sz="2176" spc="5" dirty="0">
                <a:solidFill>
                  <a:prstClr val="black"/>
                </a:solidFill>
                <a:latin typeface="Calibri"/>
                <a:cs typeface="Calibri"/>
              </a:rPr>
              <a:t>P</a:t>
            </a:r>
            <a:r>
              <a:rPr sz="2176" spc="-14" dirty="0">
                <a:solidFill>
                  <a:prstClr val="black"/>
                </a:solidFill>
                <a:latin typeface="Calibri"/>
                <a:cs typeface="Calibri"/>
              </a:rPr>
              <a:t>r</a:t>
            </a:r>
            <a:r>
              <a:rPr sz="2176" spc="-9" dirty="0">
                <a:solidFill>
                  <a:prstClr val="black"/>
                </a:solidFill>
                <a:latin typeface="Calibri"/>
                <a:cs typeface="Calibri"/>
              </a:rPr>
              <a:t>o</a:t>
            </a:r>
            <a:r>
              <a:rPr sz="2176" spc="-14" dirty="0">
                <a:solidFill>
                  <a:prstClr val="black"/>
                </a:solidFill>
                <a:latin typeface="Calibri"/>
                <a:cs typeface="Calibri"/>
              </a:rPr>
              <a:t>c</a:t>
            </a:r>
            <a:r>
              <a:rPr sz="2176" spc="18" dirty="0">
                <a:solidFill>
                  <a:prstClr val="black"/>
                </a:solidFill>
                <a:latin typeface="Calibri"/>
                <a:cs typeface="Calibri"/>
              </a:rPr>
              <a:t>e</a:t>
            </a:r>
            <a:r>
              <a:rPr sz="2176" spc="-18" dirty="0">
                <a:solidFill>
                  <a:prstClr val="black"/>
                </a:solidFill>
                <a:latin typeface="Calibri"/>
                <a:cs typeface="Calibri"/>
              </a:rPr>
              <a:t>s</a:t>
            </a:r>
            <a:r>
              <a:rPr sz="2176" spc="5" dirty="0">
                <a:solidFill>
                  <a:prstClr val="black"/>
                </a:solidFill>
                <a:latin typeface="Calibri"/>
                <a:cs typeface="Calibri"/>
              </a:rPr>
              <a:t>s</a:t>
            </a:r>
            <a:endParaRPr sz="2176" dirty="0">
              <a:solidFill>
                <a:prstClr val="black"/>
              </a:solidFill>
              <a:latin typeface="Calibri"/>
              <a:cs typeface="Calibri"/>
            </a:endParaRPr>
          </a:p>
        </p:txBody>
      </p:sp>
      <p:sp>
        <p:nvSpPr>
          <p:cNvPr id="14" name="object 9"/>
          <p:cNvSpPr/>
          <p:nvPr/>
        </p:nvSpPr>
        <p:spPr>
          <a:xfrm>
            <a:off x="2295597" y="1462659"/>
            <a:ext cx="8325140" cy="445684"/>
          </a:xfrm>
          <a:custGeom>
            <a:avLst/>
            <a:gdLst/>
            <a:ahLst/>
            <a:cxnLst/>
            <a:rect l="l" t="t" r="r" b="b"/>
            <a:pathLst>
              <a:path w="9378315" h="491489">
                <a:moveTo>
                  <a:pt x="0" y="491401"/>
                </a:moveTo>
                <a:lnTo>
                  <a:pt x="9378061" y="491401"/>
                </a:lnTo>
                <a:lnTo>
                  <a:pt x="9378061" y="0"/>
                </a:lnTo>
                <a:lnTo>
                  <a:pt x="0" y="0"/>
                </a:lnTo>
                <a:lnTo>
                  <a:pt x="0" y="491401"/>
                </a:lnTo>
                <a:close/>
              </a:path>
            </a:pathLst>
          </a:custGeom>
          <a:solidFill>
            <a:srgbClr val="FFC000"/>
          </a:solidFill>
          <a:ln w="4767">
            <a:solidFill>
              <a:srgbClr val="C7C7C7"/>
            </a:solidFill>
          </a:ln>
        </p:spPr>
        <p:txBody>
          <a:bodyPr wrap="square" lIns="0" tIns="0" rIns="0" bIns="0" rtlCol="0"/>
          <a:lstStyle/>
          <a:p>
            <a:pPr defTabSz="829178">
              <a:defRPr/>
            </a:pPr>
            <a:endParaRPr sz="1632">
              <a:solidFill>
                <a:prstClr val="black"/>
              </a:solidFill>
              <a:latin typeface="Calibri"/>
            </a:endParaRPr>
          </a:p>
        </p:txBody>
      </p:sp>
      <p:sp>
        <p:nvSpPr>
          <p:cNvPr id="15" name="object 10"/>
          <p:cNvSpPr txBox="1"/>
          <p:nvPr/>
        </p:nvSpPr>
        <p:spPr>
          <a:xfrm>
            <a:off x="7289452" y="1525769"/>
            <a:ext cx="3316715" cy="334835"/>
          </a:xfrm>
          <a:prstGeom prst="rect">
            <a:avLst/>
          </a:prstGeom>
          <a:solidFill>
            <a:srgbClr val="FFC000"/>
          </a:solidFill>
        </p:spPr>
        <p:txBody>
          <a:bodyPr vert="horz" wrap="square" lIns="0" tIns="0" rIns="0" bIns="0" rtlCol="0">
            <a:spAutoFit/>
          </a:bodyPr>
          <a:lstStyle/>
          <a:p>
            <a:pPr marL="11516" defTabSz="829178">
              <a:defRPr/>
            </a:pPr>
            <a:r>
              <a:rPr sz="2176" spc="5" dirty="0">
                <a:solidFill>
                  <a:prstClr val="black"/>
                </a:solidFill>
                <a:latin typeface="Calibri"/>
                <a:cs typeface="Calibri"/>
              </a:rPr>
              <a:t>P</a:t>
            </a:r>
            <a:r>
              <a:rPr sz="2176" spc="-14" dirty="0">
                <a:solidFill>
                  <a:prstClr val="black"/>
                </a:solidFill>
                <a:latin typeface="Calibri"/>
                <a:cs typeface="Calibri"/>
              </a:rPr>
              <a:t>r</a:t>
            </a:r>
            <a:r>
              <a:rPr sz="2176" spc="-5" dirty="0">
                <a:solidFill>
                  <a:prstClr val="black"/>
                </a:solidFill>
                <a:latin typeface="Calibri"/>
                <a:cs typeface="Calibri"/>
              </a:rPr>
              <a:t>odu</a:t>
            </a:r>
            <a:r>
              <a:rPr sz="2176" spc="-14" dirty="0">
                <a:solidFill>
                  <a:prstClr val="black"/>
                </a:solidFill>
                <a:latin typeface="Calibri"/>
                <a:cs typeface="Calibri"/>
              </a:rPr>
              <a:t>c</a:t>
            </a:r>
            <a:r>
              <a:rPr sz="2176" dirty="0">
                <a:solidFill>
                  <a:prstClr val="black"/>
                </a:solidFill>
                <a:latin typeface="Calibri"/>
                <a:cs typeface="Calibri"/>
              </a:rPr>
              <a:t>t</a:t>
            </a:r>
            <a:r>
              <a:rPr sz="2176" spc="-5" dirty="0">
                <a:solidFill>
                  <a:prstClr val="black"/>
                </a:solidFill>
                <a:latin typeface="Calibri"/>
                <a:cs typeface="Calibri"/>
              </a:rPr>
              <a:t> </a:t>
            </a:r>
            <a:r>
              <a:rPr sz="2176" spc="23" dirty="0">
                <a:solidFill>
                  <a:prstClr val="black"/>
                </a:solidFill>
                <a:latin typeface="Calibri"/>
                <a:cs typeface="Calibri"/>
              </a:rPr>
              <a:t>L</a:t>
            </a:r>
            <a:r>
              <a:rPr sz="2176" spc="-9" dirty="0">
                <a:solidFill>
                  <a:prstClr val="black"/>
                </a:solidFill>
                <a:latin typeface="Calibri"/>
                <a:cs typeface="Calibri"/>
              </a:rPr>
              <a:t>if</a:t>
            </a:r>
            <a:r>
              <a:rPr sz="2176" spc="5" dirty="0">
                <a:solidFill>
                  <a:prstClr val="black"/>
                </a:solidFill>
                <a:latin typeface="Calibri"/>
                <a:cs typeface="Calibri"/>
              </a:rPr>
              <a:t>e</a:t>
            </a:r>
            <a:r>
              <a:rPr sz="2176" spc="-18" dirty="0">
                <a:solidFill>
                  <a:prstClr val="black"/>
                </a:solidFill>
                <a:latin typeface="Calibri"/>
                <a:cs typeface="Calibri"/>
              </a:rPr>
              <a:t> </a:t>
            </a:r>
            <a:r>
              <a:rPr sz="2176" spc="-9" dirty="0">
                <a:solidFill>
                  <a:prstClr val="black"/>
                </a:solidFill>
                <a:latin typeface="Calibri"/>
                <a:cs typeface="Calibri"/>
              </a:rPr>
              <a:t>C</a:t>
            </a:r>
            <a:r>
              <a:rPr sz="2176" spc="-5" dirty="0">
                <a:solidFill>
                  <a:prstClr val="black"/>
                </a:solidFill>
                <a:latin typeface="Calibri"/>
                <a:cs typeface="Calibri"/>
              </a:rPr>
              <a:t>y</a:t>
            </a:r>
            <a:r>
              <a:rPr sz="2176" spc="23" dirty="0">
                <a:solidFill>
                  <a:prstClr val="black"/>
                </a:solidFill>
                <a:latin typeface="Calibri"/>
                <a:cs typeface="Calibri"/>
              </a:rPr>
              <a:t>c</a:t>
            </a:r>
            <a:r>
              <a:rPr sz="2176" spc="-9" dirty="0">
                <a:solidFill>
                  <a:prstClr val="black"/>
                </a:solidFill>
                <a:latin typeface="Calibri"/>
                <a:cs typeface="Calibri"/>
              </a:rPr>
              <a:t>l</a:t>
            </a:r>
            <a:r>
              <a:rPr sz="2176" spc="5" dirty="0">
                <a:solidFill>
                  <a:prstClr val="black"/>
                </a:solidFill>
                <a:latin typeface="Calibri"/>
                <a:cs typeface="Calibri"/>
              </a:rPr>
              <a:t>e</a:t>
            </a:r>
            <a:r>
              <a:rPr sz="2176" spc="-9" dirty="0">
                <a:solidFill>
                  <a:prstClr val="black"/>
                </a:solidFill>
                <a:latin typeface="Calibri"/>
                <a:cs typeface="Calibri"/>
              </a:rPr>
              <a:t> </a:t>
            </a:r>
            <a:r>
              <a:rPr sz="2176" spc="-5" dirty="0">
                <a:solidFill>
                  <a:prstClr val="black"/>
                </a:solidFill>
                <a:latin typeface="Calibri"/>
                <a:cs typeface="Calibri"/>
              </a:rPr>
              <a:t>(</a:t>
            </a:r>
            <a:r>
              <a:rPr sz="2176" spc="5" dirty="0">
                <a:solidFill>
                  <a:prstClr val="black"/>
                </a:solidFill>
                <a:latin typeface="Calibri"/>
                <a:cs typeface="Calibri"/>
              </a:rPr>
              <a:t>P</a:t>
            </a:r>
            <a:r>
              <a:rPr sz="2176" spc="-9" dirty="0">
                <a:solidFill>
                  <a:prstClr val="black"/>
                </a:solidFill>
                <a:latin typeface="Calibri"/>
                <a:cs typeface="Calibri"/>
              </a:rPr>
              <a:t>L</a:t>
            </a:r>
            <a:r>
              <a:rPr sz="2176" spc="-5" dirty="0">
                <a:solidFill>
                  <a:prstClr val="black"/>
                </a:solidFill>
                <a:latin typeface="Calibri"/>
                <a:cs typeface="Calibri"/>
              </a:rPr>
              <a:t>C</a:t>
            </a:r>
            <a:r>
              <a:rPr sz="2176" dirty="0">
                <a:solidFill>
                  <a:prstClr val="black"/>
                </a:solidFill>
                <a:latin typeface="Calibri"/>
                <a:cs typeface="Calibri"/>
              </a:rPr>
              <a:t>)</a:t>
            </a:r>
          </a:p>
        </p:txBody>
      </p:sp>
      <p:sp>
        <p:nvSpPr>
          <p:cNvPr id="90" name="object 4"/>
          <p:cNvSpPr/>
          <p:nvPr/>
        </p:nvSpPr>
        <p:spPr>
          <a:xfrm>
            <a:off x="7346218" y="457776"/>
            <a:ext cx="957817" cy="311998"/>
          </a:xfrm>
          <a:custGeom>
            <a:avLst/>
            <a:gdLst/>
            <a:ahLst/>
            <a:cxnLst/>
            <a:rect l="l" t="t" r="r" b="b"/>
            <a:pathLst>
              <a:path w="1440179" h="491490">
                <a:moveTo>
                  <a:pt x="0" y="491401"/>
                </a:moveTo>
                <a:lnTo>
                  <a:pt x="1440052" y="491401"/>
                </a:lnTo>
                <a:lnTo>
                  <a:pt x="1440052" y="0"/>
                </a:lnTo>
                <a:lnTo>
                  <a:pt x="0" y="0"/>
                </a:lnTo>
                <a:lnTo>
                  <a:pt x="0" y="491401"/>
                </a:lnTo>
                <a:close/>
              </a:path>
            </a:pathLst>
          </a:custGeom>
          <a:solidFill>
            <a:srgbClr val="FFC000"/>
          </a:solidFill>
        </p:spPr>
        <p:txBody>
          <a:bodyPr wrap="square" lIns="0" tIns="0" rIns="0" bIns="0" rtlCol="0"/>
          <a:lstStyle/>
          <a:p>
            <a:pPr defTabSz="829178">
              <a:defRPr/>
            </a:pPr>
            <a:endParaRPr sz="1632">
              <a:solidFill>
                <a:prstClr val="black"/>
              </a:solidFill>
              <a:latin typeface="Calibri"/>
            </a:endParaRPr>
          </a:p>
        </p:txBody>
      </p:sp>
      <p:sp>
        <p:nvSpPr>
          <p:cNvPr id="91" name="object 6"/>
          <p:cNvSpPr txBox="1"/>
          <p:nvPr/>
        </p:nvSpPr>
        <p:spPr>
          <a:xfrm>
            <a:off x="6510589" y="388677"/>
            <a:ext cx="2556635" cy="390748"/>
          </a:xfrm>
          <a:prstGeom prst="rect">
            <a:avLst/>
          </a:prstGeom>
          <a:solidFill>
            <a:srgbClr val="FFC000"/>
          </a:solidFill>
        </p:spPr>
        <p:txBody>
          <a:bodyPr vert="horz" wrap="square" lIns="0" tIns="0" rIns="0" bIns="0" rtlCol="0">
            <a:spAutoFit/>
          </a:bodyPr>
          <a:lstStyle/>
          <a:p>
            <a:pPr marL="11516" algn="ctr" defTabSz="829178">
              <a:defRPr/>
            </a:pPr>
            <a:r>
              <a:rPr lang="en-US" sz="2539" spc="5" dirty="0">
                <a:solidFill>
                  <a:prstClr val="black"/>
                </a:solidFill>
                <a:latin typeface="Calibri"/>
                <a:cs typeface="Calibri"/>
              </a:rPr>
              <a:t>BFO: </a:t>
            </a:r>
            <a:r>
              <a:rPr sz="2539" spc="5" dirty="0">
                <a:solidFill>
                  <a:prstClr val="black"/>
                </a:solidFill>
                <a:latin typeface="Calibri"/>
                <a:cs typeface="Calibri"/>
              </a:rPr>
              <a:t>P</a:t>
            </a:r>
            <a:r>
              <a:rPr sz="2539" spc="-14" dirty="0">
                <a:solidFill>
                  <a:prstClr val="black"/>
                </a:solidFill>
                <a:latin typeface="Calibri"/>
                <a:cs typeface="Calibri"/>
              </a:rPr>
              <a:t>r</a:t>
            </a:r>
            <a:r>
              <a:rPr sz="2539" spc="-9" dirty="0">
                <a:solidFill>
                  <a:prstClr val="black"/>
                </a:solidFill>
                <a:latin typeface="Calibri"/>
                <a:cs typeface="Calibri"/>
              </a:rPr>
              <a:t>o</a:t>
            </a:r>
            <a:r>
              <a:rPr sz="2539" spc="-14" dirty="0">
                <a:solidFill>
                  <a:prstClr val="black"/>
                </a:solidFill>
                <a:latin typeface="Calibri"/>
                <a:cs typeface="Calibri"/>
              </a:rPr>
              <a:t>c</a:t>
            </a:r>
            <a:r>
              <a:rPr sz="2539" spc="18" dirty="0">
                <a:solidFill>
                  <a:prstClr val="black"/>
                </a:solidFill>
                <a:latin typeface="Calibri"/>
                <a:cs typeface="Calibri"/>
              </a:rPr>
              <a:t>e</a:t>
            </a:r>
            <a:r>
              <a:rPr sz="2539" spc="-18" dirty="0">
                <a:solidFill>
                  <a:prstClr val="black"/>
                </a:solidFill>
                <a:latin typeface="Calibri"/>
                <a:cs typeface="Calibri"/>
              </a:rPr>
              <a:t>s</a:t>
            </a:r>
            <a:r>
              <a:rPr sz="2539" spc="5" dirty="0">
                <a:solidFill>
                  <a:prstClr val="black"/>
                </a:solidFill>
                <a:latin typeface="Calibri"/>
                <a:cs typeface="Calibri"/>
              </a:rPr>
              <a:t>s</a:t>
            </a:r>
            <a:endParaRPr sz="2539" dirty="0">
              <a:solidFill>
                <a:prstClr val="black"/>
              </a:solidFill>
              <a:latin typeface="Calibri"/>
              <a:cs typeface="Calibri"/>
            </a:endParaRPr>
          </a:p>
        </p:txBody>
      </p:sp>
      <p:sp>
        <p:nvSpPr>
          <p:cNvPr id="114" name="object 89"/>
          <p:cNvSpPr/>
          <p:nvPr/>
        </p:nvSpPr>
        <p:spPr>
          <a:xfrm>
            <a:off x="7775088" y="780811"/>
            <a:ext cx="81190" cy="81190"/>
          </a:xfrm>
          <a:custGeom>
            <a:avLst/>
            <a:gdLst/>
            <a:ahLst/>
            <a:cxnLst/>
            <a:rect l="l" t="t" r="r" b="b"/>
            <a:pathLst>
              <a:path w="89535" h="89535">
                <a:moveTo>
                  <a:pt x="44703" y="0"/>
                </a:moveTo>
                <a:lnTo>
                  <a:pt x="0" y="89407"/>
                </a:lnTo>
                <a:lnTo>
                  <a:pt x="89408" y="89407"/>
                </a:lnTo>
                <a:lnTo>
                  <a:pt x="44703" y="0"/>
                </a:lnTo>
                <a:close/>
              </a:path>
            </a:pathLst>
          </a:custGeom>
          <a:solidFill>
            <a:srgbClr val="FFC000"/>
          </a:solidFill>
          <a:ln>
            <a:solidFill>
              <a:srgbClr val="00B0F0"/>
            </a:solidFill>
          </a:ln>
        </p:spPr>
        <p:txBody>
          <a:bodyPr wrap="square" lIns="0" tIns="0" rIns="0" bIns="0" rtlCol="0"/>
          <a:lstStyle/>
          <a:p>
            <a:pPr defTabSz="829178">
              <a:defRPr/>
            </a:pPr>
            <a:endParaRPr sz="1632">
              <a:solidFill>
                <a:prstClr val="black"/>
              </a:solidFill>
              <a:latin typeface="Calibri"/>
            </a:endParaRPr>
          </a:p>
        </p:txBody>
      </p:sp>
      <p:sp>
        <p:nvSpPr>
          <p:cNvPr id="115" name="object 89"/>
          <p:cNvSpPr/>
          <p:nvPr/>
        </p:nvSpPr>
        <p:spPr>
          <a:xfrm>
            <a:off x="7759541" y="1276591"/>
            <a:ext cx="81190" cy="81190"/>
          </a:xfrm>
          <a:custGeom>
            <a:avLst/>
            <a:gdLst/>
            <a:ahLst/>
            <a:cxnLst/>
            <a:rect l="l" t="t" r="r" b="b"/>
            <a:pathLst>
              <a:path w="89535" h="89535">
                <a:moveTo>
                  <a:pt x="44703" y="0"/>
                </a:moveTo>
                <a:lnTo>
                  <a:pt x="0" y="89407"/>
                </a:lnTo>
                <a:lnTo>
                  <a:pt x="89408" y="89407"/>
                </a:lnTo>
                <a:lnTo>
                  <a:pt x="44703" y="0"/>
                </a:lnTo>
                <a:close/>
              </a:path>
            </a:pathLst>
          </a:custGeom>
          <a:solidFill>
            <a:srgbClr val="FFC000"/>
          </a:solidFill>
          <a:ln>
            <a:solidFill>
              <a:srgbClr val="00B0F0"/>
            </a:solidFill>
          </a:ln>
        </p:spPr>
        <p:txBody>
          <a:bodyPr wrap="square" lIns="0" tIns="0" rIns="0" bIns="0" rtlCol="0"/>
          <a:lstStyle/>
          <a:p>
            <a:pPr defTabSz="829178">
              <a:defRPr/>
            </a:pPr>
            <a:endParaRPr sz="1632">
              <a:solidFill>
                <a:prstClr val="black"/>
              </a:solidFill>
              <a:latin typeface="Calibri"/>
            </a:endParaRPr>
          </a:p>
        </p:txBody>
      </p:sp>
      <p:sp>
        <p:nvSpPr>
          <p:cNvPr id="22" name="object 14"/>
          <p:cNvSpPr txBox="1"/>
          <p:nvPr/>
        </p:nvSpPr>
        <p:spPr>
          <a:xfrm>
            <a:off x="4073448" y="2351133"/>
            <a:ext cx="2360839" cy="669671"/>
          </a:xfrm>
          <a:prstGeom prst="rect">
            <a:avLst/>
          </a:prstGeom>
          <a:solidFill>
            <a:srgbClr val="FFC000"/>
          </a:solidFill>
        </p:spPr>
        <p:txBody>
          <a:bodyPr vert="horz" wrap="square" lIns="0" tIns="0" rIns="0" bIns="0" rtlCol="0">
            <a:spAutoFit/>
          </a:bodyPr>
          <a:lstStyle/>
          <a:p>
            <a:pPr algn="ctr" defTabSz="829178">
              <a:defRPr/>
            </a:pPr>
            <a:r>
              <a:rPr sz="2176" spc="5" dirty="0">
                <a:solidFill>
                  <a:prstClr val="black"/>
                </a:solidFill>
                <a:latin typeface="Calibri"/>
                <a:cs typeface="Calibri"/>
              </a:rPr>
              <a:t>P</a:t>
            </a:r>
            <a:r>
              <a:rPr sz="2176" spc="-14" dirty="0">
                <a:solidFill>
                  <a:prstClr val="black"/>
                </a:solidFill>
                <a:latin typeface="Calibri"/>
                <a:cs typeface="Calibri"/>
              </a:rPr>
              <a:t>r</a:t>
            </a:r>
            <a:r>
              <a:rPr sz="2176" spc="-9" dirty="0">
                <a:solidFill>
                  <a:prstClr val="black"/>
                </a:solidFill>
                <a:latin typeface="Calibri"/>
                <a:cs typeface="Calibri"/>
              </a:rPr>
              <a:t>o</a:t>
            </a:r>
            <a:r>
              <a:rPr sz="2176" spc="-5" dirty="0">
                <a:solidFill>
                  <a:prstClr val="black"/>
                </a:solidFill>
                <a:latin typeface="Calibri"/>
                <a:cs typeface="Calibri"/>
              </a:rPr>
              <a:t>du</a:t>
            </a:r>
            <a:r>
              <a:rPr sz="2176" spc="-14" dirty="0">
                <a:solidFill>
                  <a:prstClr val="black"/>
                </a:solidFill>
                <a:latin typeface="Calibri"/>
                <a:cs typeface="Calibri"/>
              </a:rPr>
              <a:t>c</a:t>
            </a:r>
            <a:r>
              <a:rPr sz="2176" spc="5" dirty="0">
                <a:solidFill>
                  <a:prstClr val="black"/>
                </a:solidFill>
                <a:latin typeface="Calibri"/>
                <a:cs typeface="Calibri"/>
              </a:rPr>
              <a:t>t</a:t>
            </a:r>
            <a:r>
              <a:rPr sz="2176" spc="-14" dirty="0">
                <a:solidFill>
                  <a:prstClr val="black"/>
                </a:solidFill>
                <a:latin typeface="Calibri"/>
                <a:cs typeface="Calibri"/>
              </a:rPr>
              <a:t>i</a:t>
            </a:r>
            <a:r>
              <a:rPr sz="2176" spc="27" dirty="0">
                <a:solidFill>
                  <a:prstClr val="black"/>
                </a:solidFill>
                <a:latin typeface="Calibri"/>
                <a:cs typeface="Calibri"/>
              </a:rPr>
              <a:t>o</a:t>
            </a:r>
            <a:r>
              <a:rPr sz="2176" spc="5" dirty="0">
                <a:solidFill>
                  <a:prstClr val="black"/>
                </a:solidFill>
                <a:latin typeface="Calibri"/>
                <a:cs typeface="Calibri"/>
              </a:rPr>
              <a:t>n</a:t>
            </a:r>
            <a:r>
              <a:rPr sz="2176" spc="-9" dirty="0">
                <a:solidFill>
                  <a:prstClr val="black"/>
                </a:solidFill>
                <a:latin typeface="Calibri"/>
                <a:cs typeface="Calibri"/>
              </a:rPr>
              <a:t> </a:t>
            </a:r>
            <a:r>
              <a:rPr sz="2176" spc="-32" dirty="0">
                <a:solidFill>
                  <a:prstClr val="black"/>
                </a:solidFill>
                <a:latin typeface="Calibri"/>
                <a:cs typeface="Calibri"/>
              </a:rPr>
              <a:t>P</a:t>
            </a:r>
            <a:r>
              <a:rPr sz="2176" spc="-9" dirty="0">
                <a:solidFill>
                  <a:prstClr val="black"/>
                </a:solidFill>
                <a:latin typeface="Calibri"/>
                <a:cs typeface="Calibri"/>
              </a:rPr>
              <a:t>l</a:t>
            </a:r>
            <a:r>
              <a:rPr sz="2176" spc="5" dirty="0">
                <a:solidFill>
                  <a:prstClr val="black"/>
                </a:solidFill>
                <a:latin typeface="Calibri"/>
                <a:cs typeface="Calibri"/>
              </a:rPr>
              <a:t>an</a:t>
            </a:r>
            <a:endParaRPr sz="2176" dirty="0">
              <a:solidFill>
                <a:prstClr val="black"/>
              </a:solidFill>
              <a:latin typeface="Calibri"/>
              <a:cs typeface="Calibri"/>
            </a:endParaRPr>
          </a:p>
          <a:p>
            <a:pPr algn="ctr" defTabSz="829178">
              <a:defRPr/>
            </a:pPr>
            <a:r>
              <a:rPr sz="2176" spc="5" dirty="0">
                <a:solidFill>
                  <a:prstClr val="black"/>
                </a:solidFill>
                <a:latin typeface="Calibri"/>
                <a:cs typeface="Calibri"/>
              </a:rPr>
              <a:t>G</a:t>
            </a:r>
            <a:r>
              <a:rPr sz="2176" spc="-14" dirty="0">
                <a:solidFill>
                  <a:prstClr val="black"/>
                </a:solidFill>
                <a:latin typeface="Calibri"/>
                <a:cs typeface="Calibri"/>
              </a:rPr>
              <a:t>e</a:t>
            </a:r>
            <a:r>
              <a:rPr sz="2176" spc="5" dirty="0">
                <a:solidFill>
                  <a:prstClr val="black"/>
                </a:solidFill>
                <a:latin typeface="Calibri"/>
                <a:cs typeface="Calibri"/>
              </a:rPr>
              <a:t>n</a:t>
            </a:r>
            <a:r>
              <a:rPr lang="en-US" sz="2176" spc="5" dirty="0">
                <a:solidFill>
                  <a:prstClr val="black"/>
                </a:solidFill>
                <a:latin typeface="Calibri"/>
                <a:cs typeface="Calibri"/>
              </a:rPr>
              <a:t>eration</a:t>
            </a:r>
            <a:r>
              <a:rPr sz="2176" spc="-9" dirty="0">
                <a:solidFill>
                  <a:prstClr val="black"/>
                </a:solidFill>
                <a:latin typeface="Calibri"/>
                <a:cs typeface="Calibri"/>
              </a:rPr>
              <a:t> </a:t>
            </a:r>
            <a:r>
              <a:rPr sz="2176" spc="5" dirty="0">
                <a:solidFill>
                  <a:prstClr val="black"/>
                </a:solidFill>
                <a:latin typeface="Calibri"/>
                <a:cs typeface="Calibri"/>
              </a:rPr>
              <a:t>P</a:t>
            </a:r>
            <a:r>
              <a:rPr sz="2176" spc="-14" dirty="0">
                <a:solidFill>
                  <a:prstClr val="black"/>
                </a:solidFill>
                <a:latin typeface="Calibri"/>
                <a:cs typeface="Calibri"/>
              </a:rPr>
              <a:t>r</a:t>
            </a:r>
            <a:r>
              <a:rPr sz="2176" spc="-5" dirty="0">
                <a:solidFill>
                  <a:prstClr val="black"/>
                </a:solidFill>
                <a:latin typeface="Calibri"/>
                <a:cs typeface="Calibri"/>
              </a:rPr>
              <a:t>o</a:t>
            </a:r>
            <a:r>
              <a:rPr sz="2176" spc="23" dirty="0">
                <a:solidFill>
                  <a:prstClr val="black"/>
                </a:solidFill>
                <a:latin typeface="Calibri"/>
                <a:cs typeface="Calibri"/>
              </a:rPr>
              <a:t>c</a:t>
            </a:r>
            <a:r>
              <a:rPr sz="2176" spc="-14" dirty="0">
                <a:solidFill>
                  <a:prstClr val="black"/>
                </a:solidFill>
                <a:latin typeface="Calibri"/>
                <a:cs typeface="Calibri"/>
              </a:rPr>
              <a:t>e</a:t>
            </a:r>
            <a:r>
              <a:rPr sz="2176" spc="-18" dirty="0">
                <a:solidFill>
                  <a:prstClr val="black"/>
                </a:solidFill>
                <a:latin typeface="Calibri"/>
                <a:cs typeface="Calibri"/>
              </a:rPr>
              <a:t>s</a:t>
            </a:r>
            <a:r>
              <a:rPr sz="2176" spc="5" dirty="0">
                <a:solidFill>
                  <a:prstClr val="black"/>
                </a:solidFill>
                <a:latin typeface="Calibri"/>
                <a:cs typeface="Calibri"/>
              </a:rPr>
              <a:t>s</a:t>
            </a:r>
            <a:endParaRPr sz="2176" dirty="0">
              <a:solidFill>
                <a:prstClr val="black"/>
              </a:solidFill>
              <a:latin typeface="Calibri"/>
              <a:cs typeface="Calibri"/>
            </a:endParaRPr>
          </a:p>
        </p:txBody>
      </p:sp>
      <p:sp>
        <p:nvSpPr>
          <p:cNvPr id="27" name="object 19"/>
          <p:cNvSpPr txBox="1"/>
          <p:nvPr/>
        </p:nvSpPr>
        <p:spPr>
          <a:xfrm>
            <a:off x="2301842" y="2361652"/>
            <a:ext cx="1106233" cy="669671"/>
          </a:xfrm>
          <a:prstGeom prst="rect">
            <a:avLst/>
          </a:prstGeom>
          <a:solidFill>
            <a:srgbClr val="FFC000"/>
          </a:solidFill>
        </p:spPr>
        <p:txBody>
          <a:bodyPr vert="horz" wrap="square" lIns="0" tIns="0" rIns="0" bIns="0" rtlCol="0">
            <a:spAutoFit/>
          </a:bodyPr>
          <a:lstStyle/>
          <a:p>
            <a:pPr marL="32822" algn="ctr" defTabSz="829178">
              <a:defRPr/>
            </a:pPr>
            <a:r>
              <a:rPr sz="2176" spc="-18" dirty="0">
                <a:solidFill>
                  <a:prstClr val="black"/>
                </a:solidFill>
                <a:latin typeface="Calibri"/>
                <a:cs typeface="Calibri"/>
              </a:rPr>
              <a:t>D</a:t>
            </a:r>
            <a:r>
              <a:rPr sz="2176" spc="18" dirty="0">
                <a:solidFill>
                  <a:prstClr val="black"/>
                </a:solidFill>
                <a:latin typeface="Calibri"/>
                <a:cs typeface="Calibri"/>
              </a:rPr>
              <a:t>e</a:t>
            </a:r>
            <a:r>
              <a:rPr sz="2176" spc="-18" dirty="0">
                <a:solidFill>
                  <a:prstClr val="black"/>
                </a:solidFill>
                <a:latin typeface="Calibri"/>
                <a:cs typeface="Calibri"/>
              </a:rPr>
              <a:t>s</a:t>
            </a:r>
            <a:r>
              <a:rPr sz="2176" spc="-9" dirty="0">
                <a:solidFill>
                  <a:prstClr val="black"/>
                </a:solidFill>
                <a:latin typeface="Calibri"/>
                <a:cs typeface="Calibri"/>
              </a:rPr>
              <a:t>i</a:t>
            </a:r>
            <a:r>
              <a:rPr sz="2176" spc="9" dirty="0">
                <a:solidFill>
                  <a:prstClr val="black"/>
                </a:solidFill>
                <a:latin typeface="Calibri"/>
                <a:cs typeface="Calibri"/>
              </a:rPr>
              <a:t>g</a:t>
            </a:r>
            <a:r>
              <a:rPr sz="2176" spc="5" dirty="0">
                <a:solidFill>
                  <a:prstClr val="black"/>
                </a:solidFill>
                <a:latin typeface="Calibri"/>
                <a:cs typeface="Calibri"/>
              </a:rPr>
              <a:t>n</a:t>
            </a:r>
            <a:endParaRPr sz="2176" dirty="0">
              <a:solidFill>
                <a:prstClr val="black"/>
              </a:solidFill>
              <a:latin typeface="Calibri"/>
              <a:cs typeface="Calibri"/>
            </a:endParaRPr>
          </a:p>
          <a:p>
            <a:pPr marL="11516" algn="ctr" defTabSz="829178">
              <a:defRPr/>
            </a:pPr>
            <a:r>
              <a:rPr lang="en-US" sz="2176" spc="-5" dirty="0">
                <a:solidFill>
                  <a:prstClr val="black"/>
                </a:solidFill>
                <a:latin typeface="Calibri"/>
                <a:cs typeface="Calibri"/>
              </a:rPr>
              <a:t>P</a:t>
            </a:r>
            <a:r>
              <a:rPr sz="2176" spc="-18" dirty="0">
                <a:solidFill>
                  <a:prstClr val="black"/>
                </a:solidFill>
                <a:latin typeface="Calibri"/>
                <a:cs typeface="Calibri"/>
              </a:rPr>
              <a:t>r</a:t>
            </a:r>
            <a:r>
              <a:rPr sz="2176" spc="-5" dirty="0">
                <a:solidFill>
                  <a:prstClr val="black"/>
                </a:solidFill>
                <a:latin typeface="Calibri"/>
                <a:cs typeface="Calibri"/>
              </a:rPr>
              <a:t>o</a:t>
            </a:r>
            <a:r>
              <a:rPr sz="2176" spc="23" dirty="0">
                <a:solidFill>
                  <a:prstClr val="black"/>
                </a:solidFill>
                <a:latin typeface="Calibri"/>
                <a:cs typeface="Calibri"/>
              </a:rPr>
              <a:t>c</a:t>
            </a:r>
            <a:r>
              <a:rPr sz="2176" spc="-14" dirty="0">
                <a:solidFill>
                  <a:prstClr val="black"/>
                </a:solidFill>
                <a:latin typeface="Calibri"/>
                <a:cs typeface="Calibri"/>
              </a:rPr>
              <a:t>e</a:t>
            </a:r>
            <a:r>
              <a:rPr sz="2176" spc="-18" dirty="0">
                <a:solidFill>
                  <a:prstClr val="black"/>
                </a:solidFill>
                <a:latin typeface="Calibri"/>
                <a:cs typeface="Calibri"/>
              </a:rPr>
              <a:t>s</a:t>
            </a:r>
            <a:r>
              <a:rPr sz="2176" spc="5" dirty="0">
                <a:solidFill>
                  <a:prstClr val="black"/>
                </a:solidFill>
                <a:latin typeface="Calibri"/>
                <a:cs typeface="Calibri"/>
              </a:rPr>
              <a:t>s</a:t>
            </a:r>
            <a:endParaRPr sz="2176" dirty="0">
              <a:solidFill>
                <a:prstClr val="black"/>
              </a:solidFill>
              <a:latin typeface="Calibri"/>
              <a:cs typeface="Calibri"/>
            </a:endParaRPr>
          </a:p>
        </p:txBody>
      </p:sp>
      <p:sp>
        <p:nvSpPr>
          <p:cNvPr id="50" name="object 108"/>
          <p:cNvSpPr/>
          <p:nvPr/>
        </p:nvSpPr>
        <p:spPr>
          <a:xfrm>
            <a:off x="2866878" y="1973215"/>
            <a:ext cx="3652417" cy="399362"/>
          </a:xfrm>
          <a:custGeom>
            <a:avLst/>
            <a:gdLst/>
            <a:ahLst/>
            <a:cxnLst/>
            <a:rect l="l" t="t" r="r" b="b"/>
            <a:pathLst>
              <a:path w="4027804" h="320039">
                <a:moveTo>
                  <a:pt x="0" y="319913"/>
                </a:moveTo>
                <a:lnTo>
                  <a:pt x="29405" y="283327"/>
                </a:lnTo>
                <a:lnTo>
                  <a:pt x="65021" y="267819"/>
                </a:lnTo>
                <a:lnTo>
                  <a:pt x="113565" y="254032"/>
                </a:lnTo>
                <a:lnTo>
                  <a:pt x="174277" y="241865"/>
                </a:lnTo>
                <a:lnTo>
                  <a:pt x="246397" y="231217"/>
                </a:lnTo>
                <a:lnTo>
                  <a:pt x="329164" y="221986"/>
                </a:lnTo>
                <a:lnTo>
                  <a:pt x="421818" y="214072"/>
                </a:lnTo>
                <a:lnTo>
                  <a:pt x="523599" y="207372"/>
                </a:lnTo>
                <a:lnTo>
                  <a:pt x="633745" y="201787"/>
                </a:lnTo>
                <a:lnTo>
                  <a:pt x="751498" y="197213"/>
                </a:lnTo>
                <a:lnTo>
                  <a:pt x="876095" y="193552"/>
                </a:lnTo>
                <a:lnTo>
                  <a:pt x="1006778" y="190700"/>
                </a:lnTo>
                <a:lnTo>
                  <a:pt x="1142785" y="188557"/>
                </a:lnTo>
                <a:lnTo>
                  <a:pt x="1283356" y="187021"/>
                </a:lnTo>
                <a:lnTo>
                  <a:pt x="1427731" y="185992"/>
                </a:lnTo>
                <a:lnTo>
                  <a:pt x="1575150" y="185367"/>
                </a:lnTo>
                <a:lnTo>
                  <a:pt x="1724852" y="185047"/>
                </a:lnTo>
                <a:lnTo>
                  <a:pt x="1876076" y="184928"/>
                </a:lnTo>
                <a:lnTo>
                  <a:pt x="2028063" y="184912"/>
                </a:lnTo>
                <a:lnTo>
                  <a:pt x="2164540" y="184888"/>
                </a:lnTo>
                <a:lnTo>
                  <a:pt x="2300469" y="184727"/>
                </a:lnTo>
                <a:lnTo>
                  <a:pt x="2435301" y="184287"/>
                </a:lnTo>
                <a:lnTo>
                  <a:pt x="2568485" y="183432"/>
                </a:lnTo>
                <a:lnTo>
                  <a:pt x="2699474" y="182022"/>
                </a:lnTo>
                <a:lnTo>
                  <a:pt x="2827718" y="179919"/>
                </a:lnTo>
                <a:lnTo>
                  <a:pt x="2952668" y="176983"/>
                </a:lnTo>
                <a:lnTo>
                  <a:pt x="3073776" y="173077"/>
                </a:lnTo>
                <a:lnTo>
                  <a:pt x="3190493" y="168061"/>
                </a:lnTo>
                <a:lnTo>
                  <a:pt x="3302269" y="161798"/>
                </a:lnTo>
                <a:lnTo>
                  <a:pt x="3408556" y="154147"/>
                </a:lnTo>
                <a:lnTo>
                  <a:pt x="3508805" y="144971"/>
                </a:lnTo>
                <a:lnTo>
                  <a:pt x="3602467" y="134130"/>
                </a:lnTo>
                <a:lnTo>
                  <a:pt x="3688993" y="121487"/>
                </a:lnTo>
                <a:lnTo>
                  <a:pt x="3767834" y="106902"/>
                </a:lnTo>
                <a:lnTo>
                  <a:pt x="3838440" y="90237"/>
                </a:lnTo>
                <a:lnTo>
                  <a:pt x="3900264" y="71352"/>
                </a:lnTo>
                <a:lnTo>
                  <a:pt x="3952757" y="50111"/>
                </a:lnTo>
                <a:lnTo>
                  <a:pt x="3995368" y="26373"/>
                </a:lnTo>
                <a:lnTo>
                  <a:pt x="4027551" y="0"/>
                </a:lnTo>
              </a:path>
            </a:pathLst>
          </a:custGeom>
          <a:ln w="12700">
            <a:solidFill>
              <a:srgbClr val="5B9BD4"/>
            </a:solidFill>
          </a:ln>
        </p:spPr>
        <p:txBody>
          <a:bodyPr wrap="square" lIns="0" tIns="0" rIns="0" bIns="0" rtlCol="0"/>
          <a:lstStyle/>
          <a:p>
            <a:pPr defTabSz="829178">
              <a:defRPr/>
            </a:pPr>
            <a:endParaRPr sz="3627">
              <a:solidFill>
                <a:prstClr val="black"/>
              </a:solidFill>
              <a:latin typeface="Calibri"/>
            </a:endParaRPr>
          </a:p>
        </p:txBody>
      </p:sp>
      <p:sp>
        <p:nvSpPr>
          <p:cNvPr id="51" name="object 109"/>
          <p:cNvSpPr/>
          <p:nvPr/>
        </p:nvSpPr>
        <p:spPr>
          <a:xfrm>
            <a:off x="6477837" y="1908263"/>
            <a:ext cx="74281" cy="90979"/>
          </a:xfrm>
          <a:custGeom>
            <a:avLst/>
            <a:gdLst/>
            <a:ahLst/>
            <a:cxnLst/>
            <a:rect l="l" t="t" r="r" b="b"/>
            <a:pathLst>
              <a:path w="81914" h="100330">
                <a:moveTo>
                  <a:pt x="76962" y="0"/>
                </a:moveTo>
                <a:lnTo>
                  <a:pt x="0" y="63880"/>
                </a:lnTo>
                <a:lnTo>
                  <a:pt x="81914" y="99821"/>
                </a:lnTo>
                <a:lnTo>
                  <a:pt x="76962" y="0"/>
                </a:lnTo>
                <a:close/>
              </a:path>
            </a:pathLst>
          </a:custGeom>
          <a:solidFill>
            <a:srgbClr val="FFC000"/>
          </a:solidFill>
          <a:ln>
            <a:solidFill>
              <a:srgbClr val="5B9BD4"/>
            </a:solidFill>
          </a:ln>
        </p:spPr>
        <p:txBody>
          <a:bodyPr wrap="square" lIns="0" tIns="0" rIns="0" bIns="0" rtlCol="0"/>
          <a:lstStyle/>
          <a:p>
            <a:pPr defTabSz="829178">
              <a:defRPr/>
            </a:pPr>
            <a:endParaRPr sz="3627">
              <a:solidFill>
                <a:prstClr val="black"/>
              </a:solidFill>
              <a:latin typeface="Calibri"/>
            </a:endParaRPr>
          </a:p>
        </p:txBody>
      </p:sp>
      <p:sp>
        <p:nvSpPr>
          <p:cNvPr id="52" name="object 110"/>
          <p:cNvSpPr txBox="1"/>
          <p:nvPr/>
        </p:nvSpPr>
        <p:spPr>
          <a:xfrm>
            <a:off x="2661958" y="2148804"/>
            <a:ext cx="425104" cy="167418"/>
          </a:xfrm>
          <a:prstGeom prst="rect">
            <a:avLst/>
          </a:prstGeom>
          <a:solidFill>
            <a:schemeClr val="bg1">
              <a:alpha val="80000"/>
            </a:schemeClr>
          </a:solidFill>
        </p:spPr>
        <p:txBody>
          <a:bodyPr vert="horz" wrap="square" lIns="0" tIns="0" rIns="0" bIns="0" rtlCol="0">
            <a:spAutoFit/>
          </a:bodyPr>
          <a:lstStyle/>
          <a:p>
            <a:pPr marL="11516" defTabSz="829178">
              <a:defRPr/>
            </a:pPr>
            <a:r>
              <a:rPr lang="en-US" sz="1088" spc="18" dirty="0">
                <a:solidFill>
                  <a:prstClr val="black"/>
                </a:solidFill>
                <a:latin typeface="Calibri"/>
                <a:cs typeface="Calibri"/>
              </a:rPr>
              <a:t>Part of</a:t>
            </a:r>
            <a:endParaRPr sz="1088" dirty="0">
              <a:solidFill>
                <a:prstClr val="black"/>
              </a:solidFill>
              <a:latin typeface="Calibri"/>
              <a:cs typeface="Calibri"/>
            </a:endParaRPr>
          </a:p>
        </p:txBody>
      </p:sp>
      <p:sp>
        <p:nvSpPr>
          <p:cNvPr id="55" name="object 114"/>
          <p:cNvSpPr/>
          <p:nvPr/>
        </p:nvSpPr>
        <p:spPr>
          <a:xfrm>
            <a:off x="5886470" y="1906300"/>
            <a:ext cx="660118" cy="444832"/>
          </a:xfrm>
          <a:custGeom>
            <a:avLst/>
            <a:gdLst/>
            <a:ahLst/>
            <a:cxnLst/>
            <a:rect l="l" t="t" r="r" b="b"/>
            <a:pathLst>
              <a:path w="727710" h="559435">
                <a:moveTo>
                  <a:pt x="0" y="558926"/>
                </a:moveTo>
                <a:lnTo>
                  <a:pt x="10659" y="506833"/>
                </a:lnTo>
                <a:lnTo>
                  <a:pt x="40393" y="470231"/>
                </a:lnTo>
                <a:lnTo>
                  <a:pt x="85832" y="446386"/>
                </a:lnTo>
                <a:lnTo>
                  <a:pt x="123185" y="436227"/>
                </a:lnTo>
                <a:lnTo>
                  <a:pt x="165023" y="429714"/>
                </a:lnTo>
                <a:lnTo>
                  <a:pt x="210347" y="426035"/>
                </a:lnTo>
                <a:lnTo>
                  <a:pt x="258159" y="424381"/>
                </a:lnTo>
                <a:lnTo>
                  <a:pt x="307461" y="423942"/>
                </a:lnTo>
                <a:lnTo>
                  <a:pt x="332359" y="423925"/>
                </a:lnTo>
                <a:lnTo>
                  <a:pt x="360455" y="423873"/>
                </a:lnTo>
                <a:lnTo>
                  <a:pt x="416147" y="422495"/>
                </a:lnTo>
                <a:lnTo>
                  <a:pt x="470332" y="417302"/>
                </a:lnTo>
                <a:lnTo>
                  <a:pt x="522006" y="405750"/>
                </a:lnTo>
                <a:lnTo>
                  <a:pt x="570166" y="385295"/>
                </a:lnTo>
                <a:lnTo>
                  <a:pt x="613805" y="353395"/>
                </a:lnTo>
                <a:lnTo>
                  <a:pt x="651922" y="307505"/>
                </a:lnTo>
                <a:lnTo>
                  <a:pt x="683510" y="245082"/>
                </a:lnTo>
                <a:lnTo>
                  <a:pt x="696542" y="206875"/>
                </a:lnTo>
                <a:lnTo>
                  <a:pt x="707565" y="163582"/>
                </a:lnTo>
                <a:lnTo>
                  <a:pt x="716455" y="114883"/>
                </a:lnTo>
                <a:lnTo>
                  <a:pt x="723084" y="60462"/>
                </a:lnTo>
                <a:lnTo>
                  <a:pt x="727329" y="0"/>
                </a:lnTo>
              </a:path>
            </a:pathLst>
          </a:custGeom>
          <a:ln w="12700">
            <a:solidFill>
              <a:srgbClr val="5B9BD4"/>
            </a:solidFill>
          </a:ln>
        </p:spPr>
        <p:txBody>
          <a:bodyPr wrap="square" lIns="0" tIns="0" rIns="0" bIns="0" rtlCol="0"/>
          <a:lstStyle/>
          <a:p>
            <a:pPr defTabSz="829178">
              <a:defRPr/>
            </a:pPr>
            <a:endParaRPr sz="3627">
              <a:solidFill>
                <a:prstClr val="black"/>
              </a:solidFill>
              <a:latin typeface="Calibri"/>
            </a:endParaRPr>
          </a:p>
        </p:txBody>
      </p:sp>
      <p:sp>
        <p:nvSpPr>
          <p:cNvPr id="57" name="object 117"/>
          <p:cNvSpPr/>
          <p:nvPr/>
        </p:nvSpPr>
        <p:spPr>
          <a:xfrm>
            <a:off x="6554881" y="1978858"/>
            <a:ext cx="1024183" cy="410151"/>
          </a:xfrm>
          <a:custGeom>
            <a:avLst/>
            <a:gdLst/>
            <a:ahLst/>
            <a:cxnLst/>
            <a:rect l="l" t="t" r="r" b="b"/>
            <a:pathLst>
              <a:path w="847089" h="313689">
                <a:moveTo>
                  <a:pt x="846963" y="313689"/>
                </a:moveTo>
                <a:lnTo>
                  <a:pt x="833468" y="261596"/>
                </a:lnTo>
                <a:lnTo>
                  <a:pt x="795826" y="224994"/>
                </a:lnTo>
                <a:lnTo>
                  <a:pt x="759420" y="207849"/>
                </a:lnTo>
                <a:lnTo>
                  <a:pt x="715438" y="195564"/>
                </a:lnTo>
                <a:lnTo>
                  <a:pt x="665143" y="187329"/>
                </a:lnTo>
                <a:lnTo>
                  <a:pt x="609798" y="182334"/>
                </a:lnTo>
                <a:lnTo>
                  <a:pt x="550664" y="179769"/>
                </a:lnTo>
                <a:lnTo>
                  <a:pt x="489006" y="178824"/>
                </a:lnTo>
                <a:lnTo>
                  <a:pt x="426085" y="178688"/>
                </a:lnTo>
                <a:lnTo>
                  <a:pt x="397243" y="178666"/>
                </a:lnTo>
                <a:lnTo>
                  <a:pt x="340012" y="178085"/>
                </a:lnTo>
                <a:lnTo>
                  <a:pt x="284142" y="175896"/>
                </a:lnTo>
                <a:lnTo>
                  <a:pt x="230539" y="171027"/>
                </a:lnTo>
                <a:lnTo>
                  <a:pt x="180109" y="162405"/>
                </a:lnTo>
                <a:lnTo>
                  <a:pt x="133761" y="148959"/>
                </a:lnTo>
                <a:lnTo>
                  <a:pt x="92399" y="129616"/>
                </a:lnTo>
                <a:lnTo>
                  <a:pt x="56931" y="103304"/>
                </a:lnTo>
                <a:lnTo>
                  <a:pt x="28264" y="68951"/>
                </a:lnTo>
                <a:lnTo>
                  <a:pt x="7305" y="25485"/>
                </a:lnTo>
                <a:lnTo>
                  <a:pt x="0" y="0"/>
                </a:lnTo>
              </a:path>
            </a:pathLst>
          </a:custGeom>
          <a:solidFill>
            <a:schemeClr val="bg1">
              <a:alpha val="80000"/>
            </a:schemeClr>
          </a:solidFill>
          <a:ln w="12700">
            <a:solidFill>
              <a:srgbClr val="5B9BD4"/>
            </a:solidFill>
          </a:ln>
        </p:spPr>
        <p:txBody>
          <a:bodyPr wrap="square" lIns="0" tIns="0" rIns="0" bIns="0" rtlCol="0"/>
          <a:lstStyle/>
          <a:p>
            <a:pPr defTabSz="829178">
              <a:defRPr/>
            </a:pPr>
            <a:endParaRPr sz="3627">
              <a:solidFill>
                <a:prstClr val="black"/>
              </a:solidFill>
              <a:latin typeface="Calibri"/>
            </a:endParaRPr>
          </a:p>
        </p:txBody>
      </p:sp>
      <p:sp>
        <p:nvSpPr>
          <p:cNvPr id="58" name="object 118"/>
          <p:cNvSpPr/>
          <p:nvPr/>
        </p:nvSpPr>
        <p:spPr>
          <a:xfrm>
            <a:off x="6515610" y="1908263"/>
            <a:ext cx="80615" cy="85221"/>
          </a:xfrm>
          <a:custGeom>
            <a:avLst/>
            <a:gdLst/>
            <a:ahLst/>
            <a:cxnLst/>
            <a:rect l="l" t="t" r="r" b="b"/>
            <a:pathLst>
              <a:path w="88900" h="93980">
                <a:moveTo>
                  <a:pt x="35306" y="0"/>
                </a:moveTo>
                <a:lnTo>
                  <a:pt x="0" y="93598"/>
                </a:lnTo>
                <a:lnTo>
                  <a:pt x="88900" y="84327"/>
                </a:lnTo>
                <a:lnTo>
                  <a:pt x="35306" y="0"/>
                </a:lnTo>
                <a:close/>
              </a:path>
            </a:pathLst>
          </a:custGeom>
          <a:solidFill>
            <a:srgbClr val="5B9BD4"/>
          </a:solidFill>
          <a:ln>
            <a:solidFill>
              <a:srgbClr val="5B9BD4"/>
            </a:solidFill>
          </a:ln>
        </p:spPr>
        <p:txBody>
          <a:bodyPr wrap="square" lIns="0" tIns="0" rIns="0" bIns="0" rtlCol="0"/>
          <a:lstStyle/>
          <a:p>
            <a:pPr defTabSz="829178">
              <a:defRPr/>
            </a:pPr>
            <a:endParaRPr sz="3627">
              <a:solidFill>
                <a:prstClr val="black"/>
              </a:solidFill>
              <a:latin typeface="Calibri"/>
            </a:endParaRPr>
          </a:p>
        </p:txBody>
      </p:sp>
      <p:sp>
        <p:nvSpPr>
          <p:cNvPr id="61" name="object 121"/>
          <p:cNvSpPr/>
          <p:nvPr/>
        </p:nvSpPr>
        <p:spPr>
          <a:xfrm>
            <a:off x="6531042" y="1908263"/>
            <a:ext cx="78311" cy="89252"/>
          </a:xfrm>
          <a:custGeom>
            <a:avLst/>
            <a:gdLst/>
            <a:ahLst/>
            <a:cxnLst/>
            <a:rect l="l" t="t" r="r" b="b"/>
            <a:pathLst>
              <a:path w="86360" h="98425">
                <a:moveTo>
                  <a:pt x="18287" y="0"/>
                </a:moveTo>
                <a:lnTo>
                  <a:pt x="0" y="98297"/>
                </a:lnTo>
                <a:lnTo>
                  <a:pt x="85978" y="73532"/>
                </a:lnTo>
                <a:lnTo>
                  <a:pt x="18287" y="0"/>
                </a:lnTo>
                <a:close/>
              </a:path>
            </a:pathLst>
          </a:custGeom>
          <a:solidFill>
            <a:srgbClr val="5B9BD4"/>
          </a:solidFill>
        </p:spPr>
        <p:txBody>
          <a:bodyPr wrap="square" lIns="0" tIns="0" rIns="0" bIns="0" rtlCol="0"/>
          <a:lstStyle/>
          <a:p>
            <a:pPr defTabSz="829178">
              <a:defRPr/>
            </a:pPr>
            <a:endParaRPr sz="3627">
              <a:solidFill>
                <a:prstClr val="black"/>
              </a:solidFill>
              <a:latin typeface="Calibri"/>
            </a:endParaRPr>
          </a:p>
        </p:txBody>
      </p:sp>
      <p:sp>
        <p:nvSpPr>
          <p:cNvPr id="62" name="object 123"/>
          <p:cNvSpPr/>
          <p:nvPr/>
        </p:nvSpPr>
        <p:spPr>
          <a:xfrm>
            <a:off x="6575957" y="1973331"/>
            <a:ext cx="3663676" cy="404139"/>
          </a:xfrm>
          <a:custGeom>
            <a:avLst/>
            <a:gdLst/>
            <a:ahLst/>
            <a:cxnLst/>
            <a:rect l="l" t="t" r="r" b="b"/>
            <a:pathLst>
              <a:path w="3992245" h="320039">
                <a:moveTo>
                  <a:pt x="3991737" y="319786"/>
                </a:moveTo>
                <a:lnTo>
                  <a:pt x="3962589" y="283200"/>
                </a:lnTo>
                <a:lnTo>
                  <a:pt x="3927286" y="267692"/>
                </a:lnTo>
                <a:lnTo>
                  <a:pt x="3879169" y="253905"/>
                </a:lnTo>
                <a:lnTo>
                  <a:pt x="3818991" y="241738"/>
                </a:lnTo>
                <a:lnTo>
                  <a:pt x="3747506" y="231090"/>
                </a:lnTo>
                <a:lnTo>
                  <a:pt x="3665468" y="221859"/>
                </a:lnTo>
                <a:lnTo>
                  <a:pt x="3573632" y="213945"/>
                </a:lnTo>
                <a:lnTo>
                  <a:pt x="3472751" y="207245"/>
                </a:lnTo>
                <a:lnTo>
                  <a:pt x="3363579" y="201660"/>
                </a:lnTo>
                <a:lnTo>
                  <a:pt x="3246869" y="197086"/>
                </a:lnTo>
                <a:lnTo>
                  <a:pt x="3123377" y="193425"/>
                </a:lnTo>
                <a:lnTo>
                  <a:pt x="2993855" y="190573"/>
                </a:lnTo>
                <a:lnTo>
                  <a:pt x="2859057" y="188430"/>
                </a:lnTo>
                <a:lnTo>
                  <a:pt x="2719738" y="186894"/>
                </a:lnTo>
                <a:lnTo>
                  <a:pt x="2576652" y="185865"/>
                </a:lnTo>
                <a:lnTo>
                  <a:pt x="2430551" y="185240"/>
                </a:lnTo>
                <a:lnTo>
                  <a:pt x="2282191" y="184920"/>
                </a:lnTo>
                <a:lnTo>
                  <a:pt x="2132325" y="184801"/>
                </a:lnTo>
                <a:lnTo>
                  <a:pt x="1981708" y="184785"/>
                </a:lnTo>
                <a:lnTo>
                  <a:pt x="1846449" y="184761"/>
                </a:lnTo>
                <a:lnTo>
                  <a:pt x="1711736" y="184600"/>
                </a:lnTo>
                <a:lnTo>
                  <a:pt x="1578112" y="184161"/>
                </a:lnTo>
                <a:lnTo>
                  <a:pt x="1446121" y="183306"/>
                </a:lnTo>
                <a:lnTo>
                  <a:pt x="1316307" y="181897"/>
                </a:lnTo>
                <a:lnTo>
                  <a:pt x="1189213" y="179795"/>
                </a:lnTo>
                <a:lnTo>
                  <a:pt x="1065383" y="176862"/>
                </a:lnTo>
                <a:lnTo>
                  <a:pt x="945361" y="172958"/>
                </a:lnTo>
                <a:lnTo>
                  <a:pt x="829690" y="167946"/>
                </a:lnTo>
                <a:lnTo>
                  <a:pt x="718915" y="161686"/>
                </a:lnTo>
                <a:lnTo>
                  <a:pt x="613578" y="154041"/>
                </a:lnTo>
                <a:lnTo>
                  <a:pt x="514224" y="144871"/>
                </a:lnTo>
                <a:lnTo>
                  <a:pt x="421395" y="134038"/>
                </a:lnTo>
                <a:lnTo>
                  <a:pt x="335637" y="121403"/>
                </a:lnTo>
                <a:lnTo>
                  <a:pt x="257492" y="106828"/>
                </a:lnTo>
                <a:lnTo>
                  <a:pt x="187504" y="90175"/>
                </a:lnTo>
                <a:lnTo>
                  <a:pt x="126218" y="71303"/>
                </a:lnTo>
                <a:lnTo>
                  <a:pt x="74175" y="50076"/>
                </a:lnTo>
                <a:lnTo>
                  <a:pt x="31921" y="26354"/>
                </a:lnTo>
                <a:lnTo>
                  <a:pt x="0" y="0"/>
                </a:lnTo>
              </a:path>
            </a:pathLst>
          </a:custGeom>
          <a:ln w="12700">
            <a:solidFill>
              <a:srgbClr val="5B9BD4"/>
            </a:solidFill>
          </a:ln>
        </p:spPr>
        <p:txBody>
          <a:bodyPr wrap="square" lIns="0" tIns="0" rIns="0" bIns="0" rtlCol="0"/>
          <a:lstStyle/>
          <a:p>
            <a:pPr defTabSz="829178">
              <a:defRPr/>
            </a:pPr>
            <a:endParaRPr sz="3627">
              <a:solidFill>
                <a:prstClr val="black"/>
              </a:solidFill>
              <a:latin typeface="Calibri"/>
            </a:endParaRPr>
          </a:p>
        </p:txBody>
      </p:sp>
      <p:sp>
        <p:nvSpPr>
          <p:cNvPr id="63" name="object 124"/>
          <p:cNvSpPr/>
          <p:nvPr/>
        </p:nvSpPr>
        <p:spPr>
          <a:xfrm>
            <a:off x="6542790" y="1908263"/>
            <a:ext cx="74856" cy="90979"/>
          </a:xfrm>
          <a:custGeom>
            <a:avLst/>
            <a:gdLst/>
            <a:ahLst/>
            <a:cxnLst/>
            <a:rect l="l" t="t" r="r" b="b"/>
            <a:pathLst>
              <a:path w="82550" h="100330">
                <a:moveTo>
                  <a:pt x="5334" y="0"/>
                </a:moveTo>
                <a:lnTo>
                  <a:pt x="0" y="99821"/>
                </a:lnTo>
                <a:lnTo>
                  <a:pt x="82041" y="64134"/>
                </a:lnTo>
                <a:lnTo>
                  <a:pt x="5334" y="0"/>
                </a:lnTo>
                <a:close/>
              </a:path>
            </a:pathLst>
          </a:custGeom>
          <a:solidFill>
            <a:srgbClr val="FFC000"/>
          </a:solidFill>
          <a:ln>
            <a:solidFill>
              <a:srgbClr val="5B9BD4"/>
            </a:solidFill>
          </a:ln>
        </p:spPr>
        <p:txBody>
          <a:bodyPr wrap="square" lIns="0" tIns="0" rIns="0" bIns="0" rtlCol="0"/>
          <a:lstStyle/>
          <a:p>
            <a:pPr defTabSz="829178">
              <a:defRPr/>
            </a:pPr>
            <a:endParaRPr sz="3627">
              <a:solidFill>
                <a:prstClr val="black"/>
              </a:solidFill>
              <a:latin typeface="Calibri"/>
            </a:endParaRPr>
          </a:p>
        </p:txBody>
      </p:sp>
      <p:sp>
        <p:nvSpPr>
          <p:cNvPr id="78" name="object 21"/>
          <p:cNvSpPr/>
          <p:nvPr/>
        </p:nvSpPr>
        <p:spPr>
          <a:xfrm flipV="1">
            <a:off x="8526531" y="2580078"/>
            <a:ext cx="921656" cy="77351"/>
          </a:xfrm>
          <a:custGeom>
            <a:avLst/>
            <a:gdLst/>
            <a:ahLst/>
            <a:cxnLst/>
            <a:rect l="l" t="t" r="r" b="b"/>
            <a:pathLst>
              <a:path w="118744">
                <a:moveTo>
                  <a:pt x="0" y="0"/>
                </a:moveTo>
                <a:lnTo>
                  <a:pt x="118237" y="0"/>
                </a:lnTo>
              </a:path>
            </a:pathLst>
          </a:custGeom>
          <a:ln w="12700">
            <a:solidFill>
              <a:srgbClr val="5B9BD4"/>
            </a:solidFill>
          </a:ln>
        </p:spPr>
        <p:txBody>
          <a:bodyPr wrap="square" lIns="0" tIns="0" rIns="0" bIns="0" rtlCol="0"/>
          <a:lstStyle/>
          <a:p>
            <a:pPr defTabSz="829178">
              <a:defRPr/>
            </a:pPr>
            <a:endParaRPr sz="3627">
              <a:solidFill>
                <a:prstClr val="black"/>
              </a:solidFill>
              <a:latin typeface="Calibri"/>
            </a:endParaRPr>
          </a:p>
        </p:txBody>
      </p:sp>
      <p:sp>
        <p:nvSpPr>
          <p:cNvPr id="79" name="object 22"/>
          <p:cNvSpPr/>
          <p:nvPr/>
        </p:nvSpPr>
        <p:spPr>
          <a:xfrm rot="10800000">
            <a:off x="8445341" y="2626298"/>
            <a:ext cx="81190" cy="81190"/>
          </a:xfrm>
          <a:custGeom>
            <a:avLst/>
            <a:gdLst/>
            <a:ahLst/>
            <a:cxnLst/>
            <a:rect l="l" t="t" r="r" b="b"/>
            <a:pathLst>
              <a:path w="89535" h="89535">
                <a:moveTo>
                  <a:pt x="0" y="0"/>
                </a:moveTo>
                <a:lnTo>
                  <a:pt x="0" y="89408"/>
                </a:lnTo>
                <a:lnTo>
                  <a:pt x="89407" y="44703"/>
                </a:lnTo>
                <a:lnTo>
                  <a:pt x="0" y="0"/>
                </a:lnTo>
                <a:close/>
              </a:path>
            </a:pathLst>
          </a:custGeom>
          <a:solidFill>
            <a:srgbClr val="FFC000"/>
          </a:solidFill>
          <a:ln>
            <a:solidFill>
              <a:srgbClr val="5B9BD4"/>
            </a:solidFill>
          </a:ln>
        </p:spPr>
        <p:txBody>
          <a:bodyPr wrap="square" lIns="0" tIns="0" rIns="0" bIns="0" rtlCol="0"/>
          <a:lstStyle/>
          <a:p>
            <a:pPr defTabSz="829178">
              <a:defRPr/>
            </a:pPr>
            <a:endParaRPr sz="3627">
              <a:solidFill>
                <a:prstClr val="black"/>
              </a:solidFill>
              <a:latin typeface="Calibri"/>
            </a:endParaRPr>
          </a:p>
        </p:txBody>
      </p:sp>
      <p:sp>
        <p:nvSpPr>
          <p:cNvPr id="80" name="object 23"/>
          <p:cNvSpPr txBox="1"/>
          <p:nvPr/>
        </p:nvSpPr>
        <p:spPr>
          <a:xfrm>
            <a:off x="8762303" y="2569291"/>
            <a:ext cx="451161" cy="167418"/>
          </a:xfrm>
          <a:prstGeom prst="rect">
            <a:avLst/>
          </a:prstGeom>
          <a:solidFill>
            <a:schemeClr val="bg1"/>
          </a:solidFill>
        </p:spPr>
        <p:txBody>
          <a:bodyPr vert="horz" wrap="square" lIns="0" tIns="0" rIns="0" bIns="0" rtlCol="0">
            <a:spAutoFit/>
          </a:bodyPr>
          <a:lstStyle/>
          <a:p>
            <a:pPr marL="11516" defTabSz="829178">
              <a:defRPr/>
            </a:pPr>
            <a:r>
              <a:rPr lang="en-US" sz="1088" spc="-9" dirty="0">
                <a:solidFill>
                  <a:prstClr val="black"/>
                </a:solidFill>
                <a:latin typeface="Calibri"/>
                <a:cs typeface="Calibri"/>
              </a:rPr>
              <a:t>Follows</a:t>
            </a:r>
            <a:endParaRPr sz="1088" dirty="0">
              <a:solidFill>
                <a:prstClr val="black"/>
              </a:solidFill>
              <a:latin typeface="Calibri"/>
              <a:cs typeface="Calibri"/>
            </a:endParaRPr>
          </a:p>
        </p:txBody>
      </p:sp>
      <p:sp>
        <p:nvSpPr>
          <p:cNvPr id="35" name="object 27"/>
          <p:cNvSpPr txBox="1"/>
          <p:nvPr/>
        </p:nvSpPr>
        <p:spPr>
          <a:xfrm>
            <a:off x="7119754" y="2368856"/>
            <a:ext cx="1327608" cy="669671"/>
          </a:xfrm>
          <a:prstGeom prst="rect">
            <a:avLst/>
          </a:prstGeom>
          <a:solidFill>
            <a:srgbClr val="FFC000"/>
          </a:solidFill>
        </p:spPr>
        <p:txBody>
          <a:bodyPr vert="horz" wrap="square" lIns="0" tIns="0" rIns="0" bIns="0" rtlCol="0">
            <a:spAutoFit/>
          </a:bodyPr>
          <a:lstStyle/>
          <a:p>
            <a:pPr algn="ctr" defTabSz="829178">
              <a:defRPr/>
            </a:pPr>
            <a:r>
              <a:rPr sz="2176" spc="5" dirty="0">
                <a:solidFill>
                  <a:prstClr val="black"/>
                </a:solidFill>
                <a:latin typeface="Calibri"/>
                <a:cs typeface="Calibri"/>
              </a:rPr>
              <a:t>P</a:t>
            </a:r>
            <a:r>
              <a:rPr sz="2176" spc="-14" dirty="0">
                <a:solidFill>
                  <a:prstClr val="black"/>
                </a:solidFill>
                <a:latin typeface="Calibri"/>
                <a:cs typeface="Calibri"/>
              </a:rPr>
              <a:t>r</a:t>
            </a:r>
            <a:r>
              <a:rPr sz="2176" spc="-9" dirty="0">
                <a:solidFill>
                  <a:prstClr val="black"/>
                </a:solidFill>
                <a:latin typeface="Calibri"/>
                <a:cs typeface="Calibri"/>
              </a:rPr>
              <a:t>o</a:t>
            </a:r>
            <a:r>
              <a:rPr sz="2176" spc="-5" dirty="0">
                <a:solidFill>
                  <a:prstClr val="black"/>
                </a:solidFill>
                <a:latin typeface="Calibri"/>
                <a:cs typeface="Calibri"/>
              </a:rPr>
              <a:t>du</a:t>
            </a:r>
            <a:r>
              <a:rPr sz="2176" spc="-14" dirty="0">
                <a:solidFill>
                  <a:prstClr val="black"/>
                </a:solidFill>
                <a:latin typeface="Calibri"/>
                <a:cs typeface="Calibri"/>
              </a:rPr>
              <a:t>c</a:t>
            </a:r>
            <a:r>
              <a:rPr sz="2176" spc="5" dirty="0">
                <a:solidFill>
                  <a:prstClr val="black"/>
                </a:solidFill>
                <a:latin typeface="Calibri"/>
                <a:cs typeface="Calibri"/>
              </a:rPr>
              <a:t>t</a:t>
            </a:r>
            <a:r>
              <a:rPr sz="2176" spc="-14" dirty="0">
                <a:solidFill>
                  <a:prstClr val="black"/>
                </a:solidFill>
                <a:latin typeface="Calibri"/>
                <a:cs typeface="Calibri"/>
              </a:rPr>
              <a:t>i</a:t>
            </a:r>
            <a:r>
              <a:rPr sz="2176" spc="27" dirty="0">
                <a:solidFill>
                  <a:prstClr val="black"/>
                </a:solidFill>
                <a:latin typeface="Calibri"/>
                <a:cs typeface="Calibri"/>
              </a:rPr>
              <a:t>o</a:t>
            </a:r>
            <a:r>
              <a:rPr sz="2176" spc="5" dirty="0">
                <a:solidFill>
                  <a:prstClr val="black"/>
                </a:solidFill>
                <a:latin typeface="Calibri"/>
                <a:cs typeface="Calibri"/>
              </a:rPr>
              <a:t>n</a:t>
            </a:r>
            <a:endParaRPr sz="2176" dirty="0">
              <a:solidFill>
                <a:prstClr val="black"/>
              </a:solidFill>
              <a:latin typeface="Calibri"/>
              <a:cs typeface="Calibri"/>
            </a:endParaRPr>
          </a:p>
          <a:p>
            <a:pPr algn="ctr" defTabSz="829178">
              <a:defRPr/>
            </a:pPr>
            <a:r>
              <a:rPr sz="2176" spc="5" dirty="0">
                <a:solidFill>
                  <a:prstClr val="black"/>
                </a:solidFill>
                <a:latin typeface="Calibri"/>
                <a:cs typeface="Calibri"/>
              </a:rPr>
              <a:t>P</a:t>
            </a:r>
            <a:r>
              <a:rPr sz="2176" spc="-14" dirty="0">
                <a:solidFill>
                  <a:prstClr val="black"/>
                </a:solidFill>
                <a:latin typeface="Calibri"/>
                <a:cs typeface="Calibri"/>
              </a:rPr>
              <a:t>r</a:t>
            </a:r>
            <a:r>
              <a:rPr sz="2176" spc="-5" dirty="0">
                <a:solidFill>
                  <a:prstClr val="black"/>
                </a:solidFill>
                <a:latin typeface="Calibri"/>
                <a:cs typeface="Calibri"/>
              </a:rPr>
              <a:t>o</a:t>
            </a:r>
            <a:r>
              <a:rPr sz="2176" spc="-14" dirty="0">
                <a:solidFill>
                  <a:prstClr val="black"/>
                </a:solidFill>
                <a:latin typeface="Calibri"/>
                <a:cs typeface="Calibri"/>
              </a:rPr>
              <a:t>c</a:t>
            </a:r>
            <a:r>
              <a:rPr sz="2176" spc="23" dirty="0">
                <a:solidFill>
                  <a:prstClr val="black"/>
                </a:solidFill>
                <a:latin typeface="Calibri"/>
                <a:cs typeface="Calibri"/>
              </a:rPr>
              <a:t>e</a:t>
            </a:r>
            <a:r>
              <a:rPr sz="2176" spc="-18" dirty="0">
                <a:solidFill>
                  <a:prstClr val="black"/>
                </a:solidFill>
                <a:latin typeface="Calibri"/>
                <a:cs typeface="Calibri"/>
              </a:rPr>
              <a:t>s</a:t>
            </a:r>
            <a:r>
              <a:rPr sz="2176" spc="5" dirty="0">
                <a:solidFill>
                  <a:prstClr val="black"/>
                </a:solidFill>
                <a:latin typeface="Calibri"/>
                <a:cs typeface="Calibri"/>
              </a:rPr>
              <a:t>s</a:t>
            </a:r>
            <a:endParaRPr sz="2176" dirty="0">
              <a:solidFill>
                <a:prstClr val="black"/>
              </a:solidFill>
              <a:latin typeface="Calibri"/>
              <a:cs typeface="Calibri"/>
            </a:endParaRPr>
          </a:p>
        </p:txBody>
      </p:sp>
      <p:sp>
        <p:nvSpPr>
          <p:cNvPr id="102" name="TextBox 101"/>
          <p:cNvSpPr txBox="1"/>
          <p:nvPr/>
        </p:nvSpPr>
        <p:spPr>
          <a:xfrm rot="16200000">
            <a:off x="776392" y="4449733"/>
            <a:ext cx="1599884" cy="650691"/>
          </a:xfrm>
          <a:prstGeom prst="rect">
            <a:avLst/>
          </a:prstGeom>
          <a:noFill/>
        </p:spPr>
        <p:txBody>
          <a:bodyPr wrap="square" rtlCol="0">
            <a:spAutoFit/>
          </a:bodyPr>
          <a:lstStyle/>
          <a:p>
            <a:pPr algn="ctr" defTabSz="829178"/>
            <a:r>
              <a:rPr lang="fr-CH" sz="1814" b="1" dirty="0">
                <a:solidFill>
                  <a:srgbClr val="1F497D">
                    <a:lumMod val="60000"/>
                    <a:lumOff val="40000"/>
                  </a:srgbClr>
                </a:solidFill>
                <a:latin typeface="Calibri"/>
              </a:rPr>
              <a:t>Information</a:t>
            </a:r>
            <a:br>
              <a:rPr lang="fr-CH" sz="1814" b="1" dirty="0">
                <a:solidFill>
                  <a:srgbClr val="1F497D">
                    <a:lumMod val="60000"/>
                    <a:lumOff val="40000"/>
                  </a:srgbClr>
                </a:solidFill>
                <a:latin typeface="Calibri"/>
              </a:rPr>
            </a:br>
            <a:r>
              <a:rPr lang="fr-CH" sz="1814" b="1" dirty="0" err="1">
                <a:solidFill>
                  <a:srgbClr val="1F497D">
                    <a:lumMod val="60000"/>
                    <a:lumOff val="40000"/>
                  </a:srgbClr>
                </a:solidFill>
                <a:latin typeface="Calibri"/>
              </a:rPr>
              <a:t>Entity</a:t>
            </a:r>
            <a:endParaRPr lang="en-GB" sz="1814" b="1" dirty="0">
              <a:solidFill>
                <a:srgbClr val="1F497D">
                  <a:lumMod val="60000"/>
                  <a:lumOff val="40000"/>
                </a:srgbClr>
              </a:solidFill>
              <a:latin typeface="Calibri"/>
            </a:endParaRPr>
          </a:p>
        </p:txBody>
      </p:sp>
      <p:sp>
        <p:nvSpPr>
          <p:cNvPr id="59" name="object 119"/>
          <p:cNvSpPr txBox="1"/>
          <p:nvPr/>
        </p:nvSpPr>
        <p:spPr>
          <a:xfrm>
            <a:off x="9785089" y="2096717"/>
            <a:ext cx="464454" cy="195438"/>
          </a:xfrm>
          <a:prstGeom prst="rect">
            <a:avLst/>
          </a:prstGeom>
          <a:solidFill>
            <a:schemeClr val="bg1">
              <a:alpha val="80000"/>
            </a:schemeClr>
          </a:solidFill>
        </p:spPr>
        <p:txBody>
          <a:bodyPr vert="horz" wrap="square" lIns="0" tIns="0" rIns="0" bIns="0" rtlCol="0">
            <a:spAutoFit/>
          </a:bodyPr>
          <a:lstStyle/>
          <a:p>
            <a:pPr marL="11516" defTabSz="829178">
              <a:defRPr/>
            </a:pPr>
            <a:r>
              <a:rPr lang="en-US" sz="1270" spc="-5" dirty="0">
                <a:solidFill>
                  <a:prstClr val="black"/>
                </a:solidFill>
                <a:latin typeface="Calibri"/>
                <a:cs typeface="Calibri"/>
              </a:rPr>
              <a:t>Part of</a:t>
            </a:r>
            <a:endParaRPr sz="1270" dirty="0">
              <a:solidFill>
                <a:prstClr val="black"/>
              </a:solidFill>
              <a:latin typeface="Calibri"/>
              <a:cs typeface="Calibri"/>
            </a:endParaRPr>
          </a:p>
        </p:txBody>
      </p:sp>
      <p:sp>
        <p:nvSpPr>
          <p:cNvPr id="39" name="object 31"/>
          <p:cNvSpPr txBox="1"/>
          <p:nvPr/>
        </p:nvSpPr>
        <p:spPr>
          <a:xfrm>
            <a:off x="9430201" y="2368856"/>
            <a:ext cx="1508032" cy="669671"/>
          </a:xfrm>
          <a:prstGeom prst="rect">
            <a:avLst/>
          </a:prstGeom>
          <a:solidFill>
            <a:srgbClr val="FFC000"/>
          </a:solidFill>
        </p:spPr>
        <p:txBody>
          <a:bodyPr vert="horz" wrap="square" lIns="0" tIns="0" rIns="0" bIns="0" rtlCol="0">
            <a:spAutoFit/>
          </a:bodyPr>
          <a:lstStyle/>
          <a:p>
            <a:pPr marL="11516" algn="ctr" defTabSz="829178">
              <a:tabLst>
                <a:tab pos="255663" algn="l"/>
              </a:tabLst>
              <a:defRPr/>
            </a:pPr>
            <a:r>
              <a:rPr lang="en-US" sz="2176" spc="-18" dirty="0">
                <a:solidFill>
                  <a:prstClr val="black"/>
                </a:solidFill>
                <a:latin typeface="Calibri"/>
                <a:cs typeface="Calibri"/>
              </a:rPr>
              <a:t>Maintenance Process</a:t>
            </a:r>
            <a:endParaRPr sz="2176" dirty="0">
              <a:solidFill>
                <a:prstClr val="black"/>
              </a:solidFill>
              <a:latin typeface="Calibri"/>
              <a:cs typeface="Calibri"/>
            </a:endParaRPr>
          </a:p>
        </p:txBody>
      </p:sp>
      <p:sp>
        <p:nvSpPr>
          <p:cNvPr id="56" name="object 116"/>
          <p:cNvSpPr txBox="1"/>
          <p:nvPr/>
        </p:nvSpPr>
        <p:spPr>
          <a:xfrm>
            <a:off x="6773580" y="2191781"/>
            <a:ext cx="451161" cy="167418"/>
          </a:xfrm>
          <a:prstGeom prst="rect">
            <a:avLst/>
          </a:prstGeom>
          <a:solidFill>
            <a:schemeClr val="bg1">
              <a:alpha val="80000"/>
            </a:schemeClr>
          </a:solidFill>
        </p:spPr>
        <p:txBody>
          <a:bodyPr vert="horz" wrap="square" lIns="0" tIns="0" rIns="0" bIns="0" rtlCol="0">
            <a:spAutoFit/>
          </a:bodyPr>
          <a:lstStyle/>
          <a:p>
            <a:pPr marL="11516" defTabSz="829178">
              <a:defRPr/>
            </a:pPr>
            <a:r>
              <a:rPr lang="en-US" sz="1088" spc="18" dirty="0">
                <a:solidFill>
                  <a:prstClr val="black"/>
                </a:solidFill>
                <a:latin typeface="Calibri"/>
                <a:cs typeface="Calibri"/>
              </a:rPr>
              <a:t>Part of</a:t>
            </a:r>
            <a:endParaRPr sz="1088" dirty="0">
              <a:solidFill>
                <a:prstClr val="black"/>
              </a:solidFill>
              <a:latin typeface="Calibri"/>
              <a:cs typeface="Calibri"/>
            </a:endParaRPr>
          </a:p>
        </p:txBody>
      </p:sp>
      <p:sp>
        <p:nvSpPr>
          <p:cNvPr id="95" name="object 22"/>
          <p:cNvSpPr/>
          <p:nvPr/>
        </p:nvSpPr>
        <p:spPr>
          <a:xfrm rot="10800000">
            <a:off x="6456616" y="2622774"/>
            <a:ext cx="81190" cy="81190"/>
          </a:xfrm>
          <a:custGeom>
            <a:avLst/>
            <a:gdLst/>
            <a:ahLst/>
            <a:cxnLst/>
            <a:rect l="l" t="t" r="r" b="b"/>
            <a:pathLst>
              <a:path w="89535" h="89535">
                <a:moveTo>
                  <a:pt x="0" y="0"/>
                </a:moveTo>
                <a:lnTo>
                  <a:pt x="0" y="89408"/>
                </a:lnTo>
                <a:lnTo>
                  <a:pt x="89407" y="44703"/>
                </a:lnTo>
                <a:lnTo>
                  <a:pt x="0" y="0"/>
                </a:lnTo>
                <a:close/>
              </a:path>
            </a:pathLst>
          </a:custGeom>
          <a:solidFill>
            <a:srgbClr val="FFC000"/>
          </a:solidFill>
          <a:ln>
            <a:solidFill>
              <a:srgbClr val="5B9BD4"/>
            </a:solidFill>
          </a:ln>
        </p:spPr>
        <p:txBody>
          <a:bodyPr wrap="square" lIns="0" tIns="0" rIns="0" bIns="0" rtlCol="0"/>
          <a:lstStyle/>
          <a:p>
            <a:pPr defTabSz="829178">
              <a:defRPr/>
            </a:pPr>
            <a:endParaRPr sz="3627">
              <a:solidFill>
                <a:prstClr val="black"/>
              </a:solidFill>
              <a:latin typeface="Calibri"/>
            </a:endParaRPr>
          </a:p>
        </p:txBody>
      </p:sp>
      <p:sp>
        <p:nvSpPr>
          <p:cNvPr id="96" name="object 23"/>
          <p:cNvSpPr txBox="1"/>
          <p:nvPr/>
        </p:nvSpPr>
        <p:spPr>
          <a:xfrm>
            <a:off x="6609532" y="2565363"/>
            <a:ext cx="451161" cy="167418"/>
          </a:xfrm>
          <a:prstGeom prst="rect">
            <a:avLst/>
          </a:prstGeom>
          <a:solidFill>
            <a:schemeClr val="bg1"/>
          </a:solidFill>
        </p:spPr>
        <p:txBody>
          <a:bodyPr vert="horz" wrap="square" lIns="0" tIns="0" rIns="0" bIns="0" rtlCol="0">
            <a:spAutoFit/>
          </a:bodyPr>
          <a:lstStyle/>
          <a:p>
            <a:pPr marL="11516" defTabSz="829178">
              <a:defRPr/>
            </a:pPr>
            <a:r>
              <a:rPr lang="en-US" sz="1088" spc="-9" dirty="0">
                <a:solidFill>
                  <a:prstClr val="black"/>
                </a:solidFill>
                <a:latin typeface="Calibri"/>
                <a:cs typeface="Calibri"/>
              </a:rPr>
              <a:t>Follows</a:t>
            </a:r>
            <a:endParaRPr sz="1088" dirty="0">
              <a:solidFill>
                <a:prstClr val="black"/>
              </a:solidFill>
              <a:latin typeface="Calibri"/>
              <a:cs typeface="Calibri"/>
            </a:endParaRPr>
          </a:p>
        </p:txBody>
      </p:sp>
      <p:sp>
        <p:nvSpPr>
          <p:cNvPr id="54" name="object 113"/>
          <p:cNvSpPr txBox="1"/>
          <p:nvPr/>
        </p:nvSpPr>
        <p:spPr>
          <a:xfrm>
            <a:off x="6229325" y="2174222"/>
            <a:ext cx="450764" cy="167418"/>
          </a:xfrm>
          <a:prstGeom prst="rect">
            <a:avLst/>
          </a:prstGeom>
          <a:solidFill>
            <a:schemeClr val="bg1">
              <a:alpha val="80000"/>
            </a:schemeClr>
          </a:solidFill>
        </p:spPr>
        <p:txBody>
          <a:bodyPr vert="horz" wrap="square" lIns="0" tIns="0" rIns="0" bIns="0" rtlCol="0">
            <a:spAutoFit/>
          </a:bodyPr>
          <a:lstStyle/>
          <a:p>
            <a:pPr marL="11516" defTabSz="829178">
              <a:defRPr/>
            </a:pPr>
            <a:r>
              <a:rPr lang="en-US" sz="1088" spc="18" dirty="0">
                <a:solidFill>
                  <a:prstClr val="black"/>
                </a:solidFill>
                <a:latin typeface="Calibri"/>
                <a:cs typeface="Calibri"/>
              </a:rPr>
              <a:t>Part of</a:t>
            </a:r>
            <a:endParaRPr sz="1088" dirty="0">
              <a:solidFill>
                <a:prstClr val="black"/>
              </a:solidFill>
              <a:latin typeface="Calibri"/>
              <a:cs typeface="Calibri"/>
            </a:endParaRPr>
          </a:p>
        </p:txBody>
      </p:sp>
      <p:sp>
        <p:nvSpPr>
          <p:cNvPr id="101" name="object 68"/>
          <p:cNvSpPr txBox="1"/>
          <p:nvPr/>
        </p:nvSpPr>
        <p:spPr>
          <a:xfrm>
            <a:off x="5604553" y="4709718"/>
            <a:ext cx="1528085" cy="669671"/>
          </a:xfrm>
          <a:prstGeom prst="rect">
            <a:avLst/>
          </a:prstGeom>
          <a:solidFill>
            <a:schemeClr val="tx2">
              <a:lumMod val="40000"/>
              <a:lumOff val="60000"/>
            </a:schemeClr>
          </a:solidFill>
          <a:ln w="4767">
            <a:noFill/>
          </a:ln>
        </p:spPr>
        <p:txBody>
          <a:bodyPr vert="horz" wrap="square" lIns="0" tIns="0" rIns="0" bIns="0" rtlCol="0">
            <a:spAutoFit/>
          </a:bodyPr>
          <a:lstStyle/>
          <a:p>
            <a:pPr algn="ctr" defTabSz="981770"/>
            <a:r>
              <a:rPr sz="2176" spc="5" dirty="0">
                <a:solidFill>
                  <a:prstClr val="black"/>
                </a:solidFill>
                <a:latin typeface="Calibri"/>
                <a:cs typeface="Calibri"/>
              </a:rPr>
              <a:t>P</a:t>
            </a:r>
            <a:r>
              <a:rPr sz="2176" spc="-14" dirty="0">
                <a:solidFill>
                  <a:prstClr val="black"/>
                </a:solidFill>
                <a:latin typeface="Calibri"/>
                <a:cs typeface="Calibri"/>
              </a:rPr>
              <a:t>r</a:t>
            </a:r>
            <a:r>
              <a:rPr sz="2176" spc="-5" dirty="0">
                <a:solidFill>
                  <a:prstClr val="black"/>
                </a:solidFill>
                <a:latin typeface="Calibri"/>
                <a:cs typeface="Calibri"/>
              </a:rPr>
              <a:t>odu</a:t>
            </a:r>
            <a:r>
              <a:rPr sz="2176" spc="-14" dirty="0">
                <a:solidFill>
                  <a:prstClr val="black"/>
                </a:solidFill>
                <a:latin typeface="Calibri"/>
                <a:cs typeface="Calibri"/>
              </a:rPr>
              <a:t>c</a:t>
            </a:r>
            <a:r>
              <a:rPr sz="2176" dirty="0">
                <a:solidFill>
                  <a:prstClr val="black"/>
                </a:solidFill>
                <a:latin typeface="Calibri"/>
                <a:cs typeface="Calibri"/>
              </a:rPr>
              <a:t>t</a:t>
            </a:r>
            <a:r>
              <a:rPr sz="2176" spc="-9" dirty="0">
                <a:solidFill>
                  <a:prstClr val="black"/>
                </a:solidFill>
                <a:latin typeface="Calibri"/>
                <a:cs typeface="Calibri"/>
              </a:rPr>
              <a:t>i</a:t>
            </a:r>
            <a:r>
              <a:rPr sz="2176" spc="27" dirty="0">
                <a:solidFill>
                  <a:prstClr val="black"/>
                </a:solidFill>
                <a:latin typeface="Calibri"/>
                <a:cs typeface="Calibri"/>
              </a:rPr>
              <a:t>o</a:t>
            </a:r>
            <a:r>
              <a:rPr sz="2176" spc="5" dirty="0">
                <a:solidFill>
                  <a:prstClr val="black"/>
                </a:solidFill>
                <a:latin typeface="Calibri"/>
                <a:cs typeface="Calibri"/>
              </a:rPr>
              <a:t>n</a:t>
            </a:r>
            <a:r>
              <a:rPr sz="2176" spc="-9" dirty="0">
                <a:solidFill>
                  <a:prstClr val="black"/>
                </a:solidFill>
                <a:latin typeface="Calibri"/>
                <a:cs typeface="Calibri"/>
              </a:rPr>
              <a:t> </a:t>
            </a:r>
            <a:r>
              <a:rPr sz="2176" spc="-32" dirty="0">
                <a:solidFill>
                  <a:prstClr val="black"/>
                </a:solidFill>
                <a:latin typeface="Calibri"/>
                <a:cs typeface="Calibri"/>
              </a:rPr>
              <a:t>P</a:t>
            </a:r>
            <a:r>
              <a:rPr sz="2176" spc="-9" dirty="0">
                <a:solidFill>
                  <a:prstClr val="black"/>
                </a:solidFill>
                <a:latin typeface="Calibri"/>
                <a:cs typeface="Calibri"/>
              </a:rPr>
              <a:t>l</a:t>
            </a:r>
            <a:r>
              <a:rPr sz="2176" spc="5" dirty="0">
                <a:solidFill>
                  <a:prstClr val="black"/>
                </a:solidFill>
                <a:latin typeface="Calibri"/>
                <a:cs typeface="Calibri"/>
              </a:rPr>
              <a:t>an</a:t>
            </a:r>
            <a:endParaRPr sz="2176" dirty="0">
              <a:solidFill>
                <a:prstClr val="black"/>
              </a:solidFill>
              <a:latin typeface="Calibri"/>
              <a:cs typeface="Calibri"/>
            </a:endParaRPr>
          </a:p>
        </p:txBody>
      </p:sp>
      <p:sp>
        <p:nvSpPr>
          <p:cNvPr id="106" name="object 79"/>
          <p:cNvSpPr/>
          <p:nvPr/>
        </p:nvSpPr>
        <p:spPr>
          <a:xfrm>
            <a:off x="3408751" y="4583509"/>
            <a:ext cx="89828" cy="80039"/>
          </a:xfrm>
          <a:custGeom>
            <a:avLst/>
            <a:gdLst/>
            <a:ahLst/>
            <a:cxnLst/>
            <a:rect l="l" t="t" r="r" b="b"/>
            <a:pathLst>
              <a:path w="99060" h="88264">
                <a:moveTo>
                  <a:pt x="98933" y="0"/>
                </a:moveTo>
                <a:lnTo>
                  <a:pt x="0" y="14224"/>
                </a:lnTo>
                <a:lnTo>
                  <a:pt x="50927" y="87756"/>
                </a:lnTo>
                <a:lnTo>
                  <a:pt x="98933" y="0"/>
                </a:lnTo>
                <a:close/>
              </a:path>
            </a:pathLst>
          </a:custGeom>
          <a:solidFill>
            <a:srgbClr val="FFC000"/>
          </a:solidFill>
        </p:spPr>
        <p:txBody>
          <a:bodyPr wrap="square" lIns="0" tIns="0" rIns="0" bIns="0" rtlCol="0"/>
          <a:lstStyle/>
          <a:p>
            <a:pPr defTabSz="829178"/>
            <a:endParaRPr sz="1632">
              <a:solidFill>
                <a:prstClr val="black"/>
              </a:solidFill>
              <a:latin typeface="Calibri"/>
            </a:endParaRPr>
          </a:p>
        </p:txBody>
      </p:sp>
      <p:sp>
        <p:nvSpPr>
          <p:cNvPr id="108" name="object 88"/>
          <p:cNvSpPr/>
          <p:nvPr/>
        </p:nvSpPr>
        <p:spPr>
          <a:xfrm>
            <a:off x="6061832" y="3069678"/>
            <a:ext cx="1600975" cy="1705401"/>
          </a:xfrm>
          <a:custGeom>
            <a:avLst/>
            <a:gdLst/>
            <a:ahLst/>
            <a:cxnLst/>
            <a:rect l="l" t="t" r="r" b="b"/>
            <a:pathLst>
              <a:path w="288289" h="1379220">
                <a:moveTo>
                  <a:pt x="0" y="1378966"/>
                </a:moveTo>
                <a:lnTo>
                  <a:pt x="45312" y="1377318"/>
                </a:lnTo>
                <a:lnTo>
                  <a:pt x="92844" y="1365782"/>
                </a:lnTo>
                <a:lnTo>
                  <a:pt x="128148" y="1344693"/>
                </a:lnTo>
                <a:lnTo>
                  <a:pt x="161754" y="1308310"/>
                </a:lnTo>
                <a:lnTo>
                  <a:pt x="182591" y="1273497"/>
                </a:lnTo>
                <a:lnTo>
                  <a:pt x="201738" y="1228796"/>
                </a:lnTo>
                <a:lnTo>
                  <a:pt x="218820" y="1172972"/>
                </a:lnTo>
                <a:lnTo>
                  <a:pt x="228036" y="1133246"/>
                </a:lnTo>
                <a:lnTo>
                  <a:pt x="236395" y="1089331"/>
                </a:lnTo>
                <a:lnTo>
                  <a:pt x="243937" y="1041594"/>
                </a:lnTo>
                <a:lnTo>
                  <a:pt x="250707" y="990400"/>
                </a:lnTo>
                <a:lnTo>
                  <a:pt x="256744" y="936117"/>
                </a:lnTo>
                <a:lnTo>
                  <a:pt x="262091" y="879108"/>
                </a:lnTo>
                <a:lnTo>
                  <a:pt x="266790" y="819742"/>
                </a:lnTo>
                <a:lnTo>
                  <a:pt x="270882" y="758385"/>
                </a:lnTo>
                <a:lnTo>
                  <a:pt x="274410" y="695401"/>
                </a:lnTo>
                <a:lnTo>
                  <a:pt x="277415" y="631158"/>
                </a:lnTo>
                <a:lnTo>
                  <a:pt x="279939" y="566021"/>
                </a:lnTo>
                <a:lnTo>
                  <a:pt x="282024" y="500357"/>
                </a:lnTo>
                <a:lnTo>
                  <a:pt x="283711" y="434532"/>
                </a:lnTo>
                <a:lnTo>
                  <a:pt x="285043" y="368912"/>
                </a:lnTo>
                <a:lnTo>
                  <a:pt x="286061" y="303863"/>
                </a:lnTo>
                <a:lnTo>
                  <a:pt x="286807" y="239751"/>
                </a:lnTo>
                <a:lnTo>
                  <a:pt x="287323" y="176943"/>
                </a:lnTo>
                <a:lnTo>
                  <a:pt x="287651" y="115804"/>
                </a:lnTo>
                <a:lnTo>
                  <a:pt x="287832" y="56701"/>
                </a:lnTo>
                <a:lnTo>
                  <a:pt x="287908" y="0"/>
                </a:lnTo>
              </a:path>
            </a:pathLst>
          </a:custGeom>
          <a:ln w="12699">
            <a:solidFill>
              <a:srgbClr val="5B9BD4"/>
            </a:solidFill>
          </a:ln>
        </p:spPr>
        <p:txBody>
          <a:bodyPr wrap="square" lIns="0" tIns="0" rIns="0" bIns="0" rtlCol="0"/>
          <a:lstStyle/>
          <a:p>
            <a:pPr defTabSz="829178"/>
            <a:endParaRPr sz="1632">
              <a:solidFill>
                <a:prstClr val="black"/>
              </a:solidFill>
              <a:latin typeface="Calibri"/>
            </a:endParaRPr>
          </a:p>
        </p:txBody>
      </p:sp>
      <p:sp>
        <p:nvSpPr>
          <p:cNvPr id="109" name="object 89"/>
          <p:cNvSpPr/>
          <p:nvPr/>
        </p:nvSpPr>
        <p:spPr>
          <a:xfrm>
            <a:off x="7604070" y="3011062"/>
            <a:ext cx="81190" cy="81190"/>
          </a:xfrm>
          <a:custGeom>
            <a:avLst/>
            <a:gdLst/>
            <a:ahLst/>
            <a:cxnLst/>
            <a:rect l="l" t="t" r="r" b="b"/>
            <a:pathLst>
              <a:path w="89535" h="89535">
                <a:moveTo>
                  <a:pt x="44703" y="0"/>
                </a:moveTo>
                <a:lnTo>
                  <a:pt x="0" y="89407"/>
                </a:lnTo>
                <a:lnTo>
                  <a:pt x="89408" y="89407"/>
                </a:lnTo>
                <a:lnTo>
                  <a:pt x="44703" y="0"/>
                </a:lnTo>
                <a:close/>
              </a:path>
            </a:pathLst>
          </a:custGeom>
          <a:solidFill>
            <a:srgbClr val="FFC000"/>
          </a:solidFill>
          <a:ln>
            <a:solidFill>
              <a:srgbClr val="5B9BD4"/>
            </a:solidFill>
          </a:ln>
        </p:spPr>
        <p:txBody>
          <a:bodyPr wrap="square" lIns="0" tIns="0" rIns="0" bIns="0" rtlCol="0"/>
          <a:lstStyle/>
          <a:p>
            <a:pPr defTabSz="829178"/>
            <a:endParaRPr sz="1632">
              <a:solidFill>
                <a:prstClr val="black"/>
              </a:solidFill>
              <a:latin typeface="Calibri"/>
            </a:endParaRPr>
          </a:p>
        </p:txBody>
      </p:sp>
      <p:sp>
        <p:nvSpPr>
          <p:cNvPr id="110" name="object 158"/>
          <p:cNvSpPr/>
          <p:nvPr/>
        </p:nvSpPr>
        <p:spPr>
          <a:xfrm>
            <a:off x="5204843" y="2998738"/>
            <a:ext cx="566809" cy="1648521"/>
          </a:xfrm>
          <a:custGeom>
            <a:avLst/>
            <a:gdLst/>
            <a:ahLst/>
            <a:cxnLst/>
            <a:rect l="l" t="t" r="r" b="b"/>
            <a:pathLst>
              <a:path w="311785" h="1470660">
                <a:moveTo>
                  <a:pt x="0" y="0"/>
                </a:moveTo>
                <a:lnTo>
                  <a:pt x="1105" y="57128"/>
                </a:lnTo>
                <a:lnTo>
                  <a:pt x="4310" y="118810"/>
                </a:lnTo>
                <a:lnTo>
                  <a:pt x="9442" y="184449"/>
                </a:lnTo>
                <a:lnTo>
                  <a:pt x="16331" y="253451"/>
                </a:lnTo>
                <a:lnTo>
                  <a:pt x="24806" y="325221"/>
                </a:lnTo>
                <a:lnTo>
                  <a:pt x="34698" y="399164"/>
                </a:lnTo>
                <a:lnTo>
                  <a:pt x="45834" y="474685"/>
                </a:lnTo>
                <a:lnTo>
                  <a:pt x="58046" y="551190"/>
                </a:lnTo>
                <a:lnTo>
                  <a:pt x="71161" y="628083"/>
                </a:lnTo>
                <a:lnTo>
                  <a:pt x="85010" y="704770"/>
                </a:lnTo>
                <a:lnTo>
                  <a:pt x="99422" y="780656"/>
                </a:lnTo>
                <a:lnTo>
                  <a:pt x="114226" y="855146"/>
                </a:lnTo>
                <a:lnTo>
                  <a:pt x="129252" y="927646"/>
                </a:lnTo>
                <a:lnTo>
                  <a:pt x="144330" y="997560"/>
                </a:lnTo>
                <a:lnTo>
                  <a:pt x="159287" y="1064293"/>
                </a:lnTo>
                <a:lnTo>
                  <a:pt x="173955" y="1127252"/>
                </a:lnTo>
                <a:lnTo>
                  <a:pt x="188162" y="1185840"/>
                </a:lnTo>
                <a:lnTo>
                  <a:pt x="201738" y="1239463"/>
                </a:lnTo>
                <a:lnTo>
                  <a:pt x="214512" y="1287527"/>
                </a:lnTo>
                <a:lnTo>
                  <a:pt x="226313" y="1329435"/>
                </a:lnTo>
                <a:lnTo>
                  <a:pt x="241615" y="1378883"/>
                </a:lnTo>
                <a:lnTo>
                  <a:pt x="255146" y="1415672"/>
                </a:lnTo>
                <a:lnTo>
                  <a:pt x="273541" y="1450833"/>
                </a:lnTo>
                <a:lnTo>
                  <a:pt x="304508" y="1470173"/>
                </a:lnTo>
                <a:lnTo>
                  <a:pt x="311476" y="1470060"/>
                </a:lnTo>
              </a:path>
            </a:pathLst>
          </a:custGeom>
          <a:ln w="12700">
            <a:solidFill>
              <a:srgbClr val="5B9BD4"/>
            </a:solidFill>
          </a:ln>
        </p:spPr>
        <p:txBody>
          <a:bodyPr wrap="square" lIns="0" tIns="0" rIns="0" bIns="0" rtlCol="0"/>
          <a:lstStyle/>
          <a:p>
            <a:pPr defTabSz="829178"/>
            <a:endParaRPr sz="1632">
              <a:solidFill>
                <a:prstClr val="black"/>
              </a:solidFill>
              <a:latin typeface="Calibri"/>
            </a:endParaRPr>
          </a:p>
        </p:txBody>
      </p:sp>
      <p:sp>
        <p:nvSpPr>
          <p:cNvPr id="111" name="object 161"/>
          <p:cNvSpPr txBox="1"/>
          <p:nvPr/>
        </p:nvSpPr>
        <p:spPr>
          <a:xfrm>
            <a:off x="5164114" y="3782464"/>
            <a:ext cx="935388" cy="223266"/>
          </a:xfrm>
          <a:prstGeom prst="rect">
            <a:avLst/>
          </a:prstGeom>
          <a:solidFill>
            <a:schemeClr val="bg1"/>
          </a:solidFill>
        </p:spPr>
        <p:txBody>
          <a:bodyPr vert="horz" wrap="square" lIns="0" tIns="0" rIns="0" bIns="0" rtlCol="0">
            <a:spAutoFit/>
          </a:bodyPr>
          <a:lstStyle/>
          <a:p>
            <a:pPr marL="11516" defTabSz="829178"/>
            <a:r>
              <a:rPr sz="1451" spc="14" dirty="0">
                <a:solidFill>
                  <a:prstClr val="black"/>
                </a:solidFill>
                <a:latin typeface="Calibri"/>
                <a:cs typeface="Calibri"/>
              </a:rPr>
              <a:t>H</a:t>
            </a:r>
            <a:r>
              <a:rPr sz="1451" spc="41" dirty="0">
                <a:solidFill>
                  <a:prstClr val="black"/>
                </a:solidFill>
                <a:latin typeface="Calibri"/>
                <a:cs typeface="Calibri"/>
              </a:rPr>
              <a:t>a</a:t>
            </a:r>
            <a:r>
              <a:rPr sz="1451" spc="9" dirty="0">
                <a:solidFill>
                  <a:prstClr val="black"/>
                </a:solidFill>
                <a:latin typeface="Calibri"/>
                <a:cs typeface="Calibri"/>
              </a:rPr>
              <a:t>s</a:t>
            </a:r>
            <a:r>
              <a:rPr sz="1451" spc="5" dirty="0">
                <a:solidFill>
                  <a:prstClr val="black"/>
                </a:solidFill>
                <a:latin typeface="Calibri"/>
                <a:cs typeface="Calibri"/>
              </a:rPr>
              <a:t> </a:t>
            </a:r>
            <a:r>
              <a:rPr sz="1451" spc="14" dirty="0">
                <a:solidFill>
                  <a:prstClr val="black"/>
                </a:solidFill>
                <a:latin typeface="Calibri"/>
                <a:cs typeface="Calibri"/>
              </a:rPr>
              <a:t>o</a:t>
            </a:r>
            <a:r>
              <a:rPr sz="1451" spc="9" dirty="0">
                <a:solidFill>
                  <a:prstClr val="black"/>
                </a:solidFill>
                <a:latin typeface="Calibri"/>
                <a:cs typeface="Calibri"/>
              </a:rPr>
              <a:t>utp</a:t>
            </a:r>
            <a:r>
              <a:rPr sz="1451" spc="45" dirty="0">
                <a:solidFill>
                  <a:prstClr val="black"/>
                </a:solidFill>
                <a:latin typeface="Calibri"/>
                <a:cs typeface="Calibri"/>
              </a:rPr>
              <a:t>u</a:t>
            </a:r>
            <a:r>
              <a:rPr sz="1451" spc="9" dirty="0">
                <a:solidFill>
                  <a:prstClr val="black"/>
                </a:solidFill>
                <a:latin typeface="Calibri"/>
                <a:cs typeface="Calibri"/>
              </a:rPr>
              <a:t>t</a:t>
            </a:r>
            <a:endParaRPr sz="1451" dirty="0">
              <a:solidFill>
                <a:prstClr val="black"/>
              </a:solidFill>
              <a:latin typeface="Calibri"/>
              <a:cs typeface="Calibri"/>
            </a:endParaRPr>
          </a:p>
        </p:txBody>
      </p:sp>
      <p:sp>
        <p:nvSpPr>
          <p:cNvPr id="112" name="object 20"/>
          <p:cNvSpPr/>
          <p:nvPr/>
        </p:nvSpPr>
        <p:spPr>
          <a:xfrm>
            <a:off x="6110991" y="2769324"/>
            <a:ext cx="36277" cy="0"/>
          </a:xfrm>
          <a:custGeom>
            <a:avLst/>
            <a:gdLst/>
            <a:ahLst/>
            <a:cxnLst/>
            <a:rect l="l" t="t" r="r" b="b"/>
            <a:pathLst>
              <a:path w="40005">
                <a:moveTo>
                  <a:pt x="0" y="0"/>
                </a:moveTo>
                <a:lnTo>
                  <a:pt x="39903" y="0"/>
                </a:lnTo>
              </a:path>
            </a:pathLst>
          </a:custGeom>
          <a:ln w="12700">
            <a:solidFill>
              <a:srgbClr val="5B9BD4"/>
            </a:solidFill>
          </a:ln>
        </p:spPr>
        <p:txBody>
          <a:bodyPr wrap="square" lIns="0" tIns="0" rIns="0" bIns="0" rtlCol="0"/>
          <a:lstStyle/>
          <a:p>
            <a:pPr defTabSz="829178"/>
            <a:endParaRPr sz="1632">
              <a:solidFill>
                <a:prstClr val="black"/>
              </a:solidFill>
              <a:latin typeface="Calibri"/>
            </a:endParaRPr>
          </a:p>
        </p:txBody>
      </p:sp>
      <p:sp>
        <p:nvSpPr>
          <p:cNvPr id="113" name="object 21"/>
          <p:cNvSpPr/>
          <p:nvPr/>
        </p:nvSpPr>
        <p:spPr>
          <a:xfrm>
            <a:off x="5663142" y="2769324"/>
            <a:ext cx="159365" cy="41458"/>
          </a:xfrm>
          <a:custGeom>
            <a:avLst/>
            <a:gdLst/>
            <a:ahLst/>
            <a:cxnLst/>
            <a:rect l="l" t="t" r="r" b="b"/>
            <a:pathLst>
              <a:path w="118744">
                <a:moveTo>
                  <a:pt x="0" y="0"/>
                </a:moveTo>
                <a:lnTo>
                  <a:pt x="118237" y="0"/>
                </a:lnTo>
              </a:path>
            </a:pathLst>
          </a:custGeom>
          <a:ln w="12700">
            <a:solidFill>
              <a:srgbClr val="5B9BD4"/>
            </a:solidFill>
          </a:ln>
        </p:spPr>
        <p:txBody>
          <a:bodyPr wrap="square" lIns="0" tIns="0" rIns="0" bIns="0" rtlCol="0"/>
          <a:lstStyle/>
          <a:p>
            <a:pPr defTabSz="829178"/>
            <a:endParaRPr sz="1632">
              <a:solidFill>
                <a:prstClr val="black"/>
              </a:solidFill>
              <a:latin typeface="Calibri"/>
            </a:endParaRPr>
          </a:p>
        </p:txBody>
      </p:sp>
      <p:sp>
        <p:nvSpPr>
          <p:cNvPr id="116" name="object 22"/>
          <p:cNvSpPr/>
          <p:nvPr/>
        </p:nvSpPr>
        <p:spPr>
          <a:xfrm rot="10800000">
            <a:off x="5631808" y="2737801"/>
            <a:ext cx="81190" cy="81190"/>
          </a:xfrm>
          <a:custGeom>
            <a:avLst/>
            <a:gdLst/>
            <a:ahLst/>
            <a:cxnLst/>
            <a:rect l="l" t="t" r="r" b="b"/>
            <a:pathLst>
              <a:path w="89535" h="89535">
                <a:moveTo>
                  <a:pt x="0" y="0"/>
                </a:moveTo>
                <a:lnTo>
                  <a:pt x="0" y="89408"/>
                </a:lnTo>
                <a:lnTo>
                  <a:pt x="89407" y="44703"/>
                </a:lnTo>
                <a:lnTo>
                  <a:pt x="0" y="0"/>
                </a:lnTo>
                <a:close/>
              </a:path>
            </a:pathLst>
          </a:custGeom>
          <a:solidFill>
            <a:srgbClr val="FFC000"/>
          </a:solidFill>
          <a:ln>
            <a:solidFill>
              <a:srgbClr val="5B9BD4"/>
            </a:solidFill>
          </a:ln>
        </p:spPr>
        <p:txBody>
          <a:bodyPr wrap="square" lIns="0" tIns="0" rIns="0" bIns="0" rtlCol="0"/>
          <a:lstStyle/>
          <a:p>
            <a:pPr defTabSz="829178"/>
            <a:endParaRPr sz="1632">
              <a:solidFill>
                <a:prstClr val="black"/>
              </a:solidFill>
              <a:latin typeface="Calibri"/>
            </a:endParaRPr>
          </a:p>
        </p:txBody>
      </p:sp>
      <p:sp>
        <p:nvSpPr>
          <p:cNvPr id="117" name="object 21"/>
          <p:cNvSpPr/>
          <p:nvPr/>
        </p:nvSpPr>
        <p:spPr>
          <a:xfrm>
            <a:off x="6062693" y="2775489"/>
            <a:ext cx="337732" cy="41458"/>
          </a:xfrm>
          <a:custGeom>
            <a:avLst/>
            <a:gdLst/>
            <a:ahLst/>
            <a:cxnLst/>
            <a:rect l="l" t="t" r="r" b="b"/>
            <a:pathLst>
              <a:path w="118744">
                <a:moveTo>
                  <a:pt x="0" y="0"/>
                </a:moveTo>
                <a:lnTo>
                  <a:pt x="118237" y="0"/>
                </a:lnTo>
              </a:path>
            </a:pathLst>
          </a:custGeom>
          <a:ln w="12700">
            <a:solidFill>
              <a:srgbClr val="5B9BD4"/>
            </a:solidFill>
          </a:ln>
        </p:spPr>
        <p:txBody>
          <a:bodyPr wrap="square" lIns="0" tIns="0" rIns="0" bIns="0" rtlCol="0"/>
          <a:lstStyle/>
          <a:p>
            <a:pPr defTabSz="829178"/>
            <a:endParaRPr sz="1632">
              <a:solidFill>
                <a:prstClr val="black"/>
              </a:solidFill>
              <a:latin typeface="Calibri"/>
            </a:endParaRPr>
          </a:p>
        </p:txBody>
      </p:sp>
      <p:sp>
        <p:nvSpPr>
          <p:cNvPr id="118" name="object 76"/>
          <p:cNvSpPr/>
          <p:nvPr/>
        </p:nvSpPr>
        <p:spPr>
          <a:xfrm>
            <a:off x="5697371" y="4627777"/>
            <a:ext cx="74281" cy="90979"/>
          </a:xfrm>
          <a:custGeom>
            <a:avLst/>
            <a:gdLst/>
            <a:ahLst/>
            <a:cxnLst/>
            <a:rect l="l" t="t" r="r" b="b"/>
            <a:pathLst>
              <a:path w="81914" h="100329">
                <a:moveTo>
                  <a:pt x="78740" y="0"/>
                </a:moveTo>
                <a:lnTo>
                  <a:pt x="0" y="42291"/>
                </a:lnTo>
                <a:lnTo>
                  <a:pt x="81661" y="99822"/>
                </a:lnTo>
                <a:lnTo>
                  <a:pt x="78740" y="0"/>
                </a:lnTo>
                <a:close/>
              </a:path>
            </a:pathLst>
          </a:custGeom>
          <a:solidFill>
            <a:srgbClr val="FFC000"/>
          </a:solidFill>
          <a:ln>
            <a:solidFill>
              <a:srgbClr val="5B9BD4"/>
            </a:solidFill>
          </a:ln>
        </p:spPr>
        <p:txBody>
          <a:bodyPr wrap="square" lIns="0" tIns="0" rIns="0" bIns="0" rtlCol="0"/>
          <a:lstStyle/>
          <a:p>
            <a:pPr defTabSz="829178"/>
            <a:endParaRPr sz="1632">
              <a:solidFill>
                <a:prstClr val="black"/>
              </a:solidFill>
              <a:latin typeface="Calibri"/>
            </a:endParaRPr>
          </a:p>
        </p:txBody>
      </p:sp>
      <p:sp>
        <p:nvSpPr>
          <p:cNvPr id="120" name="object 161"/>
          <p:cNvSpPr txBox="1"/>
          <p:nvPr/>
        </p:nvSpPr>
        <p:spPr>
          <a:xfrm>
            <a:off x="7347988" y="3927847"/>
            <a:ext cx="935388" cy="223266"/>
          </a:xfrm>
          <a:prstGeom prst="rect">
            <a:avLst/>
          </a:prstGeom>
          <a:solidFill>
            <a:schemeClr val="bg1"/>
          </a:solidFill>
        </p:spPr>
        <p:txBody>
          <a:bodyPr vert="horz" wrap="square" lIns="0" tIns="0" rIns="0" bIns="0" rtlCol="0">
            <a:spAutoFit/>
          </a:bodyPr>
          <a:lstStyle/>
          <a:p>
            <a:pPr marL="11516" defTabSz="829178"/>
            <a:r>
              <a:rPr lang="en-US" sz="1451" spc="14" dirty="0">
                <a:solidFill>
                  <a:prstClr val="black"/>
                </a:solidFill>
                <a:latin typeface="Calibri"/>
                <a:cs typeface="Calibri"/>
              </a:rPr>
              <a:t>Guides</a:t>
            </a:r>
            <a:endParaRPr sz="1451" dirty="0">
              <a:solidFill>
                <a:prstClr val="black"/>
              </a:solidFill>
              <a:latin typeface="Calibri"/>
              <a:cs typeface="Calibri"/>
            </a:endParaRPr>
          </a:p>
        </p:txBody>
      </p:sp>
      <p:sp>
        <p:nvSpPr>
          <p:cNvPr id="3" name="Slide Number Placeholder 2"/>
          <p:cNvSpPr>
            <a:spLocks noGrp="1"/>
          </p:cNvSpPr>
          <p:nvPr>
            <p:ph type="sldNum" sz="quarter" idx="7"/>
          </p:nvPr>
        </p:nvSpPr>
        <p:spPr/>
        <p:txBody>
          <a:bodyPr/>
          <a:lstStyle/>
          <a:p>
            <a:pPr defTabSz="829178"/>
            <a:fld id="{B6F15528-21DE-4FAA-801E-634DDDAF4B2B}" type="slidenum">
              <a:rPr lang="en-US">
                <a:solidFill>
                  <a:prstClr val="black">
                    <a:tint val="75000"/>
                  </a:prstClr>
                </a:solidFill>
                <a:latin typeface="Calibri"/>
              </a:rPr>
              <a:pPr defTabSz="829178"/>
              <a:t>143</a:t>
            </a:fld>
            <a:endParaRPr lang="en-US">
              <a:solidFill>
                <a:prstClr val="black">
                  <a:tint val="75000"/>
                </a:prstClr>
              </a:solidFill>
              <a:latin typeface="Calibri"/>
            </a:endParaRPr>
          </a:p>
        </p:txBody>
      </p:sp>
    </p:spTree>
    <p:extLst>
      <p:ext uri="{BB962C8B-B14F-4D97-AF65-F5344CB8AC3E}">
        <p14:creationId xmlns:p14="http://schemas.microsoft.com/office/powerpoint/2010/main" val="299332068"/>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4" name="object 21"/>
          <p:cNvSpPr/>
          <p:nvPr/>
        </p:nvSpPr>
        <p:spPr>
          <a:xfrm flipV="1">
            <a:off x="6537806" y="2576554"/>
            <a:ext cx="921656" cy="77351"/>
          </a:xfrm>
          <a:custGeom>
            <a:avLst/>
            <a:gdLst/>
            <a:ahLst/>
            <a:cxnLst/>
            <a:rect l="l" t="t" r="r" b="b"/>
            <a:pathLst>
              <a:path w="118744">
                <a:moveTo>
                  <a:pt x="0" y="0"/>
                </a:moveTo>
                <a:lnTo>
                  <a:pt x="118237" y="0"/>
                </a:lnTo>
              </a:path>
            </a:pathLst>
          </a:custGeom>
          <a:ln w="12700">
            <a:solidFill>
              <a:srgbClr val="5B9BD4"/>
            </a:solidFill>
          </a:ln>
        </p:spPr>
        <p:txBody>
          <a:bodyPr wrap="square" lIns="0" tIns="0" rIns="0" bIns="0" rtlCol="0"/>
          <a:lstStyle/>
          <a:p>
            <a:pPr defTabSz="829178">
              <a:defRPr/>
            </a:pPr>
            <a:endParaRPr sz="3627">
              <a:solidFill>
                <a:prstClr val="black"/>
              </a:solidFill>
              <a:latin typeface="Calibri"/>
            </a:endParaRPr>
          </a:p>
        </p:txBody>
      </p:sp>
      <p:sp>
        <p:nvSpPr>
          <p:cNvPr id="97" name="object 21"/>
          <p:cNvSpPr/>
          <p:nvPr/>
        </p:nvSpPr>
        <p:spPr>
          <a:xfrm flipV="1">
            <a:off x="3466772" y="2610979"/>
            <a:ext cx="921656" cy="77351"/>
          </a:xfrm>
          <a:custGeom>
            <a:avLst/>
            <a:gdLst/>
            <a:ahLst/>
            <a:cxnLst/>
            <a:rect l="l" t="t" r="r" b="b"/>
            <a:pathLst>
              <a:path w="118744">
                <a:moveTo>
                  <a:pt x="0" y="0"/>
                </a:moveTo>
                <a:lnTo>
                  <a:pt x="118237" y="0"/>
                </a:lnTo>
              </a:path>
            </a:pathLst>
          </a:custGeom>
          <a:ln w="12700">
            <a:solidFill>
              <a:srgbClr val="5B9BD4"/>
            </a:solidFill>
          </a:ln>
        </p:spPr>
        <p:txBody>
          <a:bodyPr wrap="square" lIns="0" tIns="0" rIns="0" bIns="0" rtlCol="0"/>
          <a:lstStyle/>
          <a:p>
            <a:pPr defTabSz="829178">
              <a:defRPr/>
            </a:pPr>
            <a:endParaRPr sz="3627">
              <a:solidFill>
                <a:prstClr val="black"/>
              </a:solidFill>
              <a:latin typeface="Calibri"/>
            </a:endParaRPr>
          </a:p>
        </p:txBody>
      </p:sp>
      <p:sp>
        <p:nvSpPr>
          <p:cNvPr id="98" name="object 22"/>
          <p:cNvSpPr/>
          <p:nvPr/>
        </p:nvSpPr>
        <p:spPr>
          <a:xfrm rot="10800000">
            <a:off x="3385582" y="2657199"/>
            <a:ext cx="81190" cy="81190"/>
          </a:xfrm>
          <a:custGeom>
            <a:avLst/>
            <a:gdLst/>
            <a:ahLst/>
            <a:cxnLst/>
            <a:rect l="l" t="t" r="r" b="b"/>
            <a:pathLst>
              <a:path w="89535" h="89535">
                <a:moveTo>
                  <a:pt x="0" y="0"/>
                </a:moveTo>
                <a:lnTo>
                  <a:pt x="0" y="89408"/>
                </a:lnTo>
                <a:lnTo>
                  <a:pt x="89407" y="44703"/>
                </a:lnTo>
                <a:lnTo>
                  <a:pt x="0" y="0"/>
                </a:lnTo>
                <a:close/>
              </a:path>
            </a:pathLst>
          </a:custGeom>
          <a:solidFill>
            <a:srgbClr val="FFC000"/>
          </a:solidFill>
          <a:ln>
            <a:solidFill>
              <a:srgbClr val="5B9BD4"/>
            </a:solidFill>
          </a:ln>
        </p:spPr>
        <p:txBody>
          <a:bodyPr wrap="square" lIns="0" tIns="0" rIns="0" bIns="0" rtlCol="0"/>
          <a:lstStyle/>
          <a:p>
            <a:pPr defTabSz="829178">
              <a:defRPr/>
            </a:pPr>
            <a:endParaRPr sz="3627">
              <a:solidFill>
                <a:prstClr val="black"/>
              </a:solidFill>
              <a:latin typeface="Calibri"/>
            </a:endParaRPr>
          </a:p>
        </p:txBody>
      </p:sp>
      <p:sp>
        <p:nvSpPr>
          <p:cNvPr id="99" name="object 23"/>
          <p:cNvSpPr txBox="1"/>
          <p:nvPr/>
        </p:nvSpPr>
        <p:spPr>
          <a:xfrm>
            <a:off x="3539365" y="2599821"/>
            <a:ext cx="451161" cy="167418"/>
          </a:xfrm>
          <a:prstGeom prst="rect">
            <a:avLst/>
          </a:prstGeom>
          <a:solidFill>
            <a:schemeClr val="bg1"/>
          </a:solidFill>
        </p:spPr>
        <p:txBody>
          <a:bodyPr vert="horz" wrap="square" lIns="0" tIns="0" rIns="0" bIns="0" rtlCol="0">
            <a:spAutoFit/>
          </a:bodyPr>
          <a:lstStyle/>
          <a:p>
            <a:pPr marL="11516" defTabSz="829178">
              <a:defRPr/>
            </a:pPr>
            <a:r>
              <a:rPr lang="en-US" sz="1088" spc="-9" dirty="0">
                <a:solidFill>
                  <a:prstClr val="black"/>
                </a:solidFill>
                <a:latin typeface="Calibri"/>
                <a:cs typeface="Calibri"/>
              </a:rPr>
              <a:t>Follows</a:t>
            </a:r>
            <a:endParaRPr sz="1088" dirty="0">
              <a:solidFill>
                <a:prstClr val="black"/>
              </a:solidFill>
              <a:latin typeface="Calibri"/>
              <a:cs typeface="Calibri"/>
            </a:endParaRPr>
          </a:p>
        </p:txBody>
      </p:sp>
      <p:sp>
        <p:nvSpPr>
          <p:cNvPr id="2" name="TextBox 1"/>
          <p:cNvSpPr txBox="1"/>
          <p:nvPr/>
        </p:nvSpPr>
        <p:spPr>
          <a:xfrm rot="16200000">
            <a:off x="532059" y="1422561"/>
            <a:ext cx="2098225" cy="371512"/>
          </a:xfrm>
          <a:prstGeom prst="rect">
            <a:avLst/>
          </a:prstGeom>
          <a:noFill/>
        </p:spPr>
        <p:txBody>
          <a:bodyPr wrap="square" rtlCol="0">
            <a:spAutoFit/>
          </a:bodyPr>
          <a:lstStyle/>
          <a:p>
            <a:pPr algn="ctr" defTabSz="829178">
              <a:defRPr/>
            </a:pPr>
            <a:r>
              <a:rPr lang="fr-CH" sz="1814" b="1" dirty="0" err="1">
                <a:solidFill>
                  <a:srgbClr val="B48900"/>
                </a:solidFill>
                <a:latin typeface="Calibri"/>
              </a:rPr>
              <a:t>Process</a:t>
            </a:r>
            <a:endParaRPr lang="en-GB" sz="1814" b="1" dirty="0">
              <a:solidFill>
                <a:srgbClr val="B48900"/>
              </a:solidFill>
              <a:latin typeface="Calibri"/>
            </a:endParaRPr>
          </a:p>
        </p:txBody>
      </p:sp>
      <p:sp>
        <p:nvSpPr>
          <p:cNvPr id="5" name="object 54"/>
          <p:cNvSpPr/>
          <p:nvPr/>
        </p:nvSpPr>
        <p:spPr>
          <a:xfrm>
            <a:off x="7796677" y="1321504"/>
            <a:ext cx="0" cy="172746"/>
          </a:xfrm>
          <a:custGeom>
            <a:avLst/>
            <a:gdLst/>
            <a:ahLst/>
            <a:cxnLst/>
            <a:rect l="l" t="t" r="r" b="b"/>
            <a:pathLst>
              <a:path h="190500">
                <a:moveTo>
                  <a:pt x="0" y="0"/>
                </a:moveTo>
                <a:lnTo>
                  <a:pt x="0" y="9668"/>
                </a:lnTo>
                <a:lnTo>
                  <a:pt x="0" y="20102"/>
                </a:lnTo>
                <a:lnTo>
                  <a:pt x="0" y="31224"/>
                </a:lnTo>
                <a:lnTo>
                  <a:pt x="0" y="108117"/>
                </a:lnTo>
                <a:lnTo>
                  <a:pt x="0" y="121909"/>
                </a:lnTo>
                <a:lnTo>
                  <a:pt x="0" y="135775"/>
                </a:lnTo>
                <a:lnTo>
                  <a:pt x="0" y="149639"/>
                </a:lnTo>
                <a:lnTo>
                  <a:pt x="0" y="163423"/>
                </a:lnTo>
                <a:lnTo>
                  <a:pt x="0" y="177051"/>
                </a:lnTo>
                <a:lnTo>
                  <a:pt x="0" y="190446"/>
                </a:lnTo>
              </a:path>
            </a:pathLst>
          </a:custGeom>
          <a:solidFill>
            <a:srgbClr val="FFC000"/>
          </a:solidFill>
          <a:ln w="12700">
            <a:solidFill>
              <a:srgbClr val="5B9BD4"/>
            </a:solidFill>
          </a:ln>
        </p:spPr>
        <p:txBody>
          <a:bodyPr wrap="square" lIns="0" tIns="0" rIns="0" bIns="0" rtlCol="0"/>
          <a:lstStyle/>
          <a:p>
            <a:pPr defTabSz="829178">
              <a:defRPr/>
            </a:pPr>
            <a:endParaRPr sz="1632">
              <a:solidFill>
                <a:prstClr val="black"/>
              </a:solidFill>
              <a:latin typeface="Calibri"/>
            </a:endParaRPr>
          </a:p>
        </p:txBody>
      </p:sp>
      <p:sp>
        <p:nvSpPr>
          <p:cNvPr id="6" name="object 2"/>
          <p:cNvSpPr txBox="1"/>
          <p:nvPr/>
        </p:nvSpPr>
        <p:spPr>
          <a:xfrm>
            <a:off x="7662807" y="647579"/>
            <a:ext cx="380040" cy="139590"/>
          </a:xfrm>
          <a:prstGeom prst="rect">
            <a:avLst/>
          </a:prstGeom>
          <a:solidFill>
            <a:srgbClr val="FFC000"/>
          </a:solidFill>
        </p:spPr>
        <p:txBody>
          <a:bodyPr vert="horz" wrap="square" lIns="0" tIns="0" rIns="0" bIns="0" rtlCol="0">
            <a:spAutoFit/>
          </a:bodyPr>
          <a:lstStyle/>
          <a:p>
            <a:pPr marL="11516" defTabSz="829178">
              <a:defRPr/>
            </a:pPr>
            <a:r>
              <a:rPr sz="907" spc="5" dirty="0">
                <a:solidFill>
                  <a:prstClr val="black"/>
                </a:solidFill>
                <a:latin typeface="Calibri"/>
                <a:cs typeface="Calibri"/>
              </a:rPr>
              <a:t>P</a:t>
            </a:r>
            <a:r>
              <a:rPr sz="907" spc="-14" dirty="0">
                <a:solidFill>
                  <a:prstClr val="black"/>
                </a:solidFill>
                <a:latin typeface="Calibri"/>
                <a:cs typeface="Calibri"/>
              </a:rPr>
              <a:t>r</a:t>
            </a:r>
            <a:r>
              <a:rPr sz="907" spc="-5" dirty="0">
                <a:solidFill>
                  <a:prstClr val="black"/>
                </a:solidFill>
                <a:latin typeface="Calibri"/>
                <a:cs typeface="Calibri"/>
              </a:rPr>
              <a:t>o</a:t>
            </a:r>
            <a:r>
              <a:rPr sz="907" spc="-14" dirty="0">
                <a:solidFill>
                  <a:prstClr val="black"/>
                </a:solidFill>
                <a:latin typeface="Calibri"/>
                <a:cs typeface="Calibri"/>
              </a:rPr>
              <a:t>c</a:t>
            </a:r>
            <a:r>
              <a:rPr sz="907" spc="23" dirty="0">
                <a:solidFill>
                  <a:prstClr val="black"/>
                </a:solidFill>
                <a:latin typeface="Calibri"/>
                <a:cs typeface="Calibri"/>
              </a:rPr>
              <a:t>e</a:t>
            </a:r>
            <a:r>
              <a:rPr sz="907" spc="-18" dirty="0">
                <a:solidFill>
                  <a:prstClr val="black"/>
                </a:solidFill>
                <a:latin typeface="Calibri"/>
                <a:cs typeface="Calibri"/>
              </a:rPr>
              <a:t>s</a:t>
            </a:r>
            <a:r>
              <a:rPr sz="907" spc="5" dirty="0">
                <a:solidFill>
                  <a:prstClr val="black"/>
                </a:solidFill>
                <a:latin typeface="Calibri"/>
                <a:cs typeface="Calibri"/>
              </a:rPr>
              <a:t>s</a:t>
            </a:r>
            <a:endParaRPr sz="907" dirty="0">
              <a:solidFill>
                <a:prstClr val="black"/>
              </a:solidFill>
              <a:latin typeface="Calibri"/>
              <a:cs typeface="Calibri"/>
            </a:endParaRPr>
          </a:p>
        </p:txBody>
      </p:sp>
      <p:sp>
        <p:nvSpPr>
          <p:cNvPr id="7" name="object 52"/>
          <p:cNvSpPr/>
          <p:nvPr/>
        </p:nvSpPr>
        <p:spPr>
          <a:xfrm>
            <a:off x="7809296" y="756891"/>
            <a:ext cx="41458" cy="389835"/>
          </a:xfrm>
          <a:custGeom>
            <a:avLst/>
            <a:gdLst/>
            <a:ahLst/>
            <a:cxnLst/>
            <a:rect l="l" t="t" r="r" b="b"/>
            <a:pathLst>
              <a:path h="190500">
                <a:moveTo>
                  <a:pt x="0" y="0"/>
                </a:moveTo>
                <a:lnTo>
                  <a:pt x="0" y="9646"/>
                </a:lnTo>
                <a:lnTo>
                  <a:pt x="0" y="20064"/>
                </a:lnTo>
                <a:lnTo>
                  <a:pt x="0" y="31175"/>
                </a:lnTo>
                <a:lnTo>
                  <a:pt x="0" y="42903"/>
                </a:lnTo>
                <a:lnTo>
                  <a:pt x="0" y="55171"/>
                </a:lnTo>
                <a:lnTo>
                  <a:pt x="0" y="67899"/>
                </a:lnTo>
                <a:lnTo>
                  <a:pt x="0" y="81012"/>
                </a:lnTo>
                <a:lnTo>
                  <a:pt x="0" y="94431"/>
                </a:lnTo>
                <a:lnTo>
                  <a:pt x="0" y="108080"/>
                </a:lnTo>
                <a:lnTo>
                  <a:pt x="0" y="121880"/>
                </a:lnTo>
                <a:lnTo>
                  <a:pt x="0" y="135755"/>
                </a:lnTo>
                <a:lnTo>
                  <a:pt x="0" y="149626"/>
                </a:lnTo>
                <a:lnTo>
                  <a:pt x="0" y="163417"/>
                </a:lnTo>
                <a:lnTo>
                  <a:pt x="0" y="177049"/>
                </a:lnTo>
                <a:lnTo>
                  <a:pt x="0" y="190446"/>
                </a:lnTo>
              </a:path>
            </a:pathLst>
          </a:custGeom>
          <a:solidFill>
            <a:srgbClr val="FFC000"/>
          </a:solidFill>
          <a:ln w="12700">
            <a:solidFill>
              <a:srgbClr val="5B9BD4"/>
            </a:solidFill>
          </a:ln>
        </p:spPr>
        <p:txBody>
          <a:bodyPr wrap="square" lIns="0" tIns="0" rIns="0" bIns="0" rtlCol="0"/>
          <a:lstStyle/>
          <a:p>
            <a:pPr defTabSz="829178">
              <a:defRPr/>
            </a:pPr>
            <a:endParaRPr sz="1632">
              <a:solidFill>
                <a:prstClr val="black"/>
              </a:solidFill>
              <a:latin typeface="Calibri"/>
            </a:endParaRPr>
          </a:p>
        </p:txBody>
      </p:sp>
      <p:sp>
        <p:nvSpPr>
          <p:cNvPr id="9" name="object 4"/>
          <p:cNvSpPr/>
          <p:nvPr/>
        </p:nvSpPr>
        <p:spPr>
          <a:xfrm>
            <a:off x="7203062" y="957799"/>
            <a:ext cx="1187234" cy="309849"/>
          </a:xfrm>
          <a:custGeom>
            <a:avLst/>
            <a:gdLst/>
            <a:ahLst/>
            <a:cxnLst/>
            <a:rect l="l" t="t" r="r" b="b"/>
            <a:pathLst>
              <a:path w="1440179" h="491490">
                <a:moveTo>
                  <a:pt x="0" y="491401"/>
                </a:moveTo>
                <a:lnTo>
                  <a:pt x="1440052" y="491401"/>
                </a:lnTo>
                <a:lnTo>
                  <a:pt x="1440052" y="0"/>
                </a:lnTo>
                <a:lnTo>
                  <a:pt x="0" y="0"/>
                </a:lnTo>
                <a:lnTo>
                  <a:pt x="0" y="491401"/>
                </a:lnTo>
                <a:close/>
              </a:path>
            </a:pathLst>
          </a:custGeom>
          <a:solidFill>
            <a:srgbClr val="FFC000"/>
          </a:solidFill>
        </p:spPr>
        <p:txBody>
          <a:bodyPr wrap="square" lIns="0" tIns="0" rIns="0" bIns="0" rtlCol="0"/>
          <a:lstStyle/>
          <a:p>
            <a:pPr defTabSz="829178">
              <a:defRPr/>
            </a:pPr>
            <a:endParaRPr sz="1632">
              <a:solidFill>
                <a:prstClr val="black"/>
              </a:solidFill>
              <a:latin typeface="Calibri"/>
            </a:endParaRPr>
          </a:p>
        </p:txBody>
      </p:sp>
      <p:sp>
        <p:nvSpPr>
          <p:cNvPr id="11" name="object 6"/>
          <p:cNvSpPr txBox="1"/>
          <p:nvPr/>
        </p:nvSpPr>
        <p:spPr>
          <a:xfrm>
            <a:off x="6729050" y="941464"/>
            <a:ext cx="2130879" cy="334835"/>
          </a:xfrm>
          <a:prstGeom prst="rect">
            <a:avLst/>
          </a:prstGeom>
          <a:solidFill>
            <a:srgbClr val="FFC000"/>
          </a:solidFill>
        </p:spPr>
        <p:txBody>
          <a:bodyPr vert="horz" wrap="square" lIns="0" tIns="0" rIns="0" bIns="0" rtlCol="0">
            <a:spAutoFit/>
          </a:bodyPr>
          <a:lstStyle/>
          <a:p>
            <a:pPr marL="11516" algn="ctr" defTabSz="829178">
              <a:defRPr/>
            </a:pPr>
            <a:r>
              <a:rPr sz="2176" spc="5" dirty="0">
                <a:solidFill>
                  <a:prstClr val="black"/>
                </a:solidFill>
                <a:latin typeface="Calibri"/>
                <a:cs typeface="Calibri"/>
              </a:rPr>
              <a:t>P</a:t>
            </a:r>
            <a:r>
              <a:rPr sz="2176" spc="-9" dirty="0">
                <a:solidFill>
                  <a:prstClr val="black"/>
                </a:solidFill>
                <a:latin typeface="Calibri"/>
                <a:cs typeface="Calibri"/>
              </a:rPr>
              <a:t>l</a:t>
            </a:r>
            <a:r>
              <a:rPr sz="2176" spc="5" dirty="0">
                <a:solidFill>
                  <a:prstClr val="black"/>
                </a:solidFill>
                <a:latin typeface="Calibri"/>
                <a:cs typeface="Calibri"/>
              </a:rPr>
              <a:t>a</a:t>
            </a:r>
            <a:r>
              <a:rPr sz="2176" spc="-5" dirty="0">
                <a:solidFill>
                  <a:prstClr val="black"/>
                </a:solidFill>
                <a:latin typeface="Calibri"/>
                <a:cs typeface="Calibri"/>
              </a:rPr>
              <a:t>nn</a:t>
            </a:r>
            <a:r>
              <a:rPr sz="2176" spc="-14" dirty="0">
                <a:solidFill>
                  <a:prstClr val="black"/>
                </a:solidFill>
                <a:latin typeface="Calibri"/>
                <a:cs typeface="Calibri"/>
              </a:rPr>
              <a:t>e</a:t>
            </a:r>
            <a:r>
              <a:rPr sz="2176" spc="5" dirty="0">
                <a:solidFill>
                  <a:prstClr val="black"/>
                </a:solidFill>
                <a:latin typeface="Calibri"/>
                <a:cs typeface="Calibri"/>
              </a:rPr>
              <a:t>d</a:t>
            </a:r>
            <a:r>
              <a:rPr sz="2176" spc="-9" dirty="0">
                <a:solidFill>
                  <a:prstClr val="black"/>
                </a:solidFill>
                <a:latin typeface="Calibri"/>
                <a:cs typeface="Calibri"/>
              </a:rPr>
              <a:t> </a:t>
            </a:r>
            <a:r>
              <a:rPr sz="2176" spc="5" dirty="0">
                <a:solidFill>
                  <a:prstClr val="black"/>
                </a:solidFill>
                <a:latin typeface="Calibri"/>
                <a:cs typeface="Calibri"/>
              </a:rPr>
              <a:t>P</a:t>
            </a:r>
            <a:r>
              <a:rPr sz="2176" spc="-14" dirty="0">
                <a:solidFill>
                  <a:prstClr val="black"/>
                </a:solidFill>
                <a:latin typeface="Calibri"/>
                <a:cs typeface="Calibri"/>
              </a:rPr>
              <a:t>r</a:t>
            </a:r>
            <a:r>
              <a:rPr sz="2176" spc="-9" dirty="0">
                <a:solidFill>
                  <a:prstClr val="black"/>
                </a:solidFill>
                <a:latin typeface="Calibri"/>
                <a:cs typeface="Calibri"/>
              </a:rPr>
              <a:t>o</a:t>
            </a:r>
            <a:r>
              <a:rPr sz="2176" spc="-14" dirty="0">
                <a:solidFill>
                  <a:prstClr val="black"/>
                </a:solidFill>
                <a:latin typeface="Calibri"/>
                <a:cs typeface="Calibri"/>
              </a:rPr>
              <a:t>c</a:t>
            </a:r>
            <a:r>
              <a:rPr sz="2176" spc="18" dirty="0">
                <a:solidFill>
                  <a:prstClr val="black"/>
                </a:solidFill>
                <a:latin typeface="Calibri"/>
                <a:cs typeface="Calibri"/>
              </a:rPr>
              <a:t>e</a:t>
            </a:r>
            <a:r>
              <a:rPr sz="2176" spc="-18" dirty="0">
                <a:solidFill>
                  <a:prstClr val="black"/>
                </a:solidFill>
                <a:latin typeface="Calibri"/>
                <a:cs typeface="Calibri"/>
              </a:rPr>
              <a:t>s</a:t>
            </a:r>
            <a:r>
              <a:rPr sz="2176" spc="5" dirty="0">
                <a:solidFill>
                  <a:prstClr val="black"/>
                </a:solidFill>
                <a:latin typeface="Calibri"/>
                <a:cs typeface="Calibri"/>
              </a:rPr>
              <a:t>s</a:t>
            </a:r>
            <a:endParaRPr sz="2176" dirty="0">
              <a:solidFill>
                <a:prstClr val="black"/>
              </a:solidFill>
              <a:latin typeface="Calibri"/>
              <a:cs typeface="Calibri"/>
            </a:endParaRPr>
          </a:p>
        </p:txBody>
      </p:sp>
      <p:sp>
        <p:nvSpPr>
          <p:cNvPr id="14" name="object 9"/>
          <p:cNvSpPr/>
          <p:nvPr/>
        </p:nvSpPr>
        <p:spPr>
          <a:xfrm>
            <a:off x="2295597" y="1462659"/>
            <a:ext cx="8325140" cy="445684"/>
          </a:xfrm>
          <a:custGeom>
            <a:avLst/>
            <a:gdLst/>
            <a:ahLst/>
            <a:cxnLst/>
            <a:rect l="l" t="t" r="r" b="b"/>
            <a:pathLst>
              <a:path w="9378315" h="491489">
                <a:moveTo>
                  <a:pt x="0" y="491401"/>
                </a:moveTo>
                <a:lnTo>
                  <a:pt x="9378061" y="491401"/>
                </a:lnTo>
                <a:lnTo>
                  <a:pt x="9378061" y="0"/>
                </a:lnTo>
                <a:lnTo>
                  <a:pt x="0" y="0"/>
                </a:lnTo>
                <a:lnTo>
                  <a:pt x="0" y="491401"/>
                </a:lnTo>
                <a:close/>
              </a:path>
            </a:pathLst>
          </a:custGeom>
          <a:solidFill>
            <a:srgbClr val="FFC000"/>
          </a:solidFill>
          <a:ln w="4767">
            <a:solidFill>
              <a:srgbClr val="C7C7C7"/>
            </a:solidFill>
          </a:ln>
        </p:spPr>
        <p:txBody>
          <a:bodyPr wrap="square" lIns="0" tIns="0" rIns="0" bIns="0" rtlCol="0"/>
          <a:lstStyle/>
          <a:p>
            <a:pPr defTabSz="829178">
              <a:defRPr/>
            </a:pPr>
            <a:endParaRPr sz="1632">
              <a:solidFill>
                <a:prstClr val="black"/>
              </a:solidFill>
              <a:latin typeface="Calibri"/>
            </a:endParaRPr>
          </a:p>
        </p:txBody>
      </p:sp>
      <p:sp>
        <p:nvSpPr>
          <p:cNvPr id="15" name="object 10"/>
          <p:cNvSpPr txBox="1"/>
          <p:nvPr/>
        </p:nvSpPr>
        <p:spPr>
          <a:xfrm>
            <a:off x="7289451" y="1525769"/>
            <a:ext cx="3648781" cy="334835"/>
          </a:xfrm>
          <a:prstGeom prst="rect">
            <a:avLst/>
          </a:prstGeom>
          <a:solidFill>
            <a:srgbClr val="FFC000"/>
          </a:solidFill>
        </p:spPr>
        <p:txBody>
          <a:bodyPr vert="horz" wrap="square" lIns="0" tIns="0" rIns="0" bIns="0" rtlCol="0">
            <a:spAutoFit/>
          </a:bodyPr>
          <a:lstStyle/>
          <a:p>
            <a:pPr marL="11516" defTabSz="829178">
              <a:defRPr/>
            </a:pPr>
            <a:r>
              <a:rPr sz="2176" spc="5" dirty="0">
                <a:solidFill>
                  <a:prstClr val="black"/>
                </a:solidFill>
                <a:latin typeface="Calibri"/>
                <a:cs typeface="Calibri"/>
              </a:rPr>
              <a:t>P</a:t>
            </a:r>
            <a:r>
              <a:rPr sz="2176" spc="-14" dirty="0">
                <a:solidFill>
                  <a:prstClr val="black"/>
                </a:solidFill>
                <a:latin typeface="Calibri"/>
                <a:cs typeface="Calibri"/>
              </a:rPr>
              <a:t>r</a:t>
            </a:r>
            <a:r>
              <a:rPr sz="2176" spc="-5" dirty="0">
                <a:solidFill>
                  <a:prstClr val="black"/>
                </a:solidFill>
                <a:latin typeface="Calibri"/>
                <a:cs typeface="Calibri"/>
              </a:rPr>
              <a:t>odu</a:t>
            </a:r>
            <a:r>
              <a:rPr sz="2176" spc="-14" dirty="0">
                <a:solidFill>
                  <a:prstClr val="black"/>
                </a:solidFill>
                <a:latin typeface="Calibri"/>
                <a:cs typeface="Calibri"/>
              </a:rPr>
              <a:t>c</a:t>
            </a:r>
            <a:r>
              <a:rPr sz="2176" dirty="0">
                <a:solidFill>
                  <a:prstClr val="black"/>
                </a:solidFill>
                <a:latin typeface="Calibri"/>
                <a:cs typeface="Calibri"/>
              </a:rPr>
              <a:t>t</a:t>
            </a:r>
            <a:r>
              <a:rPr sz="2176" spc="-5" dirty="0">
                <a:solidFill>
                  <a:prstClr val="black"/>
                </a:solidFill>
                <a:latin typeface="Calibri"/>
                <a:cs typeface="Calibri"/>
              </a:rPr>
              <a:t> </a:t>
            </a:r>
            <a:r>
              <a:rPr sz="2176" spc="23" dirty="0">
                <a:solidFill>
                  <a:prstClr val="black"/>
                </a:solidFill>
                <a:latin typeface="Calibri"/>
                <a:cs typeface="Calibri"/>
              </a:rPr>
              <a:t>L</a:t>
            </a:r>
            <a:r>
              <a:rPr sz="2176" spc="-9" dirty="0">
                <a:solidFill>
                  <a:prstClr val="black"/>
                </a:solidFill>
                <a:latin typeface="Calibri"/>
                <a:cs typeface="Calibri"/>
              </a:rPr>
              <a:t>if</a:t>
            </a:r>
            <a:r>
              <a:rPr sz="2176" spc="5" dirty="0">
                <a:solidFill>
                  <a:prstClr val="black"/>
                </a:solidFill>
                <a:latin typeface="Calibri"/>
                <a:cs typeface="Calibri"/>
              </a:rPr>
              <a:t>e</a:t>
            </a:r>
            <a:r>
              <a:rPr sz="2176" spc="-18" dirty="0">
                <a:solidFill>
                  <a:prstClr val="black"/>
                </a:solidFill>
                <a:latin typeface="Calibri"/>
                <a:cs typeface="Calibri"/>
              </a:rPr>
              <a:t> </a:t>
            </a:r>
            <a:r>
              <a:rPr sz="2176" spc="-9" dirty="0">
                <a:solidFill>
                  <a:prstClr val="black"/>
                </a:solidFill>
                <a:latin typeface="Calibri"/>
                <a:cs typeface="Calibri"/>
              </a:rPr>
              <a:t>C</a:t>
            </a:r>
            <a:r>
              <a:rPr sz="2176" spc="-5" dirty="0">
                <a:solidFill>
                  <a:prstClr val="black"/>
                </a:solidFill>
                <a:latin typeface="Calibri"/>
                <a:cs typeface="Calibri"/>
              </a:rPr>
              <a:t>y</a:t>
            </a:r>
            <a:r>
              <a:rPr sz="2176" spc="23" dirty="0">
                <a:solidFill>
                  <a:prstClr val="black"/>
                </a:solidFill>
                <a:latin typeface="Calibri"/>
                <a:cs typeface="Calibri"/>
              </a:rPr>
              <a:t>c</a:t>
            </a:r>
            <a:r>
              <a:rPr sz="2176" spc="-9" dirty="0">
                <a:solidFill>
                  <a:prstClr val="black"/>
                </a:solidFill>
                <a:latin typeface="Calibri"/>
                <a:cs typeface="Calibri"/>
              </a:rPr>
              <a:t>l</a:t>
            </a:r>
            <a:r>
              <a:rPr sz="2176" spc="5" dirty="0">
                <a:solidFill>
                  <a:prstClr val="black"/>
                </a:solidFill>
                <a:latin typeface="Calibri"/>
                <a:cs typeface="Calibri"/>
              </a:rPr>
              <a:t>e</a:t>
            </a:r>
            <a:r>
              <a:rPr sz="2176" spc="-9" dirty="0">
                <a:solidFill>
                  <a:prstClr val="black"/>
                </a:solidFill>
                <a:latin typeface="Calibri"/>
                <a:cs typeface="Calibri"/>
              </a:rPr>
              <a:t> </a:t>
            </a:r>
            <a:r>
              <a:rPr sz="2176" spc="-5" dirty="0">
                <a:solidFill>
                  <a:prstClr val="black"/>
                </a:solidFill>
                <a:latin typeface="Calibri"/>
                <a:cs typeface="Calibri"/>
              </a:rPr>
              <a:t>(</a:t>
            </a:r>
            <a:r>
              <a:rPr sz="2176" spc="5" dirty="0">
                <a:solidFill>
                  <a:prstClr val="black"/>
                </a:solidFill>
                <a:latin typeface="Calibri"/>
                <a:cs typeface="Calibri"/>
              </a:rPr>
              <a:t>P</a:t>
            </a:r>
            <a:r>
              <a:rPr sz="2176" spc="-9" dirty="0">
                <a:solidFill>
                  <a:prstClr val="black"/>
                </a:solidFill>
                <a:latin typeface="Calibri"/>
                <a:cs typeface="Calibri"/>
              </a:rPr>
              <a:t>L</a:t>
            </a:r>
            <a:r>
              <a:rPr sz="2176" spc="-5" dirty="0">
                <a:solidFill>
                  <a:prstClr val="black"/>
                </a:solidFill>
                <a:latin typeface="Calibri"/>
                <a:cs typeface="Calibri"/>
              </a:rPr>
              <a:t>C</a:t>
            </a:r>
            <a:r>
              <a:rPr sz="2176" dirty="0">
                <a:solidFill>
                  <a:prstClr val="black"/>
                </a:solidFill>
                <a:latin typeface="Calibri"/>
                <a:cs typeface="Calibri"/>
              </a:rPr>
              <a:t>)</a:t>
            </a:r>
          </a:p>
        </p:txBody>
      </p:sp>
      <p:sp>
        <p:nvSpPr>
          <p:cNvPr id="90" name="object 4"/>
          <p:cNvSpPr/>
          <p:nvPr/>
        </p:nvSpPr>
        <p:spPr>
          <a:xfrm>
            <a:off x="7346218" y="457776"/>
            <a:ext cx="957817" cy="311998"/>
          </a:xfrm>
          <a:custGeom>
            <a:avLst/>
            <a:gdLst/>
            <a:ahLst/>
            <a:cxnLst/>
            <a:rect l="l" t="t" r="r" b="b"/>
            <a:pathLst>
              <a:path w="1440179" h="491490">
                <a:moveTo>
                  <a:pt x="0" y="491401"/>
                </a:moveTo>
                <a:lnTo>
                  <a:pt x="1440052" y="491401"/>
                </a:lnTo>
                <a:lnTo>
                  <a:pt x="1440052" y="0"/>
                </a:lnTo>
                <a:lnTo>
                  <a:pt x="0" y="0"/>
                </a:lnTo>
                <a:lnTo>
                  <a:pt x="0" y="491401"/>
                </a:lnTo>
                <a:close/>
              </a:path>
            </a:pathLst>
          </a:custGeom>
          <a:solidFill>
            <a:srgbClr val="FFC000"/>
          </a:solidFill>
        </p:spPr>
        <p:txBody>
          <a:bodyPr wrap="square" lIns="0" tIns="0" rIns="0" bIns="0" rtlCol="0"/>
          <a:lstStyle/>
          <a:p>
            <a:pPr defTabSz="829178">
              <a:defRPr/>
            </a:pPr>
            <a:endParaRPr sz="1632">
              <a:solidFill>
                <a:prstClr val="black"/>
              </a:solidFill>
              <a:latin typeface="Calibri"/>
            </a:endParaRPr>
          </a:p>
        </p:txBody>
      </p:sp>
      <p:sp>
        <p:nvSpPr>
          <p:cNvPr id="91" name="object 6"/>
          <p:cNvSpPr txBox="1"/>
          <p:nvPr/>
        </p:nvSpPr>
        <p:spPr>
          <a:xfrm>
            <a:off x="6510589" y="388677"/>
            <a:ext cx="2556635" cy="390748"/>
          </a:xfrm>
          <a:prstGeom prst="rect">
            <a:avLst/>
          </a:prstGeom>
          <a:solidFill>
            <a:srgbClr val="FFC000"/>
          </a:solidFill>
        </p:spPr>
        <p:txBody>
          <a:bodyPr vert="horz" wrap="square" lIns="0" tIns="0" rIns="0" bIns="0" rtlCol="0">
            <a:spAutoFit/>
          </a:bodyPr>
          <a:lstStyle/>
          <a:p>
            <a:pPr marL="11516" algn="ctr" defTabSz="829178">
              <a:defRPr/>
            </a:pPr>
            <a:r>
              <a:rPr lang="en-US" sz="2539" spc="5" dirty="0">
                <a:solidFill>
                  <a:prstClr val="black"/>
                </a:solidFill>
                <a:latin typeface="Calibri"/>
                <a:cs typeface="Calibri"/>
              </a:rPr>
              <a:t>BFO: </a:t>
            </a:r>
            <a:r>
              <a:rPr sz="2539" spc="5" dirty="0">
                <a:solidFill>
                  <a:prstClr val="black"/>
                </a:solidFill>
                <a:latin typeface="Calibri"/>
                <a:cs typeface="Calibri"/>
              </a:rPr>
              <a:t>P</a:t>
            </a:r>
            <a:r>
              <a:rPr sz="2539" spc="-14" dirty="0">
                <a:solidFill>
                  <a:prstClr val="black"/>
                </a:solidFill>
                <a:latin typeface="Calibri"/>
                <a:cs typeface="Calibri"/>
              </a:rPr>
              <a:t>r</a:t>
            </a:r>
            <a:r>
              <a:rPr sz="2539" spc="-9" dirty="0">
                <a:solidFill>
                  <a:prstClr val="black"/>
                </a:solidFill>
                <a:latin typeface="Calibri"/>
                <a:cs typeface="Calibri"/>
              </a:rPr>
              <a:t>o</a:t>
            </a:r>
            <a:r>
              <a:rPr sz="2539" spc="-14" dirty="0">
                <a:solidFill>
                  <a:prstClr val="black"/>
                </a:solidFill>
                <a:latin typeface="Calibri"/>
                <a:cs typeface="Calibri"/>
              </a:rPr>
              <a:t>c</a:t>
            </a:r>
            <a:r>
              <a:rPr sz="2539" spc="18" dirty="0">
                <a:solidFill>
                  <a:prstClr val="black"/>
                </a:solidFill>
                <a:latin typeface="Calibri"/>
                <a:cs typeface="Calibri"/>
              </a:rPr>
              <a:t>e</a:t>
            </a:r>
            <a:r>
              <a:rPr sz="2539" spc="-18" dirty="0">
                <a:solidFill>
                  <a:prstClr val="black"/>
                </a:solidFill>
                <a:latin typeface="Calibri"/>
                <a:cs typeface="Calibri"/>
              </a:rPr>
              <a:t>s</a:t>
            </a:r>
            <a:r>
              <a:rPr sz="2539" spc="5" dirty="0">
                <a:solidFill>
                  <a:prstClr val="black"/>
                </a:solidFill>
                <a:latin typeface="Calibri"/>
                <a:cs typeface="Calibri"/>
              </a:rPr>
              <a:t>s</a:t>
            </a:r>
            <a:endParaRPr sz="2539" dirty="0">
              <a:solidFill>
                <a:prstClr val="black"/>
              </a:solidFill>
              <a:latin typeface="Calibri"/>
              <a:cs typeface="Calibri"/>
            </a:endParaRPr>
          </a:p>
        </p:txBody>
      </p:sp>
      <p:sp>
        <p:nvSpPr>
          <p:cNvPr id="114" name="object 89"/>
          <p:cNvSpPr/>
          <p:nvPr/>
        </p:nvSpPr>
        <p:spPr>
          <a:xfrm>
            <a:off x="7775088" y="780811"/>
            <a:ext cx="81190" cy="81190"/>
          </a:xfrm>
          <a:custGeom>
            <a:avLst/>
            <a:gdLst/>
            <a:ahLst/>
            <a:cxnLst/>
            <a:rect l="l" t="t" r="r" b="b"/>
            <a:pathLst>
              <a:path w="89535" h="89535">
                <a:moveTo>
                  <a:pt x="44703" y="0"/>
                </a:moveTo>
                <a:lnTo>
                  <a:pt x="0" y="89407"/>
                </a:lnTo>
                <a:lnTo>
                  <a:pt x="89408" y="89407"/>
                </a:lnTo>
                <a:lnTo>
                  <a:pt x="44703" y="0"/>
                </a:lnTo>
                <a:close/>
              </a:path>
            </a:pathLst>
          </a:custGeom>
          <a:solidFill>
            <a:srgbClr val="FFC000"/>
          </a:solidFill>
          <a:ln>
            <a:solidFill>
              <a:srgbClr val="00B0F0"/>
            </a:solidFill>
          </a:ln>
        </p:spPr>
        <p:txBody>
          <a:bodyPr wrap="square" lIns="0" tIns="0" rIns="0" bIns="0" rtlCol="0"/>
          <a:lstStyle/>
          <a:p>
            <a:pPr defTabSz="829178">
              <a:defRPr/>
            </a:pPr>
            <a:endParaRPr sz="1632">
              <a:solidFill>
                <a:prstClr val="black"/>
              </a:solidFill>
              <a:latin typeface="Calibri"/>
            </a:endParaRPr>
          </a:p>
        </p:txBody>
      </p:sp>
      <p:sp>
        <p:nvSpPr>
          <p:cNvPr id="115" name="object 89"/>
          <p:cNvSpPr/>
          <p:nvPr/>
        </p:nvSpPr>
        <p:spPr>
          <a:xfrm>
            <a:off x="7759541" y="1276591"/>
            <a:ext cx="81190" cy="81190"/>
          </a:xfrm>
          <a:custGeom>
            <a:avLst/>
            <a:gdLst/>
            <a:ahLst/>
            <a:cxnLst/>
            <a:rect l="l" t="t" r="r" b="b"/>
            <a:pathLst>
              <a:path w="89535" h="89535">
                <a:moveTo>
                  <a:pt x="44703" y="0"/>
                </a:moveTo>
                <a:lnTo>
                  <a:pt x="0" y="89407"/>
                </a:lnTo>
                <a:lnTo>
                  <a:pt x="89408" y="89407"/>
                </a:lnTo>
                <a:lnTo>
                  <a:pt x="44703" y="0"/>
                </a:lnTo>
                <a:close/>
              </a:path>
            </a:pathLst>
          </a:custGeom>
          <a:solidFill>
            <a:srgbClr val="FFC000"/>
          </a:solidFill>
          <a:ln>
            <a:solidFill>
              <a:srgbClr val="00B0F0"/>
            </a:solidFill>
          </a:ln>
        </p:spPr>
        <p:txBody>
          <a:bodyPr wrap="square" lIns="0" tIns="0" rIns="0" bIns="0" rtlCol="0"/>
          <a:lstStyle/>
          <a:p>
            <a:pPr defTabSz="829178">
              <a:defRPr/>
            </a:pPr>
            <a:endParaRPr sz="1632">
              <a:solidFill>
                <a:prstClr val="black"/>
              </a:solidFill>
              <a:latin typeface="Calibri"/>
            </a:endParaRPr>
          </a:p>
        </p:txBody>
      </p:sp>
      <p:sp>
        <p:nvSpPr>
          <p:cNvPr id="22" name="object 14"/>
          <p:cNvSpPr txBox="1"/>
          <p:nvPr/>
        </p:nvSpPr>
        <p:spPr>
          <a:xfrm>
            <a:off x="4073448" y="2351133"/>
            <a:ext cx="2360839" cy="669671"/>
          </a:xfrm>
          <a:prstGeom prst="rect">
            <a:avLst/>
          </a:prstGeom>
          <a:solidFill>
            <a:srgbClr val="FFC000"/>
          </a:solidFill>
        </p:spPr>
        <p:txBody>
          <a:bodyPr vert="horz" wrap="square" lIns="0" tIns="0" rIns="0" bIns="0" rtlCol="0">
            <a:spAutoFit/>
          </a:bodyPr>
          <a:lstStyle/>
          <a:p>
            <a:pPr algn="ctr" defTabSz="829178">
              <a:defRPr/>
            </a:pPr>
            <a:r>
              <a:rPr sz="2176" spc="5" dirty="0">
                <a:solidFill>
                  <a:prstClr val="black"/>
                </a:solidFill>
                <a:latin typeface="Calibri"/>
                <a:cs typeface="Calibri"/>
              </a:rPr>
              <a:t>P</a:t>
            </a:r>
            <a:r>
              <a:rPr sz="2176" spc="-14" dirty="0">
                <a:solidFill>
                  <a:prstClr val="black"/>
                </a:solidFill>
                <a:latin typeface="Calibri"/>
                <a:cs typeface="Calibri"/>
              </a:rPr>
              <a:t>r</a:t>
            </a:r>
            <a:r>
              <a:rPr sz="2176" spc="-9" dirty="0">
                <a:solidFill>
                  <a:prstClr val="black"/>
                </a:solidFill>
                <a:latin typeface="Calibri"/>
                <a:cs typeface="Calibri"/>
              </a:rPr>
              <a:t>o</a:t>
            </a:r>
            <a:r>
              <a:rPr sz="2176" spc="-5" dirty="0">
                <a:solidFill>
                  <a:prstClr val="black"/>
                </a:solidFill>
                <a:latin typeface="Calibri"/>
                <a:cs typeface="Calibri"/>
              </a:rPr>
              <a:t>du</a:t>
            </a:r>
            <a:r>
              <a:rPr sz="2176" spc="-14" dirty="0">
                <a:solidFill>
                  <a:prstClr val="black"/>
                </a:solidFill>
                <a:latin typeface="Calibri"/>
                <a:cs typeface="Calibri"/>
              </a:rPr>
              <a:t>c</a:t>
            </a:r>
            <a:r>
              <a:rPr sz="2176" spc="5" dirty="0">
                <a:solidFill>
                  <a:prstClr val="black"/>
                </a:solidFill>
                <a:latin typeface="Calibri"/>
                <a:cs typeface="Calibri"/>
              </a:rPr>
              <a:t>t</a:t>
            </a:r>
            <a:r>
              <a:rPr sz="2176" spc="-14" dirty="0">
                <a:solidFill>
                  <a:prstClr val="black"/>
                </a:solidFill>
                <a:latin typeface="Calibri"/>
                <a:cs typeface="Calibri"/>
              </a:rPr>
              <a:t>i</a:t>
            </a:r>
            <a:r>
              <a:rPr sz="2176" spc="27" dirty="0">
                <a:solidFill>
                  <a:prstClr val="black"/>
                </a:solidFill>
                <a:latin typeface="Calibri"/>
                <a:cs typeface="Calibri"/>
              </a:rPr>
              <a:t>o</a:t>
            </a:r>
            <a:r>
              <a:rPr sz="2176" spc="5" dirty="0">
                <a:solidFill>
                  <a:prstClr val="black"/>
                </a:solidFill>
                <a:latin typeface="Calibri"/>
                <a:cs typeface="Calibri"/>
              </a:rPr>
              <a:t>n</a:t>
            </a:r>
            <a:r>
              <a:rPr sz="2176" spc="-9" dirty="0">
                <a:solidFill>
                  <a:prstClr val="black"/>
                </a:solidFill>
                <a:latin typeface="Calibri"/>
                <a:cs typeface="Calibri"/>
              </a:rPr>
              <a:t> </a:t>
            </a:r>
            <a:r>
              <a:rPr sz="2176" spc="-32" dirty="0">
                <a:solidFill>
                  <a:prstClr val="black"/>
                </a:solidFill>
                <a:latin typeface="Calibri"/>
                <a:cs typeface="Calibri"/>
              </a:rPr>
              <a:t>P</a:t>
            </a:r>
            <a:r>
              <a:rPr sz="2176" spc="-9" dirty="0">
                <a:solidFill>
                  <a:prstClr val="black"/>
                </a:solidFill>
                <a:latin typeface="Calibri"/>
                <a:cs typeface="Calibri"/>
              </a:rPr>
              <a:t>l</a:t>
            </a:r>
            <a:r>
              <a:rPr sz="2176" spc="5" dirty="0">
                <a:solidFill>
                  <a:prstClr val="black"/>
                </a:solidFill>
                <a:latin typeface="Calibri"/>
                <a:cs typeface="Calibri"/>
              </a:rPr>
              <a:t>an</a:t>
            </a:r>
            <a:endParaRPr sz="2176" dirty="0">
              <a:solidFill>
                <a:prstClr val="black"/>
              </a:solidFill>
              <a:latin typeface="Calibri"/>
              <a:cs typeface="Calibri"/>
            </a:endParaRPr>
          </a:p>
          <a:p>
            <a:pPr algn="ctr" defTabSz="829178">
              <a:defRPr/>
            </a:pPr>
            <a:r>
              <a:rPr sz="2176" spc="5" dirty="0">
                <a:solidFill>
                  <a:prstClr val="black"/>
                </a:solidFill>
                <a:latin typeface="Calibri"/>
                <a:cs typeface="Calibri"/>
              </a:rPr>
              <a:t>G</a:t>
            </a:r>
            <a:r>
              <a:rPr sz="2176" spc="-14" dirty="0">
                <a:solidFill>
                  <a:prstClr val="black"/>
                </a:solidFill>
                <a:latin typeface="Calibri"/>
                <a:cs typeface="Calibri"/>
              </a:rPr>
              <a:t>e</a:t>
            </a:r>
            <a:r>
              <a:rPr sz="2176" spc="5" dirty="0">
                <a:solidFill>
                  <a:prstClr val="black"/>
                </a:solidFill>
                <a:latin typeface="Calibri"/>
                <a:cs typeface="Calibri"/>
              </a:rPr>
              <a:t>n</a:t>
            </a:r>
            <a:r>
              <a:rPr lang="en-US" sz="2176" spc="5" dirty="0">
                <a:solidFill>
                  <a:prstClr val="black"/>
                </a:solidFill>
                <a:latin typeface="Calibri"/>
                <a:cs typeface="Calibri"/>
              </a:rPr>
              <a:t>eration</a:t>
            </a:r>
            <a:r>
              <a:rPr sz="2176" spc="-9" dirty="0">
                <a:solidFill>
                  <a:prstClr val="black"/>
                </a:solidFill>
                <a:latin typeface="Calibri"/>
                <a:cs typeface="Calibri"/>
              </a:rPr>
              <a:t> </a:t>
            </a:r>
            <a:r>
              <a:rPr sz="2176" spc="5" dirty="0">
                <a:solidFill>
                  <a:prstClr val="black"/>
                </a:solidFill>
                <a:latin typeface="Calibri"/>
                <a:cs typeface="Calibri"/>
              </a:rPr>
              <a:t>P</a:t>
            </a:r>
            <a:r>
              <a:rPr sz="2176" spc="-14" dirty="0">
                <a:solidFill>
                  <a:prstClr val="black"/>
                </a:solidFill>
                <a:latin typeface="Calibri"/>
                <a:cs typeface="Calibri"/>
              </a:rPr>
              <a:t>r</a:t>
            </a:r>
            <a:r>
              <a:rPr sz="2176" spc="-5" dirty="0">
                <a:solidFill>
                  <a:prstClr val="black"/>
                </a:solidFill>
                <a:latin typeface="Calibri"/>
                <a:cs typeface="Calibri"/>
              </a:rPr>
              <a:t>o</a:t>
            </a:r>
            <a:r>
              <a:rPr sz="2176" spc="23" dirty="0">
                <a:solidFill>
                  <a:prstClr val="black"/>
                </a:solidFill>
                <a:latin typeface="Calibri"/>
                <a:cs typeface="Calibri"/>
              </a:rPr>
              <a:t>c</a:t>
            </a:r>
            <a:r>
              <a:rPr sz="2176" spc="-14" dirty="0">
                <a:solidFill>
                  <a:prstClr val="black"/>
                </a:solidFill>
                <a:latin typeface="Calibri"/>
                <a:cs typeface="Calibri"/>
              </a:rPr>
              <a:t>e</a:t>
            </a:r>
            <a:r>
              <a:rPr sz="2176" spc="-18" dirty="0">
                <a:solidFill>
                  <a:prstClr val="black"/>
                </a:solidFill>
                <a:latin typeface="Calibri"/>
                <a:cs typeface="Calibri"/>
              </a:rPr>
              <a:t>s</a:t>
            </a:r>
            <a:r>
              <a:rPr sz="2176" spc="5" dirty="0">
                <a:solidFill>
                  <a:prstClr val="black"/>
                </a:solidFill>
                <a:latin typeface="Calibri"/>
                <a:cs typeface="Calibri"/>
              </a:rPr>
              <a:t>s</a:t>
            </a:r>
            <a:endParaRPr sz="2176" dirty="0">
              <a:solidFill>
                <a:prstClr val="black"/>
              </a:solidFill>
              <a:latin typeface="Calibri"/>
              <a:cs typeface="Calibri"/>
            </a:endParaRPr>
          </a:p>
        </p:txBody>
      </p:sp>
      <p:sp>
        <p:nvSpPr>
          <p:cNvPr id="27" name="object 19"/>
          <p:cNvSpPr txBox="1"/>
          <p:nvPr/>
        </p:nvSpPr>
        <p:spPr>
          <a:xfrm>
            <a:off x="2301842" y="2361652"/>
            <a:ext cx="1106233" cy="669671"/>
          </a:xfrm>
          <a:prstGeom prst="rect">
            <a:avLst/>
          </a:prstGeom>
          <a:solidFill>
            <a:srgbClr val="FFC000"/>
          </a:solidFill>
        </p:spPr>
        <p:txBody>
          <a:bodyPr vert="horz" wrap="square" lIns="0" tIns="0" rIns="0" bIns="0" rtlCol="0">
            <a:spAutoFit/>
          </a:bodyPr>
          <a:lstStyle/>
          <a:p>
            <a:pPr marL="32822" algn="ctr" defTabSz="829178">
              <a:defRPr/>
            </a:pPr>
            <a:r>
              <a:rPr sz="2176" spc="-18" dirty="0">
                <a:solidFill>
                  <a:prstClr val="black"/>
                </a:solidFill>
                <a:latin typeface="Calibri"/>
                <a:cs typeface="Calibri"/>
              </a:rPr>
              <a:t>D</a:t>
            </a:r>
            <a:r>
              <a:rPr sz="2176" spc="18" dirty="0">
                <a:solidFill>
                  <a:prstClr val="black"/>
                </a:solidFill>
                <a:latin typeface="Calibri"/>
                <a:cs typeface="Calibri"/>
              </a:rPr>
              <a:t>e</a:t>
            </a:r>
            <a:r>
              <a:rPr sz="2176" spc="-18" dirty="0">
                <a:solidFill>
                  <a:prstClr val="black"/>
                </a:solidFill>
                <a:latin typeface="Calibri"/>
                <a:cs typeface="Calibri"/>
              </a:rPr>
              <a:t>s</a:t>
            </a:r>
            <a:r>
              <a:rPr sz="2176" spc="-9" dirty="0">
                <a:solidFill>
                  <a:prstClr val="black"/>
                </a:solidFill>
                <a:latin typeface="Calibri"/>
                <a:cs typeface="Calibri"/>
              </a:rPr>
              <a:t>i</a:t>
            </a:r>
            <a:r>
              <a:rPr sz="2176" spc="9" dirty="0">
                <a:solidFill>
                  <a:prstClr val="black"/>
                </a:solidFill>
                <a:latin typeface="Calibri"/>
                <a:cs typeface="Calibri"/>
              </a:rPr>
              <a:t>g</a:t>
            </a:r>
            <a:r>
              <a:rPr sz="2176" spc="5" dirty="0">
                <a:solidFill>
                  <a:prstClr val="black"/>
                </a:solidFill>
                <a:latin typeface="Calibri"/>
                <a:cs typeface="Calibri"/>
              </a:rPr>
              <a:t>n</a:t>
            </a:r>
            <a:endParaRPr sz="2176" dirty="0">
              <a:solidFill>
                <a:prstClr val="black"/>
              </a:solidFill>
              <a:latin typeface="Calibri"/>
              <a:cs typeface="Calibri"/>
            </a:endParaRPr>
          </a:p>
          <a:p>
            <a:pPr marL="11516" algn="ctr" defTabSz="829178">
              <a:defRPr/>
            </a:pPr>
            <a:r>
              <a:rPr lang="en-US" sz="2176" spc="-5" dirty="0">
                <a:solidFill>
                  <a:prstClr val="black"/>
                </a:solidFill>
                <a:latin typeface="Calibri"/>
                <a:cs typeface="Calibri"/>
              </a:rPr>
              <a:t>P</a:t>
            </a:r>
            <a:r>
              <a:rPr sz="2176" spc="-18" dirty="0">
                <a:solidFill>
                  <a:prstClr val="black"/>
                </a:solidFill>
                <a:latin typeface="Calibri"/>
                <a:cs typeface="Calibri"/>
              </a:rPr>
              <a:t>r</a:t>
            </a:r>
            <a:r>
              <a:rPr sz="2176" spc="-5" dirty="0">
                <a:solidFill>
                  <a:prstClr val="black"/>
                </a:solidFill>
                <a:latin typeface="Calibri"/>
                <a:cs typeface="Calibri"/>
              </a:rPr>
              <a:t>o</a:t>
            </a:r>
            <a:r>
              <a:rPr sz="2176" spc="23" dirty="0">
                <a:solidFill>
                  <a:prstClr val="black"/>
                </a:solidFill>
                <a:latin typeface="Calibri"/>
                <a:cs typeface="Calibri"/>
              </a:rPr>
              <a:t>c</a:t>
            </a:r>
            <a:r>
              <a:rPr sz="2176" spc="-14" dirty="0">
                <a:solidFill>
                  <a:prstClr val="black"/>
                </a:solidFill>
                <a:latin typeface="Calibri"/>
                <a:cs typeface="Calibri"/>
              </a:rPr>
              <a:t>e</a:t>
            </a:r>
            <a:r>
              <a:rPr sz="2176" spc="-18" dirty="0">
                <a:solidFill>
                  <a:prstClr val="black"/>
                </a:solidFill>
                <a:latin typeface="Calibri"/>
                <a:cs typeface="Calibri"/>
              </a:rPr>
              <a:t>s</a:t>
            </a:r>
            <a:r>
              <a:rPr sz="2176" spc="5" dirty="0">
                <a:solidFill>
                  <a:prstClr val="black"/>
                </a:solidFill>
                <a:latin typeface="Calibri"/>
                <a:cs typeface="Calibri"/>
              </a:rPr>
              <a:t>s</a:t>
            </a:r>
            <a:endParaRPr sz="2176" dirty="0">
              <a:solidFill>
                <a:prstClr val="black"/>
              </a:solidFill>
              <a:latin typeface="Calibri"/>
              <a:cs typeface="Calibri"/>
            </a:endParaRPr>
          </a:p>
        </p:txBody>
      </p:sp>
      <p:sp>
        <p:nvSpPr>
          <p:cNvPr id="50" name="object 108"/>
          <p:cNvSpPr/>
          <p:nvPr/>
        </p:nvSpPr>
        <p:spPr>
          <a:xfrm>
            <a:off x="2866878" y="1973215"/>
            <a:ext cx="3652417" cy="399362"/>
          </a:xfrm>
          <a:custGeom>
            <a:avLst/>
            <a:gdLst/>
            <a:ahLst/>
            <a:cxnLst/>
            <a:rect l="l" t="t" r="r" b="b"/>
            <a:pathLst>
              <a:path w="4027804" h="320039">
                <a:moveTo>
                  <a:pt x="0" y="319913"/>
                </a:moveTo>
                <a:lnTo>
                  <a:pt x="29405" y="283327"/>
                </a:lnTo>
                <a:lnTo>
                  <a:pt x="65021" y="267819"/>
                </a:lnTo>
                <a:lnTo>
                  <a:pt x="113565" y="254032"/>
                </a:lnTo>
                <a:lnTo>
                  <a:pt x="174277" y="241865"/>
                </a:lnTo>
                <a:lnTo>
                  <a:pt x="246397" y="231217"/>
                </a:lnTo>
                <a:lnTo>
                  <a:pt x="329164" y="221986"/>
                </a:lnTo>
                <a:lnTo>
                  <a:pt x="421818" y="214072"/>
                </a:lnTo>
                <a:lnTo>
                  <a:pt x="523599" y="207372"/>
                </a:lnTo>
                <a:lnTo>
                  <a:pt x="633745" y="201787"/>
                </a:lnTo>
                <a:lnTo>
                  <a:pt x="751498" y="197213"/>
                </a:lnTo>
                <a:lnTo>
                  <a:pt x="876095" y="193552"/>
                </a:lnTo>
                <a:lnTo>
                  <a:pt x="1006778" y="190700"/>
                </a:lnTo>
                <a:lnTo>
                  <a:pt x="1142785" y="188557"/>
                </a:lnTo>
                <a:lnTo>
                  <a:pt x="1283356" y="187021"/>
                </a:lnTo>
                <a:lnTo>
                  <a:pt x="1427731" y="185992"/>
                </a:lnTo>
                <a:lnTo>
                  <a:pt x="1575150" y="185367"/>
                </a:lnTo>
                <a:lnTo>
                  <a:pt x="1724852" y="185047"/>
                </a:lnTo>
                <a:lnTo>
                  <a:pt x="1876076" y="184928"/>
                </a:lnTo>
                <a:lnTo>
                  <a:pt x="2028063" y="184912"/>
                </a:lnTo>
                <a:lnTo>
                  <a:pt x="2164540" y="184888"/>
                </a:lnTo>
                <a:lnTo>
                  <a:pt x="2300469" y="184727"/>
                </a:lnTo>
                <a:lnTo>
                  <a:pt x="2435301" y="184287"/>
                </a:lnTo>
                <a:lnTo>
                  <a:pt x="2568485" y="183432"/>
                </a:lnTo>
                <a:lnTo>
                  <a:pt x="2699474" y="182022"/>
                </a:lnTo>
                <a:lnTo>
                  <a:pt x="2827718" y="179919"/>
                </a:lnTo>
                <a:lnTo>
                  <a:pt x="2952668" y="176983"/>
                </a:lnTo>
                <a:lnTo>
                  <a:pt x="3073776" y="173077"/>
                </a:lnTo>
                <a:lnTo>
                  <a:pt x="3190493" y="168061"/>
                </a:lnTo>
                <a:lnTo>
                  <a:pt x="3302269" y="161798"/>
                </a:lnTo>
                <a:lnTo>
                  <a:pt x="3408556" y="154147"/>
                </a:lnTo>
                <a:lnTo>
                  <a:pt x="3508805" y="144971"/>
                </a:lnTo>
                <a:lnTo>
                  <a:pt x="3602467" y="134130"/>
                </a:lnTo>
                <a:lnTo>
                  <a:pt x="3688993" y="121487"/>
                </a:lnTo>
                <a:lnTo>
                  <a:pt x="3767834" y="106902"/>
                </a:lnTo>
                <a:lnTo>
                  <a:pt x="3838440" y="90237"/>
                </a:lnTo>
                <a:lnTo>
                  <a:pt x="3900264" y="71352"/>
                </a:lnTo>
                <a:lnTo>
                  <a:pt x="3952757" y="50111"/>
                </a:lnTo>
                <a:lnTo>
                  <a:pt x="3995368" y="26373"/>
                </a:lnTo>
                <a:lnTo>
                  <a:pt x="4027551" y="0"/>
                </a:lnTo>
              </a:path>
            </a:pathLst>
          </a:custGeom>
          <a:ln w="12700">
            <a:solidFill>
              <a:srgbClr val="5B9BD4"/>
            </a:solidFill>
          </a:ln>
        </p:spPr>
        <p:txBody>
          <a:bodyPr wrap="square" lIns="0" tIns="0" rIns="0" bIns="0" rtlCol="0"/>
          <a:lstStyle/>
          <a:p>
            <a:pPr defTabSz="829178">
              <a:defRPr/>
            </a:pPr>
            <a:endParaRPr sz="3627">
              <a:solidFill>
                <a:prstClr val="black"/>
              </a:solidFill>
              <a:latin typeface="Calibri"/>
            </a:endParaRPr>
          </a:p>
        </p:txBody>
      </p:sp>
      <p:sp>
        <p:nvSpPr>
          <p:cNvPr id="51" name="object 109"/>
          <p:cNvSpPr/>
          <p:nvPr/>
        </p:nvSpPr>
        <p:spPr>
          <a:xfrm>
            <a:off x="6477837" y="1908263"/>
            <a:ext cx="74281" cy="90979"/>
          </a:xfrm>
          <a:custGeom>
            <a:avLst/>
            <a:gdLst/>
            <a:ahLst/>
            <a:cxnLst/>
            <a:rect l="l" t="t" r="r" b="b"/>
            <a:pathLst>
              <a:path w="81914" h="100330">
                <a:moveTo>
                  <a:pt x="76962" y="0"/>
                </a:moveTo>
                <a:lnTo>
                  <a:pt x="0" y="63880"/>
                </a:lnTo>
                <a:lnTo>
                  <a:pt x="81914" y="99821"/>
                </a:lnTo>
                <a:lnTo>
                  <a:pt x="76962" y="0"/>
                </a:lnTo>
                <a:close/>
              </a:path>
            </a:pathLst>
          </a:custGeom>
          <a:solidFill>
            <a:srgbClr val="FFC000"/>
          </a:solidFill>
          <a:ln>
            <a:solidFill>
              <a:srgbClr val="5B9BD4"/>
            </a:solidFill>
          </a:ln>
        </p:spPr>
        <p:txBody>
          <a:bodyPr wrap="square" lIns="0" tIns="0" rIns="0" bIns="0" rtlCol="0"/>
          <a:lstStyle/>
          <a:p>
            <a:pPr defTabSz="829178">
              <a:defRPr/>
            </a:pPr>
            <a:endParaRPr sz="3627">
              <a:solidFill>
                <a:prstClr val="black"/>
              </a:solidFill>
              <a:latin typeface="Calibri"/>
            </a:endParaRPr>
          </a:p>
        </p:txBody>
      </p:sp>
      <p:sp>
        <p:nvSpPr>
          <p:cNvPr id="52" name="object 110"/>
          <p:cNvSpPr txBox="1"/>
          <p:nvPr/>
        </p:nvSpPr>
        <p:spPr>
          <a:xfrm>
            <a:off x="2661958" y="2148804"/>
            <a:ext cx="425104" cy="167418"/>
          </a:xfrm>
          <a:prstGeom prst="rect">
            <a:avLst/>
          </a:prstGeom>
          <a:solidFill>
            <a:schemeClr val="bg1">
              <a:alpha val="80000"/>
            </a:schemeClr>
          </a:solidFill>
        </p:spPr>
        <p:txBody>
          <a:bodyPr vert="horz" wrap="square" lIns="0" tIns="0" rIns="0" bIns="0" rtlCol="0">
            <a:spAutoFit/>
          </a:bodyPr>
          <a:lstStyle/>
          <a:p>
            <a:pPr marL="11516" defTabSz="829178">
              <a:defRPr/>
            </a:pPr>
            <a:r>
              <a:rPr lang="en-US" sz="1088" spc="18" dirty="0">
                <a:solidFill>
                  <a:prstClr val="black"/>
                </a:solidFill>
                <a:latin typeface="Calibri"/>
                <a:cs typeface="Calibri"/>
              </a:rPr>
              <a:t>Part of</a:t>
            </a:r>
            <a:endParaRPr sz="1088" dirty="0">
              <a:solidFill>
                <a:prstClr val="black"/>
              </a:solidFill>
              <a:latin typeface="Calibri"/>
              <a:cs typeface="Calibri"/>
            </a:endParaRPr>
          </a:p>
        </p:txBody>
      </p:sp>
      <p:sp>
        <p:nvSpPr>
          <p:cNvPr id="55" name="object 114"/>
          <p:cNvSpPr/>
          <p:nvPr/>
        </p:nvSpPr>
        <p:spPr>
          <a:xfrm>
            <a:off x="5886470" y="1906300"/>
            <a:ext cx="660118" cy="444832"/>
          </a:xfrm>
          <a:custGeom>
            <a:avLst/>
            <a:gdLst/>
            <a:ahLst/>
            <a:cxnLst/>
            <a:rect l="l" t="t" r="r" b="b"/>
            <a:pathLst>
              <a:path w="727710" h="559435">
                <a:moveTo>
                  <a:pt x="0" y="558926"/>
                </a:moveTo>
                <a:lnTo>
                  <a:pt x="10659" y="506833"/>
                </a:lnTo>
                <a:lnTo>
                  <a:pt x="40393" y="470231"/>
                </a:lnTo>
                <a:lnTo>
                  <a:pt x="85832" y="446386"/>
                </a:lnTo>
                <a:lnTo>
                  <a:pt x="123185" y="436227"/>
                </a:lnTo>
                <a:lnTo>
                  <a:pt x="165023" y="429714"/>
                </a:lnTo>
                <a:lnTo>
                  <a:pt x="210347" y="426035"/>
                </a:lnTo>
                <a:lnTo>
                  <a:pt x="258159" y="424381"/>
                </a:lnTo>
                <a:lnTo>
                  <a:pt x="307461" y="423942"/>
                </a:lnTo>
                <a:lnTo>
                  <a:pt x="332359" y="423925"/>
                </a:lnTo>
                <a:lnTo>
                  <a:pt x="360455" y="423873"/>
                </a:lnTo>
                <a:lnTo>
                  <a:pt x="416147" y="422495"/>
                </a:lnTo>
                <a:lnTo>
                  <a:pt x="470332" y="417302"/>
                </a:lnTo>
                <a:lnTo>
                  <a:pt x="522006" y="405750"/>
                </a:lnTo>
                <a:lnTo>
                  <a:pt x="570166" y="385295"/>
                </a:lnTo>
                <a:lnTo>
                  <a:pt x="613805" y="353395"/>
                </a:lnTo>
                <a:lnTo>
                  <a:pt x="651922" y="307505"/>
                </a:lnTo>
                <a:lnTo>
                  <a:pt x="683510" y="245082"/>
                </a:lnTo>
                <a:lnTo>
                  <a:pt x="696542" y="206875"/>
                </a:lnTo>
                <a:lnTo>
                  <a:pt x="707565" y="163582"/>
                </a:lnTo>
                <a:lnTo>
                  <a:pt x="716455" y="114883"/>
                </a:lnTo>
                <a:lnTo>
                  <a:pt x="723084" y="60462"/>
                </a:lnTo>
                <a:lnTo>
                  <a:pt x="727329" y="0"/>
                </a:lnTo>
              </a:path>
            </a:pathLst>
          </a:custGeom>
          <a:ln w="12700">
            <a:solidFill>
              <a:srgbClr val="5B9BD4"/>
            </a:solidFill>
          </a:ln>
        </p:spPr>
        <p:txBody>
          <a:bodyPr wrap="square" lIns="0" tIns="0" rIns="0" bIns="0" rtlCol="0"/>
          <a:lstStyle/>
          <a:p>
            <a:pPr defTabSz="829178">
              <a:defRPr/>
            </a:pPr>
            <a:endParaRPr sz="3627">
              <a:solidFill>
                <a:prstClr val="black"/>
              </a:solidFill>
              <a:latin typeface="Calibri"/>
            </a:endParaRPr>
          </a:p>
        </p:txBody>
      </p:sp>
      <p:sp>
        <p:nvSpPr>
          <p:cNvPr id="57" name="object 117"/>
          <p:cNvSpPr/>
          <p:nvPr/>
        </p:nvSpPr>
        <p:spPr>
          <a:xfrm>
            <a:off x="6554881" y="1978858"/>
            <a:ext cx="1024183" cy="410151"/>
          </a:xfrm>
          <a:custGeom>
            <a:avLst/>
            <a:gdLst/>
            <a:ahLst/>
            <a:cxnLst/>
            <a:rect l="l" t="t" r="r" b="b"/>
            <a:pathLst>
              <a:path w="847089" h="313689">
                <a:moveTo>
                  <a:pt x="846963" y="313689"/>
                </a:moveTo>
                <a:lnTo>
                  <a:pt x="833468" y="261596"/>
                </a:lnTo>
                <a:lnTo>
                  <a:pt x="795826" y="224994"/>
                </a:lnTo>
                <a:lnTo>
                  <a:pt x="759420" y="207849"/>
                </a:lnTo>
                <a:lnTo>
                  <a:pt x="715438" y="195564"/>
                </a:lnTo>
                <a:lnTo>
                  <a:pt x="665143" y="187329"/>
                </a:lnTo>
                <a:lnTo>
                  <a:pt x="609798" y="182334"/>
                </a:lnTo>
                <a:lnTo>
                  <a:pt x="550664" y="179769"/>
                </a:lnTo>
                <a:lnTo>
                  <a:pt x="489006" y="178824"/>
                </a:lnTo>
                <a:lnTo>
                  <a:pt x="426085" y="178688"/>
                </a:lnTo>
                <a:lnTo>
                  <a:pt x="397243" y="178666"/>
                </a:lnTo>
                <a:lnTo>
                  <a:pt x="340012" y="178085"/>
                </a:lnTo>
                <a:lnTo>
                  <a:pt x="284142" y="175896"/>
                </a:lnTo>
                <a:lnTo>
                  <a:pt x="230539" y="171027"/>
                </a:lnTo>
                <a:lnTo>
                  <a:pt x="180109" y="162405"/>
                </a:lnTo>
                <a:lnTo>
                  <a:pt x="133761" y="148959"/>
                </a:lnTo>
                <a:lnTo>
                  <a:pt x="92399" y="129616"/>
                </a:lnTo>
                <a:lnTo>
                  <a:pt x="56931" y="103304"/>
                </a:lnTo>
                <a:lnTo>
                  <a:pt x="28264" y="68951"/>
                </a:lnTo>
                <a:lnTo>
                  <a:pt x="7305" y="25485"/>
                </a:lnTo>
                <a:lnTo>
                  <a:pt x="0" y="0"/>
                </a:lnTo>
              </a:path>
            </a:pathLst>
          </a:custGeom>
          <a:solidFill>
            <a:schemeClr val="bg1">
              <a:alpha val="80000"/>
            </a:schemeClr>
          </a:solidFill>
          <a:ln w="12700">
            <a:solidFill>
              <a:srgbClr val="5B9BD4"/>
            </a:solidFill>
          </a:ln>
        </p:spPr>
        <p:txBody>
          <a:bodyPr wrap="square" lIns="0" tIns="0" rIns="0" bIns="0" rtlCol="0"/>
          <a:lstStyle/>
          <a:p>
            <a:pPr defTabSz="829178">
              <a:defRPr/>
            </a:pPr>
            <a:endParaRPr sz="3627">
              <a:solidFill>
                <a:prstClr val="black"/>
              </a:solidFill>
              <a:latin typeface="Calibri"/>
            </a:endParaRPr>
          </a:p>
        </p:txBody>
      </p:sp>
      <p:sp>
        <p:nvSpPr>
          <p:cNvPr id="58" name="object 118"/>
          <p:cNvSpPr/>
          <p:nvPr/>
        </p:nvSpPr>
        <p:spPr>
          <a:xfrm>
            <a:off x="6515610" y="1908263"/>
            <a:ext cx="80615" cy="85221"/>
          </a:xfrm>
          <a:custGeom>
            <a:avLst/>
            <a:gdLst/>
            <a:ahLst/>
            <a:cxnLst/>
            <a:rect l="l" t="t" r="r" b="b"/>
            <a:pathLst>
              <a:path w="88900" h="93980">
                <a:moveTo>
                  <a:pt x="35306" y="0"/>
                </a:moveTo>
                <a:lnTo>
                  <a:pt x="0" y="93598"/>
                </a:lnTo>
                <a:lnTo>
                  <a:pt x="88900" y="84327"/>
                </a:lnTo>
                <a:lnTo>
                  <a:pt x="35306" y="0"/>
                </a:lnTo>
                <a:close/>
              </a:path>
            </a:pathLst>
          </a:custGeom>
          <a:solidFill>
            <a:srgbClr val="5B9BD4"/>
          </a:solidFill>
          <a:ln>
            <a:solidFill>
              <a:srgbClr val="5B9BD4"/>
            </a:solidFill>
          </a:ln>
        </p:spPr>
        <p:txBody>
          <a:bodyPr wrap="square" lIns="0" tIns="0" rIns="0" bIns="0" rtlCol="0"/>
          <a:lstStyle/>
          <a:p>
            <a:pPr defTabSz="829178">
              <a:defRPr/>
            </a:pPr>
            <a:endParaRPr sz="3627">
              <a:solidFill>
                <a:prstClr val="black"/>
              </a:solidFill>
              <a:latin typeface="Calibri"/>
            </a:endParaRPr>
          </a:p>
        </p:txBody>
      </p:sp>
      <p:sp>
        <p:nvSpPr>
          <p:cNvPr id="61" name="object 121"/>
          <p:cNvSpPr/>
          <p:nvPr/>
        </p:nvSpPr>
        <p:spPr>
          <a:xfrm>
            <a:off x="6531042" y="1908263"/>
            <a:ext cx="78311" cy="89252"/>
          </a:xfrm>
          <a:custGeom>
            <a:avLst/>
            <a:gdLst/>
            <a:ahLst/>
            <a:cxnLst/>
            <a:rect l="l" t="t" r="r" b="b"/>
            <a:pathLst>
              <a:path w="86360" h="98425">
                <a:moveTo>
                  <a:pt x="18287" y="0"/>
                </a:moveTo>
                <a:lnTo>
                  <a:pt x="0" y="98297"/>
                </a:lnTo>
                <a:lnTo>
                  <a:pt x="85978" y="73532"/>
                </a:lnTo>
                <a:lnTo>
                  <a:pt x="18287" y="0"/>
                </a:lnTo>
                <a:close/>
              </a:path>
            </a:pathLst>
          </a:custGeom>
          <a:solidFill>
            <a:srgbClr val="5B9BD4"/>
          </a:solidFill>
        </p:spPr>
        <p:txBody>
          <a:bodyPr wrap="square" lIns="0" tIns="0" rIns="0" bIns="0" rtlCol="0"/>
          <a:lstStyle/>
          <a:p>
            <a:pPr defTabSz="829178">
              <a:defRPr/>
            </a:pPr>
            <a:endParaRPr sz="3627">
              <a:solidFill>
                <a:prstClr val="black"/>
              </a:solidFill>
              <a:latin typeface="Calibri"/>
            </a:endParaRPr>
          </a:p>
        </p:txBody>
      </p:sp>
      <p:sp>
        <p:nvSpPr>
          <p:cNvPr id="62" name="object 123"/>
          <p:cNvSpPr/>
          <p:nvPr/>
        </p:nvSpPr>
        <p:spPr>
          <a:xfrm>
            <a:off x="6575957" y="1973331"/>
            <a:ext cx="3663676" cy="404139"/>
          </a:xfrm>
          <a:custGeom>
            <a:avLst/>
            <a:gdLst/>
            <a:ahLst/>
            <a:cxnLst/>
            <a:rect l="l" t="t" r="r" b="b"/>
            <a:pathLst>
              <a:path w="3992245" h="320039">
                <a:moveTo>
                  <a:pt x="3991737" y="319786"/>
                </a:moveTo>
                <a:lnTo>
                  <a:pt x="3962589" y="283200"/>
                </a:lnTo>
                <a:lnTo>
                  <a:pt x="3927286" y="267692"/>
                </a:lnTo>
                <a:lnTo>
                  <a:pt x="3879169" y="253905"/>
                </a:lnTo>
                <a:lnTo>
                  <a:pt x="3818991" y="241738"/>
                </a:lnTo>
                <a:lnTo>
                  <a:pt x="3747506" y="231090"/>
                </a:lnTo>
                <a:lnTo>
                  <a:pt x="3665468" y="221859"/>
                </a:lnTo>
                <a:lnTo>
                  <a:pt x="3573632" y="213945"/>
                </a:lnTo>
                <a:lnTo>
                  <a:pt x="3472751" y="207245"/>
                </a:lnTo>
                <a:lnTo>
                  <a:pt x="3363579" y="201660"/>
                </a:lnTo>
                <a:lnTo>
                  <a:pt x="3246869" y="197086"/>
                </a:lnTo>
                <a:lnTo>
                  <a:pt x="3123377" y="193425"/>
                </a:lnTo>
                <a:lnTo>
                  <a:pt x="2993855" y="190573"/>
                </a:lnTo>
                <a:lnTo>
                  <a:pt x="2859057" y="188430"/>
                </a:lnTo>
                <a:lnTo>
                  <a:pt x="2719738" y="186894"/>
                </a:lnTo>
                <a:lnTo>
                  <a:pt x="2576652" y="185865"/>
                </a:lnTo>
                <a:lnTo>
                  <a:pt x="2430551" y="185240"/>
                </a:lnTo>
                <a:lnTo>
                  <a:pt x="2282191" y="184920"/>
                </a:lnTo>
                <a:lnTo>
                  <a:pt x="2132325" y="184801"/>
                </a:lnTo>
                <a:lnTo>
                  <a:pt x="1981708" y="184785"/>
                </a:lnTo>
                <a:lnTo>
                  <a:pt x="1846449" y="184761"/>
                </a:lnTo>
                <a:lnTo>
                  <a:pt x="1711736" y="184600"/>
                </a:lnTo>
                <a:lnTo>
                  <a:pt x="1578112" y="184161"/>
                </a:lnTo>
                <a:lnTo>
                  <a:pt x="1446121" y="183306"/>
                </a:lnTo>
                <a:lnTo>
                  <a:pt x="1316307" y="181897"/>
                </a:lnTo>
                <a:lnTo>
                  <a:pt x="1189213" y="179795"/>
                </a:lnTo>
                <a:lnTo>
                  <a:pt x="1065383" y="176862"/>
                </a:lnTo>
                <a:lnTo>
                  <a:pt x="945361" y="172958"/>
                </a:lnTo>
                <a:lnTo>
                  <a:pt x="829690" y="167946"/>
                </a:lnTo>
                <a:lnTo>
                  <a:pt x="718915" y="161686"/>
                </a:lnTo>
                <a:lnTo>
                  <a:pt x="613578" y="154041"/>
                </a:lnTo>
                <a:lnTo>
                  <a:pt x="514224" y="144871"/>
                </a:lnTo>
                <a:lnTo>
                  <a:pt x="421395" y="134038"/>
                </a:lnTo>
                <a:lnTo>
                  <a:pt x="335637" y="121403"/>
                </a:lnTo>
                <a:lnTo>
                  <a:pt x="257492" y="106828"/>
                </a:lnTo>
                <a:lnTo>
                  <a:pt x="187504" y="90175"/>
                </a:lnTo>
                <a:lnTo>
                  <a:pt x="126218" y="71303"/>
                </a:lnTo>
                <a:lnTo>
                  <a:pt x="74175" y="50076"/>
                </a:lnTo>
                <a:lnTo>
                  <a:pt x="31921" y="26354"/>
                </a:lnTo>
                <a:lnTo>
                  <a:pt x="0" y="0"/>
                </a:lnTo>
              </a:path>
            </a:pathLst>
          </a:custGeom>
          <a:ln w="12700">
            <a:solidFill>
              <a:srgbClr val="5B9BD4"/>
            </a:solidFill>
          </a:ln>
        </p:spPr>
        <p:txBody>
          <a:bodyPr wrap="square" lIns="0" tIns="0" rIns="0" bIns="0" rtlCol="0"/>
          <a:lstStyle/>
          <a:p>
            <a:pPr defTabSz="829178">
              <a:defRPr/>
            </a:pPr>
            <a:endParaRPr sz="3627">
              <a:solidFill>
                <a:prstClr val="black"/>
              </a:solidFill>
              <a:latin typeface="Calibri"/>
            </a:endParaRPr>
          </a:p>
        </p:txBody>
      </p:sp>
      <p:sp>
        <p:nvSpPr>
          <p:cNvPr id="63" name="object 124"/>
          <p:cNvSpPr/>
          <p:nvPr/>
        </p:nvSpPr>
        <p:spPr>
          <a:xfrm>
            <a:off x="6542790" y="1908263"/>
            <a:ext cx="74856" cy="90979"/>
          </a:xfrm>
          <a:custGeom>
            <a:avLst/>
            <a:gdLst/>
            <a:ahLst/>
            <a:cxnLst/>
            <a:rect l="l" t="t" r="r" b="b"/>
            <a:pathLst>
              <a:path w="82550" h="100330">
                <a:moveTo>
                  <a:pt x="5334" y="0"/>
                </a:moveTo>
                <a:lnTo>
                  <a:pt x="0" y="99821"/>
                </a:lnTo>
                <a:lnTo>
                  <a:pt x="82041" y="64134"/>
                </a:lnTo>
                <a:lnTo>
                  <a:pt x="5334" y="0"/>
                </a:lnTo>
                <a:close/>
              </a:path>
            </a:pathLst>
          </a:custGeom>
          <a:solidFill>
            <a:srgbClr val="FFC000"/>
          </a:solidFill>
          <a:ln>
            <a:solidFill>
              <a:srgbClr val="5B9BD4"/>
            </a:solidFill>
          </a:ln>
        </p:spPr>
        <p:txBody>
          <a:bodyPr wrap="square" lIns="0" tIns="0" rIns="0" bIns="0" rtlCol="0"/>
          <a:lstStyle/>
          <a:p>
            <a:pPr defTabSz="829178">
              <a:defRPr/>
            </a:pPr>
            <a:endParaRPr sz="3627">
              <a:solidFill>
                <a:prstClr val="black"/>
              </a:solidFill>
              <a:latin typeface="Calibri"/>
            </a:endParaRPr>
          </a:p>
        </p:txBody>
      </p:sp>
      <p:sp>
        <p:nvSpPr>
          <p:cNvPr id="78" name="object 21"/>
          <p:cNvSpPr/>
          <p:nvPr/>
        </p:nvSpPr>
        <p:spPr>
          <a:xfrm flipV="1">
            <a:off x="8526531" y="2580078"/>
            <a:ext cx="921656" cy="77351"/>
          </a:xfrm>
          <a:custGeom>
            <a:avLst/>
            <a:gdLst/>
            <a:ahLst/>
            <a:cxnLst/>
            <a:rect l="l" t="t" r="r" b="b"/>
            <a:pathLst>
              <a:path w="118744">
                <a:moveTo>
                  <a:pt x="0" y="0"/>
                </a:moveTo>
                <a:lnTo>
                  <a:pt x="118237" y="0"/>
                </a:lnTo>
              </a:path>
            </a:pathLst>
          </a:custGeom>
          <a:ln w="12700">
            <a:solidFill>
              <a:srgbClr val="5B9BD4"/>
            </a:solidFill>
          </a:ln>
        </p:spPr>
        <p:txBody>
          <a:bodyPr wrap="square" lIns="0" tIns="0" rIns="0" bIns="0" rtlCol="0"/>
          <a:lstStyle/>
          <a:p>
            <a:pPr defTabSz="829178">
              <a:defRPr/>
            </a:pPr>
            <a:endParaRPr sz="3627">
              <a:solidFill>
                <a:prstClr val="black"/>
              </a:solidFill>
              <a:latin typeface="Calibri"/>
            </a:endParaRPr>
          </a:p>
        </p:txBody>
      </p:sp>
      <p:sp>
        <p:nvSpPr>
          <p:cNvPr id="79" name="object 22"/>
          <p:cNvSpPr/>
          <p:nvPr/>
        </p:nvSpPr>
        <p:spPr>
          <a:xfrm rot="10800000">
            <a:off x="8445341" y="2626298"/>
            <a:ext cx="81190" cy="81190"/>
          </a:xfrm>
          <a:custGeom>
            <a:avLst/>
            <a:gdLst/>
            <a:ahLst/>
            <a:cxnLst/>
            <a:rect l="l" t="t" r="r" b="b"/>
            <a:pathLst>
              <a:path w="89535" h="89535">
                <a:moveTo>
                  <a:pt x="0" y="0"/>
                </a:moveTo>
                <a:lnTo>
                  <a:pt x="0" y="89408"/>
                </a:lnTo>
                <a:lnTo>
                  <a:pt x="89407" y="44703"/>
                </a:lnTo>
                <a:lnTo>
                  <a:pt x="0" y="0"/>
                </a:lnTo>
                <a:close/>
              </a:path>
            </a:pathLst>
          </a:custGeom>
          <a:solidFill>
            <a:srgbClr val="FFC000"/>
          </a:solidFill>
          <a:ln>
            <a:solidFill>
              <a:srgbClr val="5B9BD4"/>
            </a:solidFill>
          </a:ln>
        </p:spPr>
        <p:txBody>
          <a:bodyPr wrap="square" lIns="0" tIns="0" rIns="0" bIns="0" rtlCol="0"/>
          <a:lstStyle/>
          <a:p>
            <a:pPr defTabSz="829178">
              <a:defRPr/>
            </a:pPr>
            <a:endParaRPr sz="3627">
              <a:solidFill>
                <a:prstClr val="black"/>
              </a:solidFill>
              <a:latin typeface="Calibri"/>
            </a:endParaRPr>
          </a:p>
        </p:txBody>
      </p:sp>
      <p:sp>
        <p:nvSpPr>
          <p:cNvPr id="80" name="object 23"/>
          <p:cNvSpPr txBox="1"/>
          <p:nvPr/>
        </p:nvSpPr>
        <p:spPr>
          <a:xfrm>
            <a:off x="8762303" y="2569291"/>
            <a:ext cx="451161" cy="167418"/>
          </a:xfrm>
          <a:prstGeom prst="rect">
            <a:avLst/>
          </a:prstGeom>
          <a:solidFill>
            <a:schemeClr val="bg1"/>
          </a:solidFill>
        </p:spPr>
        <p:txBody>
          <a:bodyPr vert="horz" wrap="square" lIns="0" tIns="0" rIns="0" bIns="0" rtlCol="0">
            <a:spAutoFit/>
          </a:bodyPr>
          <a:lstStyle/>
          <a:p>
            <a:pPr marL="11516" defTabSz="829178">
              <a:defRPr/>
            </a:pPr>
            <a:r>
              <a:rPr lang="en-US" sz="1088" spc="-9" dirty="0">
                <a:solidFill>
                  <a:prstClr val="black"/>
                </a:solidFill>
                <a:latin typeface="Calibri"/>
                <a:cs typeface="Calibri"/>
              </a:rPr>
              <a:t>Follows</a:t>
            </a:r>
            <a:endParaRPr sz="1088" dirty="0">
              <a:solidFill>
                <a:prstClr val="black"/>
              </a:solidFill>
              <a:latin typeface="Calibri"/>
              <a:cs typeface="Calibri"/>
            </a:endParaRPr>
          </a:p>
        </p:txBody>
      </p:sp>
      <p:sp>
        <p:nvSpPr>
          <p:cNvPr id="35" name="object 27"/>
          <p:cNvSpPr txBox="1"/>
          <p:nvPr/>
        </p:nvSpPr>
        <p:spPr>
          <a:xfrm>
            <a:off x="7119754" y="2368856"/>
            <a:ext cx="1327608" cy="669671"/>
          </a:xfrm>
          <a:prstGeom prst="rect">
            <a:avLst/>
          </a:prstGeom>
          <a:solidFill>
            <a:srgbClr val="FFC000"/>
          </a:solidFill>
        </p:spPr>
        <p:txBody>
          <a:bodyPr vert="horz" wrap="square" lIns="0" tIns="0" rIns="0" bIns="0" rtlCol="0">
            <a:spAutoFit/>
          </a:bodyPr>
          <a:lstStyle/>
          <a:p>
            <a:pPr algn="ctr" defTabSz="829178">
              <a:defRPr/>
            </a:pPr>
            <a:r>
              <a:rPr sz="2176" spc="5" dirty="0">
                <a:solidFill>
                  <a:prstClr val="black"/>
                </a:solidFill>
                <a:latin typeface="Calibri"/>
                <a:cs typeface="Calibri"/>
              </a:rPr>
              <a:t>P</a:t>
            </a:r>
            <a:r>
              <a:rPr sz="2176" spc="-14" dirty="0">
                <a:solidFill>
                  <a:prstClr val="black"/>
                </a:solidFill>
                <a:latin typeface="Calibri"/>
                <a:cs typeface="Calibri"/>
              </a:rPr>
              <a:t>r</a:t>
            </a:r>
            <a:r>
              <a:rPr sz="2176" spc="-9" dirty="0">
                <a:solidFill>
                  <a:prstClr val="black"/>
                </a:solidFill>
                <a:latin typeface="Calibri"/>
                <a:cs typeface="Calibri"/>
              </a:rPr>
              <a:t>o</a:t>
            </a:r>
            <a:r>
              <a:rPr sz="2176" spc="-5" dirty="0">
                <a:solidFill>
                  <a:prstClr val="black"/>
                </a:solidFill>
                <a:latin typeface="Calibri"/>
                <a:cs typeface="Calibri"/>
              </a:rPr>
              <a:t>du</a:t>
            </a:r>
            <a:r>
              <a:rPr sz="2176" spc="-14" dirty="0">
                <a:solidFill>
                  <a:prstClr val="black"/>
                </a:solidFill>
                <a:latin typeface="Calibri"/>
                <a:cs typeface="Calibri"/>
              </a:rPr>
              <a:t>c</a:t>
            </a:r>
            <a:r>
              <a:rPr sz="2176" spc="5" dirty="0">
                <a:solidFill>
                  <a:prstClr val="black"/>
                </a:solidFill>
                <a:latin typeface="Calibri"/>
                <a:cs typeface="Calibri"/>
              </a:rPr>
              <a:t>t</a:t>
            </a:r>
            <a:r>
              <a:rPr sz="2176" spc="-14" dirty="0">
                <a:solidFill>
                  <a:prstClr val="black"/>
                </a:solidFill>
                <a:latin typeface="Calibri"/>
                <a:cs typeface="Calibri"/>
              </a:rPr>
              <a:t>i</a:t>
            </a:r>
            <a:r>
              <a:rPr sz="2176" spc="27" dirty="0">
                <a:solidFill>
                  <a:prstClr val="black"/>
                </a:solidFill>
                <a:latin typeface="Calibri"/>
                <a:cs typeface="Calibri"/>
              </a:rPr>
              <a:t>o</a:t>
            </a:r>
            <a:r>
              <a:rPr sz="2176" spc="5" dirty="0">
                <a:solidFill>
                  <a:prstClr val="black"/>
                </a:solidFill>
                <a:latin typeface="Calibri"/>
                <a:cs typeface="Calibri"/>
              </a:rPr>
              <a:t>n</a:t>
            </a:r>
            <a:endParaRPr sz="2176" dirty="0">
              <a:solidFill>
                <a:prstClr val="black"/>
              </a:solidFill>
              <a:latin typeface="Calibri"/>
              <a:cs typeface="Calibri"/>
            </a:endParaRPr>
          </a:p>
          <a:p>
            <a:pPr algn="ctr" defTabSz="829178">
              <a:defRPr/>
            </a:pPr>
            <a:r>
              <a:rPr sz="2176" spc="5" dirty="0">
                <a:solidFill>
                  <a:prstClr val="black"/>
                </a:solidFill>
                <a:latin typeface="Calibri"/>
                <a:cs typeface="Calibri"/>
              </a:rPr>
              <a:t>P</a:t>
            </a:r>
            <a:r>
              <a:rPr sz="2176" spc="-14" dirty="0">
                <a:solidFill>
                  <a:prstClr val="black"/>
                </a:solidFill>
                <a:latin typeface="Calibri"/>
                <a:cs typeface="Calibri"/>
              </a:rPr>
              <a:t>r</a:t>
            </a:r>
            <a:r>
              <a:rPr sz="2176" spc="-5" dirty="0">
                <a:solidFill>
                  <a:prstClr val="black"/>
                </a:solidFill>
                <a:latin typeface="Calibri"/>
                <a:cs typeface="Calibri"/>
              </a:rPr>
              <a:t>o</a:t>
            </a:r>
            <a:r>
              <a:rPr sz="2176" spc="-14" dirty="0">
                <a:solidFill>
                  <a:prstClr val="black"/>
                </a:solidFill>
                <a:latin typeface="Calibri"/>
                <a:cs typeface="Calibri"/>
              </a:rPr>
              <a:t>c</a:t>
            </a:r>
            <a:r>
              <a:rPr sz="2176" spc="23" dirty="0">
                <a:solidFill>
                  <a:prstClr val="black"/>
                </a:solidFill>
                <a:latin typeface="Calibri"/>
                <a:cs typeface="Calibri"/>
              </a:rPr>
              <a:t>e</a:t>
            </a:r>
            <a:r>
              <a:rPr sz="2176" spc="-18" dirty="0">
                <a:solidFill>
                  <a:prstClr val="black"/>
                </a:solidFill>
                <a:latin typeface="Calibri"/>
                <a:cs typeface="Calibri"/>
              </a:rPr>
              <a:t>s</a:t>
            </a:r>
            <a:r>
              <a:rPr sz="2176" spc="5" dirty="0">
                <a:solidFill>
                  <a:prstClr val="black"/>
                </a:solidFill>
                <a:latin typeface="Calibri"/>
                <a:cs typeface="Calibri"/>
              </a:rPr>
              <a:t>s</a:t>
            </a:r>
            <a:endParaRPr sz="2176" dirty="0">
              <a:solidFill>
                <a:prstClr val="black"/>
              </a:solidFill>
              <a:latin typeface="Calibri"/>
              <a:cs typeface="Calibri"/>
            </a:endParaRPr>
          </a:p>
        </p:txBody>
      </p:sp>
      <p:sp>
        <p:nvSpPr>
          <p:cNvPr id="102" name="TextBox 101"/>
          <p:cNvSpPr txBox="1"/>
          <p:nvPr/>
        </p:nvSpPr>
        <p:spPr>
          <a:xfrm rot="16200000">
            <a:off x="776392" y="4449733"/>
            <a:ext cx="1599884" cy="650691"/>
          </a:xfrm>
          <a:prstGeom prst="rect">
            <a:avLst/>
          </a:prstGeom>
          <a:noFill/>
        </p:spPr>
        <p:txBody>
          <a:bodyPr wrap="square" rtlCol="0">
            <a:spAutoFit/>
          </a:bodyPr>
          <a:lstStyle/>
          <a:p>
            <a:pPr algn="ctr" defTabSz="829178"/>
            <a:r>
              <a:rPr lang="fr-CH" sz="1814" b="1" dirty="0">
                <a:solidFill>
                  <a:srgbClr val="1F497D">
                    <a:lumMod val="60000"/>
                    <a:lumOff val="40000"/>
                  </a:srgbClr>
                </a:solidFill>
                <a:latin typeface="Calibri"/>
              </a:rPr>
              <a:t>Information</a:t>
            </a:r>
            <a:br>
              <a:rPr lang="fr-CH" sz="1814" b="1" dirty="0">
                <a:solidFill>
                  <a:srgbClr val="1F497D">
                    <a:lumMod val="60000"/>
                    <a:lumOff val="40000"/>
                  </a:srgbClr>
                </a:solidFill>
                <a:latin typeface="Calibri"/>
              </a:rPr>
            </a:br>
            <a:r>
              <a:rPr lang="fr-CH" sz="1814" b="1" dirty="0" err="1">
                <a:solidFill>
                  <a:srgbClr val="1F497D">
                    <a:lumMod val="60000"/>
                    <a:lumOff val="40000"/>
                  </a:srgbClr>
                </a:solidFill>
                <a:latin typeface="Calibri"/>
              </a:rPr>
              <a:t>Entity</a:t>
            </a:r>
            <a:endParaRPr lang="en-GB" sz="1814" b="1" dirty="0">
              <a:solidFill>
                <a:srgbClr val="1F497D">
                  <a:lumMod val="60000"/>
                  <a:lumOff val="40000"/>
                </a:srgbClr>
              </a:solidFill>
              <a:latin typeface="Calibri"/>
            </a:endParaRPr>
          </a:p>
        </p:txBody>
      </p:sp>
      <p:sp>
        <p:nvSpPr>
          <p:cNvPr id="59" name="object 119"/>
          <p:cNvSpPr txBox="1"/>
          <p:nvPr/>
        </p:nvSpPr>
        <p:spPr>
          <a:xfrm>
            <a:off x="9785089" y="2096717"/>
            <a:ext cx="464454" cy="195438"/>
          </a:xfrm>
          <a:prstGeom prst="rect">
            <a:avLst/>
          </a:prstGeom>
          <a:solidFill>
            <a:schemeClr val="bg1">
              <a:alpha val="80000"/>
            </a:schemeClr>
          </a:solidFill>
        </p:spPr>
        <p:txBody>
          <a:bodyPr vert="horz" wrap="square" lIns="0" tIns="0" rIns="0" bIns="0" rtlCol="0">
            <a:spAutoFit/>
          </a:bodyPr>
          <a:lstStyle/>
          <a:p>
            <a:pPr marL="11516" defTabSz="829178">
              <a:defRPr/>
            </a:pPr>
            <a:r>
              <a:rPr lang="en-US" sz="1270" spc="-5" dirty="0">
                <a:solidFill>
                  <a:prstClr val="black"/>
                </a:solidFill>
                <a:latin typeface="Calibri"/>
                <a:cs typeface="Calibri"/>
              </a:rPr>
              <a:t>Part of</a:t>
            </a:r>
            <a:endParaRPr sz="1270" dirty="0">
              <a:solidFill>
                <a:prstClr val="black"/>
              </a:solidFill>
              <a:latin typeface="Calibri"/>
              <a:cs typeface="Calibri"/>
            </a:endParaRPr>
          </a:p>
        </p:txBody>
      </p:sp>
      <p:sp>
        <p:nvSpPr>
          <p:cNvPr id="39" name="object 31"/>
          <p:cNvSpPr txBox="1"/>
          <p:nvPr/>
        </p:nvSpPr>
        <p:spPr>
          <a:xfrm>
            <a:off x="9430201" y="2368856"/>
            <a:ext cx="1508032" cy="669671"/>
          </a:xfrm>
          <a:prstGeom prst="rect">
            <a:avLst/>
          </a:prstGeom>
          <a:solidFill>
            <a:srgbClr val="FFC000"/>
          </a:solidFill>
        </p:spPr>
        <p:txBody>
          <a:bodyPr vert="horz" wrap="square" lIns="0" tIns="0" rIns="0" bIns="0" rtlCol="0">
            <a:spAutoFit/>
          </a:bodyPr>
          <a:lstStyle/>
          <a:p>
            <a:pPr marL="11516" algn="ctr" defTabSz="829178">
              <a:tabLst>
                <a:tab pos="255663" algn="l"/>
              </a:tabLst>
              <a:defRPr/>
            </a:pPr>
            <a:r>
              <a:rPr lang="en-US" sz="2176" spc="-18" dirty="0">
                <a:solidFill>
                  <a:prstClr val="black"/>
                </a:solidFill>
                <a:latin typeface="Calibri"/>
                <a:cs typeface="Calibri"/>
              </a:rPr>
              <a:t>Maintenance Process</a:t>
            </a:r>
            <a:endParaRPr sz="2176" dirty="0">
              <a:solidFill>
                <a:prstClr val="black"/>
              </a:solidFill>
              <a:latin typeface="Calibri"/>
              <a:cs typeface="Calibri"/>
            </a:endParaRPr>
          </a:p>
        </p:txBody>
      </p:sp>
      <p:sp>
        <p:nvSpPr>
          <p:cNvPr id="56" name="object 116"/>
          <p:cNvSpPr txBox="1"/>
          <p:nvPr/>
        </p:nvSpPr>
        <p:spPr>
          <a:xfrm>
            <a:off x="6773580" y="2191781"/>
            <a:ext cx="451161" cy="167418"/>
          </a:xfrm>
          <a:prstGeom prst="rect">
            <a:avLst/>
          </a:prstGeom>
          <a:solidFill>
            <a:schemeClr val="bg1">
              <a:alpha val="80000"/>
            </a:schemeClr>
          </a:solidFill>
        </p:spPr>
        <p:txBody>
          <a:bodyPr vert="horz" wrap="square" lIns="0" tIns="0" rIns="0" bIns="0" rtlCol="0">
            <a:spAutoFit/>
          </a:bodyPr>
          <a:lstStyle/>
          <a:p>
            <a:pPr marL="11516" defTabSz="829178">
              <a:defRPr/>
            </a:pPr>
            <a:r>
              <a:rPr lang="en-US" sz="1088" spc="18" dirty="0">
                <a:solidFill>
                  <a:prstClr val="black"/>
                </a:solidFill>
                <a:latin typeface="Calibri"/>
                <a:cs typeface="Calibri"/>
              </a:rPr>
              <a:t>Part of</a:t>
            </a:r>
            <a:endParaRPr sz="1088" dirty="0">
              <a:solidFill>
                <a:prstClr val="black"/>
              </a:solidFill>
              <a:latin typeface="Calibri"/>
              <a:cs typeface="Calibri"/>
            </a:endParaRPr>
          </a:p>
        </p:txBody>
      </p:sp>
      <p:sp>
        <p:nvSpPr>
          <p:cNvPr id="95" name="object 22"/>
          <p:cNvSpPr/>
          <p:nvPr/>
        </p:nvSpPr>
        <p:spPr>
          <a:xfrm rot="10800000">
            <a:off x="6456616" y="2622774"/>
            <a:ext cx="81190" cy="81190"/>
          </a:xfrm>
          <a:custGeom>
            <a:avLst/>
            <a:gdLst/>
            <a:ahLst/>
            <a:cxnLst/>
            <a:rect l="l" t="t" r="r" b="b"/>
            <a:pathLst>
              <a:path w="89535" h="89535">
                <a:moveTo>
                  <a:pt x="0" y="0"/>
                </a:moveTo>
                <a:lnTo>
                  <a:pt x="0" y="89408"/>
                </a:lnTo>
                <a:lnTo>
                  <a:pt x="89407" y="44703"/>
                </a:lnTo>
                <a:lnTo>
                  <a:pt x="0" y="0"/>
                </a:lnTo>
                <a:close/>
              </a:path>
            </a:pathLst>
          </a:custGeom>
          <a:solidFill>
            <a:srgbClr val="FFC000"/>
          </a:solidFill>
          <a:ln>
            <a:solidFill>
              <a:srgbClr val="5B9BD4"/>
            </a:solidFill>
          </a:ln>
        </p:spPr>
        <p:txBody>
          <a:bodyPr wrap="square" lIns="0" tIns="0" rIns="0" bIns="0" rtlCol="0"/>
          <a:lstStyle/>
          <a:p>
            <a:pPr defTabSz="829178">
              <a:defRPr/>
            </a:pPr>
            <a:endParaRPr sz="3627">
              <a:solidFill>
                <a:prstClr val="black"/>
              </a:solidFill>
              <a:latin typeface="Calibri"/>
            </a:endParaRPr>
          </a:p>
        </p:txBody>
      </p:sp>
      <p:sp>
        <p:nvSpPr>
          <p:cNvPr id="96" name="object 23"/>
          <p:cNvSpPr txBox="1"/>
          <p:nvPr/>
        </p:nvSpPr>
        <p:spPr>
          <a:xfrm>
            <a:off x="6609532" y="2565363"/>
            <a:ext cx="451161" cy="167418"/>
          </a:xfrm>
          <a:prstGeom prst="rect">
            <a:avLst/>
          </a:prstGeom>
          <a:solidFill>
            <a:schemeClr val="bg1"/>
          </a:solidFill>
        </p:spPr>
        <p:txBody>
          <a:bodyPr vert="horz" wrap="square" lIns="0" tIns="0" rIns="0" bIns="0" rtlCol="0">
            <a:spAutoFit/>
          </a:bodyPr>
          <a:lstStyle/>
          <a:p>
            <a:pPr marL="11516" defTabSz="829178">
              <a:defRPr/>
            </a:pPr>
            <a:r>
              <a:rPr lang="en-US" sz="1088" spc="-9" dirty="0">
                <a:solidFill>
                  <a:prstClr val="black"/>
                </a:solidFill>
                <a:latin typeface="Calibri"/>
                <a:cs typeface="Calibri"/>
              </a:rPr>
              <a:t>Follows</a:t>
            </a:r>
            <a:endParaRPr sz="1088" dirty="0">
              <a:solidFill>
                <a:prstClr val="black"/>
              </a:solidFill>
              <a:latin typeface="Calibri"/>
              <a:cs typeface="Calibri"/>
            </a:endParaRPr>
          </a:p>
        </p:txBody>
      </p:sp>
      <p:sp>
        <p:nvSpPr>
          <p:cNvPr id="54" name="object 113"/>
          <p:cNvSpPr txBox="1"/>
          <p:nvPr/>
        </p:nvSpPr>
        <p:spPr>
          <a:xfrm>
            <a:off x="6229325" y="2174222"/>
            <a:ext cx="450764" cy="167418"/>
          </a:xfrm>
          <a:prstGeom prst="rect">
            <a:avLst/>
          </a:prstGeom>
          <a:solidFill>
            <a:schemeClr val="bg1">
              <a:alpha val="80000"/>
            </a:schemeClr>
          </a:solidFill>
        </p:spPr>
        <p:txBody>
          <a:bodyPr vert="horz" wrap="square" lIns="0" tIns="0" rIns="0" bIns="0" rtlCol="0">
            <a:spAutoFit/>
          </a:bodyPr>
          <a:lstStyle/>
          <a:p>
            <a:pPr marL="11516" defTabSz="829178">
              <a:defRPr/>
            </a:pPr>
            <a:r>
              <a:rPr lang="en-US" sz="1088" spc="18" dirty="0">
                <a:solidFill>
                  <a:prstClr val="black"/>
                </a:solidFill>
                <a:latin typeface="Calibri"/>
                <a:cs typeface="Calibri"/>
              </a:rPr>
              <a:t>Part of</a:t>
            </a:r>
            <a:endParaRPr sz="1088" dirty="0">
              <a:solidFill>
                <a:prstClr val="black"/>
              </a:solidFill>
              <a:latin typeface="Calibri"/>
              <a:cs typeface="Calibri"/>
            </a:endParaRPr>
          </a:p>
        </p:txBody>
      </p:sp>
      <p:sp>
        <p:nvSpPr>
          <p:cNvPr id="101" name="object 68"/>
          <p:cNvSpPr txBox="1"/>
          <p:nvPr/>
        </p:nvSpPr>
        <p:spPr>
          <a:xfrm>
            <a:off x="5604553" y="4709718"/>
            <a:ext cx="1528085" cy="669671"/>
          </a:xfrm>
          <a:prstGeom prst="rect">
            <a:avLst/>
          </a:prstGeom>
          <a:solidFill>
            <a:schemeClr val="tx2">
              <a:lumMod val="40000"/>
              <a:lumOff val="60000"/>
            </a:schemeClr>
          </a:solidFill>
          <a:ln w="4767">
            <a:noFill/>
          </a:ln>
        </p:spPr>
        <p:txBody>
          <a:bodyPr vert="horz" wrap="square" lIns="0" tIns="0" rIns="0" bIns="0" rtlCol="0">
            <a:spAutoFit/>
          </a:bodyPr>
          <a:lstStyle/>
          <a:p>
            <a:pPr algn="ctr" defTabSz="981770"/>
            <a:r>
              <a:rPr sz="2176" spc="5" dirty="0">
                <a:solidFill>
                  <a:prstClr val="black"/>
                </a:solidFill>
                <a:latin typeface="Calibri"/>
                <a:cs typeface="Calibri"/>
              </a:rPr>
              <a:t>P</a:t>
            </a:r>
            <a:r>
              <a:rPr sz="2176" spc="-14" dirty="0">
                <a:solidFill>
                  <a:prstClr val="black"/>
                </a:solidFill>
                <a:latin typeface="Calibri"/>
                <a:cs typeface="Calibri"/>
              </a:rPr>
              <a:t>r</a:t>
            </a:r>
            <a:r>
              <a:rPr sz="2176" spc="-5" dirty="0">
                <a:solidFill>
                  <a:prstClr val="black"/>
                </a:solidFill>
                <a:latin typeface="Calibri"/>
                <a:cs typeface="Calibri"/>
              </a:rPr>
              <a:t>odu</a:t>
            </a:r>
            <a:r>
              <a:rPr sz="2176" spc="-14" dirty="0">
                <a:solidFill>
                  <a:prstClr val="black"/>
                </a:solidFill>
                <a:latin typeface="Calibri"/>
                <a:cs typeface="Calibri"/>
              </a:rPr>
              <a:t>c</a:t>
            </a:r>
            <a:r>
              <a:rPr sz="2176" dirty="0">
                <a:solidFill>
                  <a:prstClr val="black"/>
                </a:solidFill>
                <a:latin typeface="Calibri"/>
                <a:cs typeface="Calibri"/>
              </a:rPr>
              <a:t>t</a:t>
            </a:r>
            <a:r>
              <a:rPr sz="2176" spc="-9" dirty="0">
                <a:solidFill>
                  <a:prstClr val="black"/>
                </a:solidFill>
                <a:latin typeface="Calibri"/>
                <a:cs typeface="Calibri"/>
              </a:rPr>
              <a:t>i</a:t>
            </a:r>
            <a:r>
              <a:rPr sz="2176" spc="27" dirty="0">
                <a:solidFill>
                  <a:prstClr val="black"/>
                </a:solidFill>
                <a:latin typeface="Calibri"/>
                <a:cs typeface="Calibri"/>
              </a:rPr>
              <a:t>o</a:t>
            </a:r>
            <a:r>
              <a:rPr sz="2176" spc="5" dirty="0">
                <a:solidFill>
                  <a:prstClr val="black"/>
                </a:solidFill>
                <a:latin typeface="Calibri"/>
                <a:cs typeface="Calibri"/>
              </a:rPr>
              <a:t>n</a:t>
            </a:r>
            <a:r>
              <a:rPr sz="2176" spc="-9" dirty="0">
                <a:solidFill>
                  <a:prstClr val="black"/>
                </a:solidFill>
                <a:latin typeface="Calibri"/>
                <a:cs typeface="Calibri"/>
              </a:rPr>
              <a:t> </a:t>
            </a:r>
            <a:r>
              <a:rPr sz="2176" spc="-32" dirty="0">
                <a:solidFill>
                  <a:prstClr val="black"/>
                </a:solidFill>
                <a:latin typeface="Calibri"/>
                <a:cs typeface="Calibri"/>
              </a:rPr>
              <a:t>P</a:t>
            </a:r>
            <a:r>
              <a:rPr sz="2176" spc="-9" dirty="0">
                <a:solidFill>
                  <a:prstClr val="black"/>
                </a:solidFill>
                <a:latin typeface="Calibri"/>
                <a:cs typeface="Calibri"/>
              </a:rPr>
              <a:t>l</a:t>
            </a:r>
            <a:r>
              <a:rPr sz="2176" spc="5" dirty="0">
                <a:solidFill>
                  <a:prstClr val="black"/>
                </a:solidFill>
                <a:latin typeface="Calibri"/>
                <a:cs typeface="Calibri"/>
              </a:rPr>
              <a:t>an</a:t>
            </a:r>
            <a:endParaRPr sz="2176" dirty="0">
              <a:solidFill>
                <a:prstClr val="black"/>
              </a:solidFill>
              <a:latin typeface="Calibri"/>
              <a:cs typeface="Calibri"/>
            </a:endParaRPr>
          </a:p>
        </p:txBody>
      </p:sp>
      <p:sp>
        <p:nvSpPr>
          <p:cNvPr id="106" name="object 79"/>
          <p:cNvSpPr/>
          <p:nvPr/>
        </p:nvSpPr>
        <p:spPr>
          <a:xfrm>
            <a:off x="3408751" y="4583509"/>
            <a:ext cx="89828" cy="80039"/>
          </a:xfrm>
          <a:custGeom>
            <a:avLst/>
            <a:gdLst/>
            <a:ahLst/>
            <a:cxnLst/>
            <a:rect l="l" t="t" r="r" b="b"/>
            <a:pathLst>
              <a:path w="99060" h="88264">
                <a:moveTo>
                  <a:pt x="98933" y="0"/>
                </a:moveTo>
                <a:lnTo>
                  <a:pt x="0" y="14224"/>
                </a:lnTo>
                <a:lnTo>
                  <a:pt x="50927" y="87756"/>
                </a:lnTo>
                <a:lnTo>
                  <a:pt x="98933" y="0"/>
                </a:lnTo>
                <a:close/>
              </a:path>
            </a:pathLst>
          </a:custGeom>
          <a:solidFill>
            <a:srgbClr val="FFC000"/>
          </a:solidFill>
        </p:spPr>
        <p:txBody>
          <a:bodyPr wrap="square" lIns="0" tIns="0" rIns="0" bIns="0" rtlCol="0"/>
          <a:lstStyle/>
          <a:p>
            <a:pPr defTabSz="829178"/>
            <a:endParaRPr sz="1632">
              <a:solidFill>
                <a:prstClr val="black"/>
              </a:solidFill>
              <a:latin typeface="Calibri"/>
            </a:endParaRPr>
          </a:p>
        </p:txBody>
      </p:sp>
      <p:sp>
        <p:nvSpPr>
          <p:cNvPr id="108" name="object 88"/>
          <p:cNvSpPr/>
          <p:nvPr/>
        </p:nvSpPr>
        <p:spPr>
          <a:xfrm>
            <a:off x="6061832" y="3069678"/>
            <a:ext cx="1600975" cy="1705401"/>
          </a:xfrm>
          <a:custGeom>
            <a:avLst/>
            <a:gdLst/>
            <a:ahLst/>
            <a:cxnLst/>
            <a:rect l="l" t="t" r="r" b="b"/>
            <a:pathLst>
              <a:path w="288289" h="1379220">
                <a:moveTo>
                  <a:pt x="0" y="1378966"/>
                </a:moveTo>
                <a:lnTo>
                  <a:pt x="45312" y="1377318"/>
                </a:lnTo>
                <a:lnTo>
                  <a:pt x="92844" y="1365782"/>
                </a:lnTo>
                <a:lnTo>
                  <a:pt x="128148" y="1344693"/>
                </a:lnTo>
                <a:lnTo>
                  <a:pt x="161754" y="1308310"/>
                </a:lnTo>
                <a:lnTo>
                  <a:pt x="182591" y="1273497"/>
                </a:lnTo>
                <a:lnTo>
                  <a:pt x="201738" y="1228796"/>
                </a:lnTo>
                <a:lnTo>
                  <a:pt x="218820" y="1172972"/>
                </a:lnTo>
                <a:lnTo>
                  <a:pt x="228036" y="1133246"/>
                </a:lnTo>
                <a:lnTo>
                  <a:pt x="236395" y="1089331"/>
                </a:lnTo>
                <a:lnTo>
                  <a:pt x="243937" y="1041594"/>
                </a:lnTo>
                <a:lnTo>
                  <a:pt x="250707" y="990400"/>
                </a:lnTo>
                <a:lnTo>
                  <a:pt x="256744" y="936117"/>
                </a:lnTo>
                <a:lnTo>
                  <a:pt x="262091" y="879108"/>
                </a:lnTo>
                <a:lnTo>
                  <a:pt x="266790" y="819742"/>
                </a:lnTo>
                <a:lnTo>
                  <a:pt x="270882" y="758385"/>
                </a:lnTo>
                <a:lnTo>
                  <a:pt x="274410" y="695401"/>
                </a:lnTo>
                <a:lnTo>
                  <a:pt x="277415" y="631158"/>
                </a:lnTo>
                <a:lnTo>
                  <a:pt x="279939" y="566021"/>
                </a:lnTo>
                <a:lnTo>
                  <a:pt x="282024" y="500357"/>
                </a:lnTo>
                <a:lnTo>
                  <a:pt x="283711" y="434532"/>
                </a:lnTo>
                <a:lnTo>
                  <a:pt x="285043" y="368912"/>
                </a:lnTo>
                <a:lnTo>
                  <a:pt x="286061" y="303863"/>
                </a:lnTo>
                <a:lnTo>
                  <a:pt x="286807" y="239751"/>
                </a:lnTo>
                <a:lnTo>
                  <a:pt x="287323" y="176943"/>
                </a:lnTo>
                <a:lnTo>
                  <a:pt x="287651" y="115804"/>
                </a:lnTo>
                <a:lnTo>
                  <a:pt x="287832" y="56701"/>
                </a:lnTo>
                <a:lnTo>
                  <a:pt x="287908" y="0"/>
                </a:lnTo>
              </a:path>
            </a:pathLst>
          </a:custGeom>
          <a:ln w="12699">
            <a:solidFill>
              <a:srgbClr val="5B9BD4"/>
            </a:solidFill>
          </a:ln>
        </p:spPr>
        <p:txBody>
          <a:bodyPr wrap="square" lIns="0" tIns="0" rIns="0" bIns="0" rtlCol="0"/>
          <a:lstStyle/>
          <a:p>
            <a:pPr defTabSz="829178"/>
            <a:endParaRPr sz="1632">
              <a:solidFill>
                <a:prstClr val="black"/>
              </a:solidFill>
              <a:latin typeface="Calibri"/>
            </a:endParaRPr>
          </a:p>
        </p:txBody>
      </p:sp>
      <p:sp>
        <p:nvSpPr>
          <p:cNvPr id="110" name="object 158"/>
          <p:cNvSpPr/>
          <p:nvPr/>
        </p:nvSpPr>
        <p:spPr>
          <a:xfrm>
            <a:off x="5204843" y="2998738"/>
            <a:ext cx="566809" cy="1648521"/>
          </a:xfrm>
          <a:custGeom>
            <a:avLst/>
            <a:gdLst/>
            <a:ahLst/>
            <a:cxnLst/>
            <a:rect l="l" t="t" r="r" b="b"/>
            <a:pathLst>
              <a:path w="311785" h="1470660">
                <a:moveTo>
                  <a:pt x="0" y="0"/>
                </a:moveTo>
                <a:lnTo>
                  <a:pt x="1105" y="57128"/>
                </a:lnTo>
                <a:lnTo>
                  <a:pt x="4310" y="118810"/>
                </a:lnTo>
                <a:lnTo>
                  <a:pt x="9442" y="184449"/>
                </a:lnTo>
                <a:lnTo>
                  <a:pt x="16331" y="253451"/>
                </a:lnTo>
                <a:lnTo>
                  <a:pt x="24806" y="325221"/>
                </a:lnTo>
                <a:lnTo>
                  <a:pt x="34698" y="399164"/>
                </a:lnTo>
                <a:lnTo>
                  <a:pt x="45834" y="474685"/>
                </a:lnTo>
                <a:lnTo>
                  <a:pt x="58046" y="551190"/>
                </a:lnTo>
                <a:lnTo>
                  <a:pt x="71161" y="628083"/>
                </a:lnTo>
                <a:lnTo>
                  <a:pt x="85010" y="704770"/>
                </a:lnTo>
                <a:lnTo>
                  <a:pt x="99422" y="780656"/>
                </a:lnTo>
                <a:lnTo>
                  <a:pt x="114226" y="855146"/>
                </a:lnTo>
                <a:lnTo>
                  <a:pt x="129252" y="927646"/>
                </a:lnTo>
                <a:lnTo>
                  <a:pt x="144330" y="997560"/>
                </a:lnTo>
                <a:lnTo>
                  <a:pt x="159287" y="1064293"/>
                </a:lnTo>
                <a:lnTo>
                  <a:pt x="173955" y="1127252"/>
                </a:lnTo>
                <a:lnTo>
                  <a:pt x="188162" y="1185840"/>
                </a:lnTo>
                <a:lnTo>
                  <a:pt x="201738" y="1239463"/>
                </a:lnTo>
                <a:lnTo>
                  <a:pt x="214512" y="1287527"/>
                </a:lnTo>
                <a:lnTo>
                  <a:pt x="226313" y="1329435"/>
                </a:lnTo>
                <a:lnTo>
                  <a:pt x="241615" y="1378883"/>
                </a:lnTo>
                <a:lnTo>
                  <a:pt x="255146" y="1415672"/>
                </a:lnTo>
                <a:lnTo>
                  <a:pt x="273541" y="1450833"/>
                </a:lnTo>
                <a:lnTo>
                  <a:pt x="304508" y="1470173"/>
                </a:lnTo>
                <a:lnTo>
                  <a:pt x="311476" y="1470060"/>
                </a:lnTo>
              </a:path>
            </a:pathLst>
          </a:custGeom>
          <a:ln w="12700">
            <a:solidFill>
              <a:srgbClr val="5B9BD4"/>
            </a:solidFill>
          </a:ln>
        </p:spPr>
        <p:txBody>
          <a:bodyPr wrap="square" lIns="0" tIns="0" rIns="0" bIns="0" rtlCol="0"/>
          <a:lstStyle/>
          <a:p>
            <a:pPr defTabSz="829178"/>
            <a:endParaRPr sz="1632">
              <a:solidFill>
                <a:prstClr val="black"/>
              </a:solidFill>
              <a:latin typeface="Calibri"/>
            </a:endParaRPr>
          </a:p>
        </p:txBody>
      </p:sp>
      <p:sp>
        <p:nvSpPr>
          <p:cNvPr id="111" name="object 161"/>
          <p:cNvSpPr txBox="1"/>
          <p:nvPr/>
        </p:nvSpPr>
        <p:spPr>
          <a:xfrm>
            <a:off x="5164114" y="3782464"/>
            <a:ext cx="935388" cy="223266"/>
          </a:xfrm>
          <a:prstGeom prst="rect">
            <a:avLst/>
          </a:prstGeom>
          <a:solidFill>
            <a:schemeClr val="bg1"/>
          </a:solidFill>
        </p:spPr>
        <p:txBody>
          <a:bodyPr vert="horz" wrap="square" lIns="0" tIns="0" rIns="0" bIns="0" rtlCol="0">
            <a:spAutoFit/>
          </a:bodyPr>
          <a:lstStyle/>
          <a:p>
            <a:pPr marL="11516" defTabSz="829178"/>
            <a:r>
              <a:rPr sz="1451" spc="14" dirty="0">
                <a:solidFill>
                  <a:prstClr val="black"/>
                </a:solidFill>
                <a:latin typeface="Calibri"/>
                <a:cs typeface="Calibri"/>
              </a:rPr>
              <a:t>H</a:t>
            </a:r>
            <a:r>
              <a:rPr sz="1451" spc="41" dirty="0">
                <a:solidFill>
                  <a:prstClr val="black"/>
                </a:solidFill>
                <a:latin typeface="Calibri"/>
                <a:cs typeface="Calibri"/>
              </a:rPr>
              <a:t>a</a:t>
            </a:r>
            <a:r>
              <a:rPr sz="1451" spc="9" dirty="0">
                <a:solidFill>
                  <a:prstClr val="black"/>
                </a:solidFill>
                <a:latin typeface="Calibri"/>
                <a:cs typeface="Calibri"/>
              </a:rPr>
              <a:t>s</a:t>
            </a:r>
            <a:r>
              <a:rPr sz="1451" spc="5" dirty="0">
                <a:solidFill>
                  <a:prstClr val="black"/>
                </a:solidFill>
                <a:latin typeface="Calibri"/>
                <a:cs typeface="Calibri"/>
              </a:rPr>
              <a:t> </a:t>
            </a:r>
            <a:r>
              <a:rPr sz="1451" spc="14" dirty="0">
                <a:solidFill>
                  <a:prstClr val="black"/>
                </a:solidFill>
                <a:latin typeface="Calibri"/>
                <a:cs typeface="Calibri"/>
              </a:rPr>
              <a:t>o</a:t>
            </a:r>
            <a:r>
              <a:rPr sz="1451" spc="9" dirty="0">
                <a:solidFill>
                  <a:prstClr val="black"/>
                </a:solidFill>
                <a:latin typeface="Calibri"/>
                <a:cs typeface="Calibri"/>
              </a:rPr>
              <a:t>utp</a:t>
            </a:r>
            <a:r>
              <a:rPr sz="1451" spc="45" dirty="0">
                <a:solidFill>
                  <a:prstClr val="black"/>
                </a:solidFill>
                <a:latin typeface="Calibri"/>
                <a:cs typeface="Calibri"/>
              </a:rPr>
              <a:t>u</a:t>
            </a:r>
            <a:r>
              <a:rPr sz="1451" spc="9" dirty="0">
                <a:solidFill>
                  <a:prstClr val="black"/>
                </a:solidFill>
                <a:latin typeface="Calibri"/>
                <a:cs typeface="Calibri"/>
              </a:rPr>
              <a:t>t</a:t>
            </a:r>
            <a:endParaRPr sz="1451" dirty="0">
              <a:solidFill>
                <a:prstClr val="black"/>
              </a:solidFill>
              <a:latin typeface="Calibri"/>
              <a:cs typeface="Calibri"/>
            </a:endParaRPr>
          </a:p>
        </p:txBody>
      </p:sp>
      <p:sp>
        <p:nvSpPr>
          <p:cNvPr id="112" name="object 20"/>
          <p:cNvSpPr/>
          <p:nvPr/>
        </p:nvSpPr>
        <p:spPr>
          <a:xfrm>
            <a:off x="6110991" y="2769324"/>
            <a:ext cx="36277" cy="0"/>
          </a:xfrm>
          <a:custGeom>
            <a:avLst/>
            <a:gdLst/>
            <a:ahLst/>
            <a:cxnLst/>
            <a:rect l="l" t="t" r="r" b="b"/>
            <a:pathLst>
              <a:path w="40005">
                <a:moveTo>
                  <a:pt x="0" y="0"/>
                </a:moveTo>
                <a:lnTo>
                  <a:pt x="39903" y="0"/>
                </a:lnTo>
              </a:path>
            </a:pathLst>
          </a:custGeom>
          <a:ln w="12700">
            <a:solidFill>
              <a:srgbClr val="5B9BD4"/>
            </a:solidFill>
          </a:ln>
        </p:spPr>
        <p:txBody>
          <a:bodyPr wrap="square" lIns="0" tIns="0" rIns="0" bIns="0" rtlCol="0"/>
          <a:lstStyle/>
          <a:p>
            <a:pPr defTabSz="829178"/>
            <a:endParaRPr sz="1632">
              <a:solidFill>
                <a:prstClr val="black"/>
              </a:solidFill>
              <a:latin typeface="Calibri"/>
            </a:endParaRPr>
          </a:p>
        </p:txBody>
      </p:sp>
      <p:sp>
        <p:nvSpPr>
          <p:cNvPr id="113" name="object 21"/>
          <p:cNvSpPr/>
          <p:nvPr/>
        </p:nvSpPr>
        <p:spPr>
          <a:xfrm>
            <a:off x="5663142" y="2769324"/>
            <a:ext cx="159365" cy="41458"/>
          </a:xfrm>
          <a:custGeom>
            <a:avLst/>
            <a:gdLst/>
            <a:ahLst/>
            <a:cxnLst/>
            <a:rect l="l" t="t" r="r" b="b"/>
            <a:pathLst>
              <a:path w="118744">
                <a:moveTo>
                  <a:pt x="0" y="0"/>
                </a:moveTo>
                <a:lnTo>
                  <a:pt x="118237" y="0"/>
                </a:lnTo>
              </a:path>
            </a:pathLst>
          </a:custGeom>
          <a:ln w="12700">
            <a:solidFill>
              <a:srgbClr val="5B9BD4"/>
            </a:solidFill>
          </a:ln>
        </p:spPr>
        <p:txBody>
          <a:bodyPr wrap="square" lIns="0" tIns="0" rIns="0" bIns="0" rtlCol="0"/>
          <a:lstStyle/>
          <a:p>
            <a:pPr defTabSz="829178"/>
            <a:endParaRPr sz="1632">
              <a:solidFill>
                <a:prstClr val="black"/>
              </a:solidFill>
              <a:latin typeface="Calibri"/>
            </a:endParaRPr>
          </a:p>
        </p:txBody>
      </p:sp>
      <p:sp>
        <p:nvSpPr>
          <p:cNvPr id="116" name="object 22"/>
          <p:cNvSpPr/>
          <p:nvPr/>
        </p:nvSpPr>
        <p:spPr>
          <a:xfrm rot="10800000">
            <a:off x="5631808" y="2737801"/>
            <a:ext cx="81190" cy="81190"/>
          </a:xfrm>
          <a:custGeom>
            <a:avLst/>
            <a:gdLst/>
            <a:ahLst/>
            <a:cxnLst/>
            <a:rect l="l" t="t" r="r" b="b"/>
            <a:pathLst>
              <a:path w="89535" h="89535">
                <a:moveTo>
                  <a:pt x="0" y="0"/>
                </a:moveTo>
                <a:lnTo>
                  <a:pt x="0" y="89408"/>
                </a:lnTo>
                <a:lnTo>
                  <a:pt x="89407" y="44703"/>
                </a:lnTo>
                <a:lnTo>
                  <a:pt x="0" y="0"/>
                </a:lnTo>
                <a:close/>
              </a:path>
            </a:pathLst>
          </a:custGeom>
          <a:solidFill>
            <a:srgbClr val="FFC000"/>
          </a:solidFill>
          <a:ln>
            <a:solidFill>
              <a:srgbClr val="5B9BD4"/>
            </a:solidFill>
          </a:ln>
        </p:spPr>
        <p:txBody>
          <a:bodyPr wrap="square" lIns="0" tIns="0" rIns="0" bIns="0" rtlCol="0"/>
          <a:lstStyle/>
          <a:p>
            <a:pPr defTabSz="829178"/>
            <a:endParaRPr sz="1632">
              <a:solidFill>
                <a:prstClr val="black"/>
              </a:solidFill>
              <a:latin typeface="Calibri"/>
            </a:endParaRPr>
          </a:p>
        </p:txBody>
      </p:sp>
      <p:sp>
        <p:nvSpPr>
          <p:cNvPr id="117" name="object 21"/>
          <p:cNvSpPr/>
          <p:nvPr/>
        </p:nvSpPr>
        <p:spPr>
          <a:xfrm>
            <a:off x="6062693" y="2775489"/>
            <a:ext cx="337732" cy="41458"/>
          </a:xfrm>
          <a:custGeom>
            <a:avLst/>
            <a:gdLst/>
            <a:ahLst/>
            <a:cxnLst/>
            <a:rect l="l" t="t" r="r" b="b"/>
            <a:pathLst>
              <a:path w="118744">
                <a:moveTo>
                  <a:pt x="0" y="0"/>
                </a:moveTo>
                <a:lnTo>
                  <a:pt x="118237" y="0"/>
                </a:lnTo>
              </a:path>
            </a:pathLst>
          </a:custGeom>
          <a:ln w="12700">
            <a:solidFill>
              <a:srgbClr val="5B9BD4"/>
            </a:solidFill>
          </a:ln>
        </p:spPr>
        <p:txBody>
          <a:bodyPr wrap="square" lIns="0" tIns="0" rIns="0" bIns="0" rtlCol="0"/>
          <a:lstStyle/>
          <a:p>
            <a:pPr defTabSz="829178"/>
            <a:endParaRPr sz="1632">
              <a:solidFill>
                <a:prstClr val="black"/>
              </a:solidFill>
              <a:latin typeface="Calibri"/>
            </a:endParaRPr>
          </a:p>
        </p:txBody>
      </p:sp>
      <p:sp>
        <p:nvSpPr>
          <p:cNvPr id="118" name="object 76"/>
          <p:cNvSpPr/>
          <p:nvPr/>
        </p:nvSpPr>
        <p:spPr>
          <a:xfrm>
            <a:off x="5697371" y="4627777"/>
            <a:ext cx="74281" cy="90979"/>
          </a:xfrm>
          <a:custGeom>
            <a:avLst/>
            <a:gdLst/>
            <a:ahLst/>
            <a:cxnLst/>
            <a:rect l="l" t="t" r="r" b="b"/>
            <a:pathLst>
              <a:path w="81914" h="100329">
                <a:moveTo>
                  <a:pt x="78740" y="0"/>
                </a:moveTo>
                <a:lnTo>
                  <a:pt x="0" y="42291"/>
                </a:lnTo>
                <a:lnTo>
                  <a:pt x="81661" y="99822"/>
                </a:lnTo>
                <a:lnTo>
                  <a:pt x="78740" y="0"/>
                </a:lnTo>
                <a:close/>
              </a:path>
            </a:pathLst>
          </a:custGeom>
          <a:solidFill>
            <a:srgbClr val="FFC000"/>
          </a:solidFill>
          <a:ln>
            <a:solidFill>
              <a:srgbClr val="5B9BD4"/>
            </a:solidFill>
          </a:ln>
        </p:spPr>
        <p:txBody>
          <a:bodyPr wrap="square" lIns="0" tIns="0" rIns="0" bIns="0" rtlCol="0"/>
          <a:lstStyle/>
          <a:p>
            <a:pPr defTabSz="829178"/>
            <a:endParaRPr sz="1632">
              <a:solidFill>
                <a:prstClr val="black"/>
              </a:solidFill>
              <a:latin typeface="Calibri"/>
            </a:endParaRPr>
          </a:p>
        </p:txBody>
      </p:sp>
      <p:sp>
        <p:nvSpPr>
          <p:cNvPr id="120" name="object 161"/>
          <p:cNvSpPr txBox="1"/>
          <p:nvPr/>
        </p:nvSpPr>
        <p:spPr>
          <a:xfrm>
            <a:off x="6856081" y="3927847"/>
            <a:ext cx="935388" cy="223266"/>
          </a:xfrm>
          <a:prstGeom prst="rect">
            <a:avLst/>
          </a:prstGeom>
          <a:solidFill>
            <a:schemeClr val="bg1"/>
          </a:solidFill>
        </p:spPr>
        <p:txBody>
          <a:bodyPr vert="horz" wrap="square" lIns="0" tIns="0" rIns="0" bIns="0" rtlCol="0">
            <a:spAutoFit/>
          </a:bodyPr>
          <a:lstStyle/>
          <a:p>
            <a:pPr marL="11516" defTabSz="829178"/>
            <a:r>
              <a:rPr lang="en-US" sz="1451" spc="14" dirty="0">
                <a:solidFill>
                  <a:prstClr val="black"/>
                </a:solidFill>
                <a:latin typeface="Calibri"/>
                <a:cs typeface="Calibri"/>
              </a:rPr>
              <a:t>Guided-by</a:t>
            </a:r>
            <a:endParaRPr sz="1451" dirty="0">
              <a:solidFill>
                <a:prstClr val="black"/>
              </a:solidFill>
              <a:latin typeface="Calibri"/>
              <a:cs typeface="Calibri"/>
            </a:endParaRPr>
          </a:p>
        </p:txBody>
      </p:sp>
      <p:sp>
        <p:nvSpPr>
          <p:cNvPr id="121" name="TextBox 120"/>
          <p:cNvSpPr txBox="1"/>
          <p:nvPr/>
        </p:nvSpPr>
        <p:spPr>
          <a:xfrm rot="16200000">
            <a:off x="946172" y="5882257"/>
            <a:ext cx="1265164" cy="650691"/>
          </a:xfrm>
          <a:prstGeom prst="rect">
            <a:avLst/>
          </a:prstGeom>
          <a:noFill/>
        </p:spPr>
        <p:txBody>
          <a:bodyPr wrap="square" rtlCol="0">
            <a:spAutoFit/>
          </a:bodyPr>
          <a:lstStyle/>
          <a:p>
            <a:pPr algn="ctr" defTabSz="829178"/>
            <a:r>
              <a:rPr lang="fr-CH" sz="1814" b="1" dirty="0" err="1">
                <a:solidFill>
                  <a:prstClr val="white">
                    <a:lumMod val="50000"/>
                  </a:prstClr>
                </a:solidFill>
                <a:latin typeface="Calibri"/>
              </a:rPr>
              <a:t>Material</a:t>
            </a:r>
            <a:r>
              <a:rPr lang="fr-CH" sz="1814" b="1" dirty="0">
                <a:solidFill>
                  <a:prstClr val="white">
                    <a:lumMod val="50000"/>
                  </a:prstClr>
                </a:solidFill>
                <a:latin typeface="Calibri"/>
              </a:rPr>
              <a:t> Entity</a:t>
            </a:r>
            <a:endParaRPr lang="en-GB" sz="1814" b="1" dirty="0">
              <a:solidFill>
                <a:prstClr val="white">
                  <a:lumMod val="50000"/>
                </a:prstClr>
              </a:solidFill>
              <a:latin typeface="Calibri"/>
            </a:endParaRPr>
          </a:p>
        </p:txBody>
      </p:sp>
      <p:sp>
        <p:nvSpPr>
          <p:cNvPr id="122" name="object 158"/>
          <p:cNvSpPr/>
          <p:nvPr/>
        </p:nvSpPr>
        <p:spPr>
          <a:xfrm>
            <a:off x="7970444" y="3039572"/>
            <a:ext cx="566809" cy="2943774"/>
          </a:xfrm>
          <a:custGeom>
            <a:avLst/>
            <a:gdLst/>
            <a:ahLst/>
            <a:cxnLst/>
            <a:rect l="l" t="t" r="r" b="b"/>
            <a:pathLst>
              <a:path w="311785" h="1470660">
                <a:moveTo>
                  <a:pt x="0" y="0"/>
                </a:moveTo>
                <a:lnTo>
                  <a:pt x="1105" y="57128"/>
                </a:lnTo>
                <a:lnTo>
                  <a:pt x="4310" y="118810"/>
                </a:lnTo>
                <a:lnTo>
                  <a:pt x="9442" y="184449"/>
                </a:lnTo>
                <a:lnTo>
                  <a:pt x="16331" y="253451"/>
                </a:lnTo>
                <a:lnTo>
                  <a:pt x="24806" y="325221"/>
                </a:lnTo>
                <a:lnTo>
                  <a:pt x="34698" y="399164"/>
                </a:lnTo>
                <a:lnTo>
                  <a:pt x="45834" y="474685"/>
                </a:lnTo>
                <a:lnTo>
                  <a:pt x="58046" y="551190"/>
                </a:lnTo>
                <a:lnTo>
                  <a:pt x="71161" y="628083"/>
                </a:lnTo>
                <a:lnTo>
                  <a:pt x="85010" y="704770"/>
                </a:lnTo>
                <a:lnTo>
                  <a:pt x="99422" y="780656"/>
                </a:lnTo>
                <a:lnTo>
                  <a:pt x="114226" y="855146"/>
                </a:lnTo>
                <a:lnTo>
                  <a:pt x="129252" y="927646"/>
                </a:lnTo>
                <a:lnTo>
                  <a:pt x="144330" y="997560"/>
                </a:lnTo>
                <a:lnTo>
                  <a:pt x="159287" y="1064293"/>
                </a:lnTo>
                <a:lnTo>
                  <a:pt x="173955" y="1127252"/>
                </a:lnTo>
                <a:lnTo>
                  <a:pt x="188162" y="1185840"/>
                </a:lnTo>
                <a:lnTo>
                  <a:pt x="201738" y="1239463"/>
                </a:lnTo>
                <a:lnTo>
                  <a:pt x="214512" y="1287527"/>
                </a:lnTo>
                <a:lnTo>
                  <a:pt x="226313" y="1329435"/>
                </a:lnTo>
                <a:lnTo>
                  <a:pt x="241615" y="1378883"/>
                </a:lnTo>
                <a:lnTo>
                  <a:pt x="255146" y="1415672"/>
                </a:lnTo>
                <a:lnTo>
                  <a:pt x="273541" y="1450833"/>
                </a:lnTo>
                <a:lnTo>
                  <a:pt x="304508" y="1470173"/>
                </a:lnTo>
                <a:lnTo>
                  <a:pt x="311476" y="1470060"/>
                </a:lnTo>
              </a:path>
            </a:pathLst>
          </a:custGeom>
          <a:ln w="12700">
            <a:solidFill>
              <a:srgbClr val="5B9BD4"/>
            </a:solidFill>
          </a:ln>
        </p:spPr>
        <p:txBody>
          <a:bodyPr wrap="square" lIns="0" tIns="0" rIns="0" bIns="0" rtlCol="0"/>
          <a:lstStyle/>
          <a:p>
            <a:pPr defTabSz="829178"/>
            <a:endParaRPr sz="1632">
              <a:solidFill>
                <a:prstClr val="black"/>
              </a:solidFill>
              <a:latin typeface="Calibri"/>
            </a:endParaRPr>
          </a:p>
        </p:txBody>
      </p:sp>
      <p:sp>
        <p:nvSpPr>
          <p:cNvPr id="123" name="object 161"/>
          <p:cNvSpPr txBox="1"/>
          <p:nvPr/>
        </p:nvSpPr>
        <p:spPr>
          <a:xfrm>
            <a:off x="7924542" y="4927759"/>
            <a:ext cx="935388" cy="223266"/>
          </a:xfrm>
          <a:prstGeom prst="rect">
            <a:avLst/>
          </a:prstGeom>
          <a:solidFill>
            <a:schemeClr val="bg1"/>
          </a:solidFill>
        </p:spPr>
        <p:txBody>
          <a:bodyPr vert="horz" wrap="square" lIns="0" tIns="0" rIns="0" bIns="0" rtlCol="0">
            <a:spAutoFit/>
          </a:bodyPr>
          <a:lstStyle/>
          <a:p>
            <a:pPr marL="11516" defTabSz="829178"/>
            <a:r>
              <a:rPr sz="1451" spc="14" dirty="0">
                <a:solidFill>
                  <a:prstClr val="black"/>
                </a:solidFill>
                <a:latin typeface="Calibri"/>
                <a:cs typeface="Calibri"/>
              </a:rPr>
              <a:t>H</a:t>
            </a:r>
            <a:r>
              <a:rPr sz="1451" spc="41" dirty="0">
                <a:solidFill>
                  <a:prstClr val="black"/>
                </a:solidFill>
                <a:latin typeface="Calibri"/>
                <a:cs typeface="Calibri"/>
              </a:rPr>
              <a:t>a</a:t>
            </a:r>
            <a:r>
              <a:rPr sz="1451" spc="9" dirty="0">
                <a:solidFill>
                  <a:prstClr val="black"/>
                </a:solidFill>
                <a:latin typeface="Calibri"/>
                <a:cs typeface="Calibri"/>
              </a:rPr>
              <a:t>s</a:t>
            </a:r>
            <a:r>
              <a:rPr lang="en-US" sz="1451" spc="5" dirty="0">
                <a:solidFill>
                  <a:prstClr val="black"/>
                </a:solidFill>
                <a:latin typeface="Calibri"/>
                <a:cs typeface="Calibri"/>
              </a:rPr>
              <a:t>-</a:t>
            </a:r>
            <a:r>
              <a:rPr sz="1451" spc="14" dirty="0">
                <a:solidFill>
                  <a:prstClr val="black"/>
                </a:solidFill>
                <a:latin typeface="Calibri"/>
                <a:cs typeface="Calibri"/>
              </a:rPr>
              <a:t>o</a:t>
            </a:r>
            <a:r>
              <a:rPr sz="1451" spc="9" dirty="0">
                <a:solidFill>
                  <a:prstClr val="black"/>
                </a:solidFill>
                <a:latin typeface="Calibri"/>
                <a:cs typeface="Calibri"/>
              </a:rPr>
              <a:t>utp</a:t>
            </a:r>
            <a:r>
              <a:rPr sz="1451" spc="45" dirty="0">
                <a:solidFill>
                  <a:prstClr val="black"/>
                </a:solidFill>
                <a:latin typeface="Calibri"/>
                <a:cs typeface="Calibri"/>
              </a:rPr>
              <a:t>u</a:t>
            </a:r>
            <a:r>
              <a:rPr sz="1451" spc="9" dirty="0">
                <a:solidFill>
                  <a:prstClr val="black"/>
                </a:solidFill>
                <a:latin typeface="Calibri"/>
                <a:cs typeface="Calibri"/>
              </a:rPr>
              <a:t>t</a:t>
            </a:r>
            <a:endParaRPr sz="1451" dirty="0">
              <a:solidFill>
                <a:prstClr val="black"/>
              </a:solidFill>
              <a:latin typeface="Calibri"/>
              <a:cs typeface="Calibri"/>
            </a:endParaRPr>
          </a:p>
        </p:txBody>
      </p:sp>
      <p:sp>
        <p:nvSpPr>
          <p:cNvPr id="124" name="object 76"/>
          <p:cNvSpPr/>
          <p:nvPr/>
        </p:nvSpPr>
        <p:spPr>
          <a:xfrm>
            <a:off x="8440158" y="5899772"/>
            <a:ext cx="74281" cy="154961"/>
          </a:xfrm>
          <a:custGeom>
            <a:avLst/>
            <a:gdLst/>
            <a:ahLst/>
            <a:cxnLst/>
            <a:rect l="l" t="t" r="r" b="b"/>
            <a:pathLst>
              <a:path w="81914" h="100329">
                <a:moveTo>
                  <a:pt x="78740" y="0"/>
                </a:moveTo>
                <a:lnTo>
                  <a:pt x="0" y="42291"/>
                </a:lnTo>
                <a:lnTo>
                  <a:pt x="81661" y="99822"/>
                </a:lnTo>
                <a:lnTo>
                  <a:pt x="78740" y="0"/>
                </a:lnTo>
                <a:close/>
              </a:path>
            </a:pathLst>
          </a:custGeom>
          <a:solidFill>
            <a:srgbClr val="FFC000"/>
          </a:solidFill>
          <a:ln>
            <a:solidFill>
              <a:srgbClr val="5B9BD4"/>
            </a:solidFill>
          </a:ln>
        </p:spPr>
        <p:txBody>
          <a:bodyPr wrap="square" lIns="0" tIns="0" rIns="0" bIns="0" rtlCol="0"/>
          <a:lstStyle/>
          <a:p>
            <a:pPr defTabSz="829178"/>
            <a:endParaRPr sz="1632">
              <a:solidFill>
                <a:prstClr val="black"/>
              </a:solidFill>
              <a:latin typeface="Calibri"/>
            </a:endParaRPr>
          </a:p>
        </p:txBody>
      </p:sp>
      <p:sp>
        <p:nvSpPr>
          <p:cNvPr id="125" name="object 68"/>
          <p:cNvSpPr txBox="1"/>
          <p:nvPr/>
        </p:nvSpPr>
        <p:spPr>
          <a:xfrm>
            <a:off x="7998261" y="6015198"/>
            <a:ext cx="1528085" cy="390748"/>
          </a:xfrm>
          <a:prstGeom prst="rect">
            <a:avLst/>
          </a:prstGeom>
          <a:solidFill>
            <a:schemeClr val="bg1">
              <a:lumMod val="75000"/>
            </a:schemeClr>
          </a:solidFill>
          <a:ln w="4767">
            <a:noFill/>
          </a:ln>
        </p:spPr>
        <p:txBody>
          <a:bodyPr vert="horz" wrap="square" lIns="0" tIns="0" rIns="0" bIns="0" rtlCol="0">
            <a:spAutoFit/>
          </a:bodyPr>
          <a:lstStyle/>
          <a:p>
            <a:pPr algn="ctr" defTabSz="981770"/>
            <a:r>
              <a:rPr sz="2539" spc="5" dirty="0">
                <a:solidFill>
                  <a:prstClr val="black"/>
                </a:solidFill>
                <a:latin typeface="Calibri"/>
                <a:cs typeface="Calibri"/>
              </a:rPr>
              <a:t>P</a:t>
            </a:r>
            <a:r>
              <a:rPr sz="2539" spc="-14" dirty="0">
                <a:solidFill>
                  <a:prstClr val="black"/>
                </a:solidFill>
                <a:latin typeface="Calibri"/>
                <a:cs typeface="Calibri"/>
              </a:rPr>
              <a:t>r</a:t>
            </a:r>
            <a:r>
              <a:rPr sz="2539" spc="-5" dirty="0">
                <a:solidFill>
                  <a:prstClr val="black"/>
                </a:solidFill>
                <a:latin typeface="Calibri"/>
                <a:cs typeface="Calibri"/>
              </a:rPr>
              <a:t>odu</a:t>
            </a:r>
            <a:r>
              <a:rPr sz="2539" spc="-14" dirty="0">
                <a:solidFill>
                  <a:prstClr val="black"/>
                </a:solidFill>
                <a:latin typeface="Calibri"/>
                <a:cs typeface="Calibri"/>
              </a:rPr>
              <a:t>c</a:t>
            </a:r>
            <a:r>
              <a:rPr sz="2539" dirty="0">
                <a:solidFill>
                  <a:prstClr val="black"/>
                </a:solidFill>
                <a:latin typeface="Calibri"/>
                <a:cs typeface="Calibri"/>
              </a:rPr>
              <a:t>t</a:t>
            </a:r>
            <a:endParaRPr sz="2176" dirty="0">
              <a:solidFill>
                <a:prstClr val="black"/>
              </a:solidFill>
              <a:latin typeface="Calibri"/>
              <a:cs typeface="Calibri"/>
            </a:endParaRPr>
          </a:p>
        </p:txBody>
      </p:sp>
      <p:sp>
        <p:nvSpPr>
          <p:cNvPr id="3" name="Slide Number Placeholder 2"/>
          <p:cNvSpPr>
            <a:spLocks noGrp="1"/>
          </p:cNvSpPr>
          <p:nvPr>
            <p:ph type="sldNum" sz="quarter" idx="7"/>
          </p:nvPr>
        </p:nvSpPr>
        <p:spPr/>
        <p:txBody>
          <a:bodyPr/>
          <a:lstStyle/>
          <a:p>
            <a:pPr defTabSz="829178"/>
            <a:fld id="{B6F15528-21DE-4FAA-801E-634DDDAF4B2B}" type="slidenum">
              <a:rPr lang="en-US">
                <a:solidFill>
                  <a:prstClr val="black">
                    <a:tint val="75000"/>
                  </a:prstClr>
                </a:solidFill>
                <a:latin typeface="Calibri"/>
              </a:rPr>
              <a:pPr defTabSz="829178"/>
              <a:t>144</a:t>
            </a:fld>
            <a:endParaRPr lang="en-US">
              <a:solidFill>
                <a:prstClr val="black">
                  <a:tint val="75000"/>
                </a:prstClr>
              </a:solidFill>
              <a:latin typeface="Calibri"/>
            </a:endParaRPr>
          </a:p>
        </p:txBody>
      </p:sp>
    </p:spTree>
    <p:extLst>
      <p:ext uri="{BB962C8B-B14F-4D97-AF65-F5344CB8AC3E}">
        <p14:creationId xmlns:p14="http://schemas.microsoft.com/office/powerpoint/2010/main" val="2526138647"/>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object 31"/>
          <p:cNvSpPr txBox="1"/>
          <p:nvPr/>
        </p:nvSpPr>
        <p:spPr>
          <a:xfrm>
            <a:off x="6943551" y="2931014"/>
            <a:ext cx="1508032" cy="669671"/>
          </a:xfrm>
          <a:prstGeom prst="rect">
            <a:avLst/>
          </a:prstGeom>
          <a:solidFill>
            <a:srgbClr val="FFC000"/>
          </a:solidFill>
        </p:spPr>
        <p:txBody>
          <a:bodyPr vert="horz" wrap="square" lIns="0" tIns="0" rIns="0" bIns="0" rtlCol="0">
            <a:spAutoFit/>
          </a:bodyPr>
          <a:lstStyle/>
          <a:p>
            <a:pPr marL="11516" algn="ctr" defTabSz="829178">
              <a:tabLst>
                <a:tab pos="255663" algn="l"/>
              </a:tabLst>
              <a:defRPr/>
            </a:pPr>
            <a:r>
              <a:rPr lang="en-US" sz="2176" spc="-18" dirty="0">
                <a:solidFill>
                  <a:prstClr val="black"/>
                </a:solidFill>
                <a:latin typeface="Calibri"/>
                <a:cs typeface="Calibri"/>
              </a:rPr>
              <a:t>Maintenance Process</a:t>
            </a:r>
            <a:endParaRPr sz="2176" dirty="0">
              <a:solidFill>
                <a:prstClr val="black"/>
              </a:solidFill>
              <a:latin typeface="Calibri"/>
              <a:cs typeface="Calibri"/>
            </a:endParaRPr>
          </a:p>
        </p:txBody>
      </p:sp>
      <p:sp>
        <p:nvSpPr>
          <p:cNvPr id="21" name="object 88"/>
          <p:cNvSpPr/>
          <p:nvPr/>
        </p:nvSpPr>
        <p:spPr>
          <a:xfrm>
            <a:off x="6570164" y="3600835"/>
            <a:ext cx="1215678" cy="1439306"/>
          </a:xfrm>
          <a:custGeom>
            <a:avLst/>
            <a:gdLst/>
            <a:ahLst/>
            <a:cxnLst/>
            <a:rect l="l" t="t" r="r" b="b"/>
            <a:pathLst>
              <a:path w="288289" h="1379220">
                <a:moveTo>
                  <a:pt x="0" y="1378966"/>
                </a:moveTo>
                <a:lnTo>
                  <a:pt x="45312" y="1377318"/>
                </a:lnTo>
                <a:lnTo>
                  <a:pt x="92844" y="1365782"/>
                </a:lnTo>
                <a:lnTo>
                  <a:pt x="128148" y="1344693"/>
                </a:lnTo>
                <a:lnTo>
                  <a:pt x="161754" y="1308310"/>
                </a:lnTo>
                <a:lnTo>
                  <a:pt x="182591" y="1273497"/>
                </a:lnTo>
                <a:lnTo>
                  <a:pt x="201738" y="1228796"/>
                </a:lnTo>
                <a:lnTo>
                  <a:pt x="218820" y="1172972"/>
                </a:lnTo>
                <a:lnTo>
                  <a:pt x="228036" y="1133246"/>
                </a:lnTo>
                <a:lnTo>
                  <a:pt x="236395" y="1089331"/>
                </a:lnTo>
                <a:lnTo>
                  <a:pt x="243937" y="1041594"/>
                </a:lnTo>
                <a:lnTo>
                  <a:pt x="250707" y="990400"/>
                </a:lnTo>
                <a:lnTo>
                  <a:pt x="256744" y="936117"/>
                </a:lnTo>
                <a:lnTo>
                  <a:pt x="262091" y="879108"/>
                </a:lnTo>
                <a:lnTo>
                  <a:pt x="266790" y="819742"/>
                </a:lnTo>
                <a:lnTo>
                  <a:pt x="270882" y="758385"/>
                </a:lnTo>
                <a:lnTo>
                  <a:pt x="274410" y="695401"/>
                </a:lnTo>
                <a:lnTo>
                  <a:pt x="277415" y="631158"/>
                </a:lnTo>
                <a:lnTo>
                  <a:pt x="279939" y="566021"/>
                </a:lnTo>
                <a:lnTo>
                  <a:pt x="282024" y="500357"/>
                </a:lnTo>
                <a:lnTo>
                  <a:pt x="283711" y="434532"/>
                </a:lnTo>
                <a:lnTo>
                  <a:pt x="285043" y="368912"/>
                </a:lnTo>
                <a:lnTo>
                  <a:pt x="286061" y="303863"/>
                </a:lnTo>
                <a:lnTo>
                  <a:pt x="286807" y="239751"/>
                </a:lnTo>
                <a:lnTo>
                  <a:pt x="287323" y="176943"/>
                </a:lnTo>
                <a:lnTo>
                  <a:pt x="287651" y="115804"/>
                </a:lnTo>
                <a:lnTo>
                  <a:pt x="287832" y="56701"/>
                </a:lnTo>
                <a:lnTo>
                  <a:pt x="287908" y="0"/>
                </a:lnTo>
              </a:path>
            </a:pathLst>
          </a:custGeom>
          <a:ln w="12699">
            <a:solidFill>
              <a:srgbClr val="5B9BD4"/>
            </a:solidFill>
          </a:ln>
        </p:spPr>
        <p:txBody>
          <a:bodyPr wrap="square" lIns="0" tIns="0" rIns="0" bIns="0" rtlCol="0"/>
          <a:lstStyle/>
          <a:p>
            <a:pPr defTabSz="829178"/>
            <a:endParaRPr sz="1632">
              <a:solidFill>
                <a:prstClr val="black"/>
              </a:solidFill>
              <a:latin typeface="Calibri"/>
            </a:endParaRPr>
          </a:p>
        </p:txBody>
      </p:sp>
      <p:sp>
        <p:nvSpPr>
          <p:cNvPr id="22" name="Rectangle 21"/>
          <p:cNvSpPr/>
          <p:nvPr/>
        </p:nvSpPr>
        <p:spPr>
          <a:xfrm>
            <a:off x="4152297" y="2883221"/>
            <a:ext cx="2426818" cy="762003"/>
          </a:xfrm>
          <a:prstGeom prst="rect">
            <a:avLst/>
          </a:prstGeom>
          <a:solidFill>
            <a:srgbClr val="FFC000"/>
          </a:solidFill>
        </p:spPr>
        <p:txBody>
          <a:bodyPr wrap="none">
            <a:spAutoFit/>
          </a:bodyPr>
          <a:lstStyle/>
          <a:p>
            <a:pPr marR="38580" indent="21594" algn="ctr" defTabSz="829178"/>
            <a:r>
              <a:rPr lang="en-US" sz="2176" spc="5" dirty="0">
                <a:solidFill>
                  <a:prstClr val="black"/>
                </a:solidFill>
                <a:latin typeface="Calibri"/>
                <a:cs typeface="Calibri"/>
              </a:rPr>
              <a:t>Ma</a:t>
            </a:r>
            <a:r>
              <a:rPr lang="en-US" sz="2176" spc="-5" dirty="0">
                <a:solidFill>
                  <a:prstClr val="black"/>
                </a:solidFill>
                <a:latin typeface="Calibri"/>
                <a:cs typeface="Calibri"/>
              </a:rPr>
              <a:t>in</a:t>
            </a:r>
            <a:r>
              <a:rPr lang="en-US" sz="2176" dirty="0">
                <a:solidFill>
                  <a:prstClr val="black"/>
                </a:solidFill>
                <a:latin typeface="Calibri"/>
                <a:cs typeface="Calibri"/>
              </a:rPr>
              <a:t>t</a:t>
            </a:r>
            <a:r>
              <a:rPr lang="en-US" sz="2176" spc="-14" dirty="0">
                <a:solidFill>
                  <a:prstClr val="black"/>
                </a:solidFill>
                <a:latin typeface="Calibri"/>
                <a:cs typeface="Calibri"/>
              </a:rPr>
              <a:t>e</a:t>
            </a:r>
            <a:r>
              <a:rPr lang="en-US" sz="2176" spc="-5" dirty="0">
                <a:solidFill>
                  <a:prstClr val="black"/>
                </a:solidFill>
                <a:latin typeface="Calibri"/>
                <a:cs typeface="Calibri"/>
              </a:rPr>
              <a:t>n</a:t>
            </a:r>
            <a:r>
              <a:rPr lang="en-US" sz="2176" spc="5" dirty="0">
                <a:solidFill>
                  <a:prstClr val="black"/>
                </a:solidFill>
                <a:latin typeface="Calibri"/>
                <a:cs typeface="Calibri"/>
              </a:rPr>
              <a:t>a</a:t>
            </a:r>
            <a:r>
              <a:rPr lang="en-US" sz="2176" dirty="0">
                <a:solidFill>
                  <a:prstClr val="black"/>
                </a:solidFill>
                <a:latin typeface="Calibri"/>
                <a:cs typeface="Calibri"/>
              </a:rPr>
              <a:t>n</a:t>
            </a:r>
            <a:r>
              <a:rPr lang="en-US" sz="2176" spc="-14" dirty="0">
                <a:solidFill>
                  <a:prstClr val="black"/>
                </a:solidFill>
                <a:latin typeface="Calibri"/>
                <a:cs typeface="Calibri"/>
              </a:rPr>
              <a:t>c</a:t>
            </a:r>
            <a:r>
              <a:rPr lang="en-US" sz="2176" spc="5" dirty="0">
                <a:solidFill>
                  <a:prstClr val="black"/>
                </a:solidFill>
                <a:latin typeface="Calibri"/>
                <a:cs typeface="Calibri"/>
              </a:rPr>
              <a:t>e</a:t>
            </a:r>
            <a:r>
              <a:rPr lang="en-US" sz="2176" spc="-18" dirty="0">
                <a:solidFill>
                  <a:prstClr val="black"/>
                </a:solidFill>
                <a:latin typeface="Calibri"/>
                <a:cs typeface="Calibri"/>
              </a:rPr>
              <a:t> </a:t>
            </a:r>
            <a:r>
              <a:rPr lang="en-US" sz="2176" spc="5" dirty="0">
                <a:solidFill>
                  <a:prstClr val="black"/>
                </a:solidFill>
                <a:latin typeface="Calibri"/>
                <a:cs typeface="Calibri"/>
              </a:rPr>
              <a:t>P</a:t>
            </a:r>
            <a:r>
              <a:rPr lang="en-US" sz="2176" spc="-9" dirty="0">
                <a:solidFill>
                  <a:prstClr val="black"/>
                </a:solidFill>
                <a:latin typeface="Calibri"/>
                <a:cs typeface="Calibri"/>
              </a:rPr>
              <a:t>l</a:t>
            </a:r>
            <a:r>
              <a:rPr lang="en-US" sz="2176" spc="5" dirty="0">
                <a:solidFill>
                  <a:prstClr val="black"/>
                </a:solidFill>
                <a:latin typeface="Calibri"/>
                <a:cs typeface="Calibri"/>
              </a:rPr>
              <a:t>an</a:t>
            </a:r>
            <a:r>
              <a:rPr lang="en-US" sz="2176" dirty="0">
                <a:solidFill>
                  <a:prstClr val="black"/>
                </a:solidFill>
                <a:latin typeface="Calibri"/>
                <a:cs typeface="Calibri"/>
              </a:rPr>
              <a:t> </a:t>
            </a:r>
          </a:p>
          <a:p>
            <a:pPr marR="38580" indent="21594" algn="ctr" defTabSz="829178"/>
            <a:r>
              <a:rPr lang="en-US" sz="2176" spc="5" dirty="0">
                <a:solidFill>
                  <a:prstClr val="black"/>
                </a:solidFill>
                <a:latin typeface="Calibri"/>
                <a:cs typeface="Calibri"/>
              </a:rPr>
              <a:t>G</a:t>
            </a:r>
            <a:r>
              <a:rPr lang="en-US" sz="2176" spc="-14" dirty="0">
                <a:solidFill>
                  <a:prstClr val="black"/>
                </a:solidFill>
                <a:latin typeface="Calibri"/>
                <a:cs typeface="Calibri"/>
              </a:rPr>
              <a:t>eneratio</a:t>
            </a:r>
            <a:r>
              <a:rPr lang="en-US" sz="2176" spc="5" dirty="0">
                <a:solidFill>
                  <a:prstClr val="black"/>
                </a:solidFill>
                <a:latin typeface="Calibri"/>
                <a:cs typeface="Calibri"/>
              </a:rPr>
              <a:t>n</a:t>
            </a:r>
            <a:r>
              <a:rPr lang="en-US" sz="2176" spc="-9" dirty="0">
                <a:solidFill>
                  <a:prstClr val="black"/>
                </a:solidFill>
                <a:latin typeface="Calibri"/>
                <a:cs typeface="Calibri"/>
              </a:rPr>
              <a:t> </a:t>
            </a:r>
            <a:r>
              <a:rPr lang="en-US" sz="2176" spc="5" dirty="0">
                <a:solidFill>
                  <a:prstClr val="black"/>
                </a:solidFill>
                <a:latin typeface="Calibri"/>
                <a:cs typeface="Calibri"/>
              </a:rPr>
              <a:t>P</a:t>
            </a:r>
            <a:r>
              <a:rPr lang="en-US" sz="2176" spc="-14" dirty="0">
                <a:solidFill>
                  <a:prstClr val="black"/>
                </a:solidFill>
                <a:latin typeface="Calibri"/>
                <a:cs typeface="Calibri"/>
              </a:rPr>
              <a:t>r</a:t>
            </a:r>
            <a:r>
              <a:rPr lang="en-US" sz="2176" spc="-5" dirty="0">
                <a:solidFill>
                  <a:prstClr val="black"/>
                </a:solidFill>
                <a:latin typeface="Calibri"/>
                <a:cs typeface="Calibri"/>
              </a:rPr>
              <a:t>o</a:t>
            </a:r>
            <a:r>
              <a:rPr lang="en-US" sz="2176" spc="23" dirty="0">
                <a:solidFill>
                  <a:prstClr val="black"/>
                </a:solidFill>
                <a:latin typeface="Calibri"/>
                <a:cs typeface="Calibri"/>
              </a:rPr>
              <a:t>c</a:t>
            </a:r>
            <a:r>
              <a:rPr lang="en-US" sz="2176" spc="-14" dirty="0">
                <a:solidFill>
                  <a:prstClr val="black"/>
                </a:solidFill>
                <a:latin typeface="Calibri"/>
                <a:cs typeface="Calibri"/>
              </a:rPr>
              <a:t>e</a:t>
            </a:r>
            <a:r>
              <a:rPr lang="en-US" sz="2176" spc="-18" dirty="0">
                <a:solidFill>
                  <a:prstClr val="black"/>
                </a:solidFill>
                <a:latin typeface="Calibri"/>
                <a:cs typeface="Calibri"/>
              </a:rPr>
              <a:t>s</a:t>
            </a:r>
            <a:r>
              <a:rPr lang="en-US" sz="2176" spc="5" dirty="0">
                <a:solidFill>
                  <a:prstClr val="black"/>
                </a:solidFill>
                <a:latin typeface="Calibri"/>
                <a:cs typeface="Calibri"/>
              </a:rPr>
              <a:t>s</a:t>
            </a:r>
            <a:endParaRPr lang="en-US" sz="2176" dirty="0">
              <a:solidFill>
                <a:prstClr val="black"/>
              </a:solidFill>
              <a:latin typeface="Calibri"/>
              <a:cs typeface="Calibri"/>
            </a:endParaRPr>
          </a:p>
        </p:txBody>
      </p:sp>
      <p:sp>
        <p:nvSpPr>
          <p:cNvPr id="23" name="object 158"/>
          <p:cNvSpPr/>
          <p:nvPr/>
        </p:nvSpPr>
        <p:spPr>
          <a:xfrm>
            <a:off x="4646200" y="3636769"/>
            <a:ext cx="1206073" cy="1444831"/>
          </a:xfrm>
          <a:custGeom>
            <a:avLst/>
            <a:gdLst/>
            <a:ahLst/>
            <a:cxnLst/>
            <a:rect l="l" t="t" r="r" b="b"/>
            <a:pathLst>
              <a:path w="311785" h="1470660">
                <a:moveTo>
                  <a:pt x="0" y="0"/>
                </a:moveTo>
                <a:lnTo>
                  <a:pt x="1105" y="57128"/>
                </a:lnTo>
                <a:lnTo>
                  <a:pt x="4310" y="118810"/>
                </a:lnTo>
                <a:lnTo>
                  <a:pt x="9442" y="184449"/>
                </a:lnTo>
                <a:lnTo>
                  <a:pt x="16331" y="253451"/>
                </a:lnTo>
                <a:lnTo>
                  <a:pt x="24806" y="325221"/>
                </a:lnTo>
                <a:lnTo>
                  <a:pt x="34698" y="399164"/>
                </a:lnTo>
                <a:lnTo>
                  <a:pt x="45834" y="474685"/>
                </a:lnTo>
                <a:lnTo>
                  <a:pt x="58046" y="551190"/>
                </a:lnTo>
                <a:lnTo>
                  <a:pt x="71161" y="628083"/>
                </a:lnTo>
                <a:lnTo>
                  <a:pt x="85010" y="704770"/>
                </a:lnTo>
                <a:lnTo>
                  <a:pt x="99422" y="780656"/>
                </a:lnTo>
                <a:lnTo>
                  <a:pt x="114226" y="855146"/>
                </a:lnTo>
                <a:lnTo>
                  <a:pt x="129252" y="927646"/>
                </a:lnTo>
                <a:lnTo>
                  <a:pt x="144330" y="997560"/>
                </a:lnTo>
                <a:lnTo>
                  <a:pt x="159287" y="1064293"/>
                </a:lnTo>
                <a:lnTo>
                  <a:pt x="173955" y="1127252"/>
                </a:lnTo>
                <a:lnTo>
                  <a:pt x="188162" y="1185840"/>
                </a:lnTo>
                <a:lnTo>
                  <a:pt x="201738" y="1239463"/>
                </a:lnTo>
                <a:lnTo>
                  <a:pt x="214512" y="1287527"/>
                </a:lnTo>
                <a:lnTo>
                  <a:pt x="226313" y="1329435"/>
                </a:lnTo>
                <a:lnTo>
                  <a:pt x="241615" y="1378883"/>
                </a:lnTo>
                <a:lnTo>
                  <a:pt x="255146" y="1415672"/>
                </a:lnTo>
                <a:lnTo>
                  <a:pt x="273541" y="1450833"/>
                </a:lnTo>
                <a:lnTo>
                  <a:pt x="304508" y="1470173"/>
                </a:lnTo>
                <a:lnTo>
                  <a:pt x="311476" y="1470060"/>
                </a:lnTo>
              </a:path>
            </a:pathLst>
          </a:custGeom>
          <a:ln w="12700">
            <a:solidFill>
              <a:srgbClr val="5B9BD4"/>
            </a:solidFill>
          </a:ln>
        </p:spPr>
        <p:txBody>
          <a:bodyPr wrap="square" lIns="0" tIns="0" rIns="0" bIns="0" rtlCol="0"/>
          <a:lstStyle/>
          <a:p>
            <a:pPr defTabSz="829178"/>
            <a:endParaRPr sz="1632">
              <a:solidFill>
                <a:prstClr val="black"/>
              </a:solidFill>
              <a:latin typeface="Calibri"/>
            </a:endParaRPr>
          </a:p>
        </p:txBody>
      </p:sp>
      <p:sp>
        <p:nvSpPr>
          <p:cNvPr id="24" name="object 161"/>
          <p:cNvSpPr txBox="1"/>
          <p:nvPr/>
        </p:nvSpPr>
        <p:spPr>
          <a:xfrm>
            <a:off x="4510662" y="4208850"/>
            <a:ext cx="935388" cy="223266"/>
          </a:xfrm>
          <a:prstGeom prst="rect">
            <a:avLst/>
          </a:prstGeom>
          <a:solidFill>
            <a:schemeClr val="bg1"/>
          </a:solidFill>
        </p:spPr>
        <p:txBody>
          <a:bodyPr vert="horz" wrap="square" lIns="0" tIns="0" rIns="0" bIns="0" rtlCol="0">
            <a:spAutoFit/>
          </a:bodyPr>
          <a:lstStyle/>
          <a:p>
            <a:pPr marL="11516" defTabSz="829178"/>
            <a:r>
              <a:rPr sz="1451" spc="14" dirty="0">
                <a:solidFill>
                  <a:prstClr val="black"/>
                </a:solidFill>
                <a:latin typeface="Calibri"/>
                <a:cs typeface="Calibri"/>
              </a:rPr>
              <a:t>H</a:t>
            </a:r>
            <a:r>
              <a:rPr sz="1451" spc="41" dirty="0">
                <a:solidFill>
                  <a:prstClr val="black"/>
                </a:solidFill>
                <a:latin typeface="Calibri"/>
                <a:cs typeface="Calibri"/>
              </a:rPr>
              <a:t>a</a:t>
            </a:r>
            <a:r>
              <a:rPr sz="1451" spc="9" dirty="0">
                <a:solidFill>
                  <a:prstClr val="black"/>
                </a:solidFill>
                <a:latin typeface="Calibri"/>
                <a:cs typeface="Calibri"/>
              </a:rPr>
              <a:t>s</a:t>
            </a:r>
            <a:r>
              <a:rPr sz="1451" spc="5" dirty="0">
                <a:solidFill>
                  <a:prstClr val="black"/>
                </a:solidFill>
                <a:latin typeface="Calibri"/>
                <a:cs typeface="Calibri"/>
              </a:rPr>
              <a:t> </a:t>
            </a:r>
            <a:r>
              <a:rPr sz="1451" spc="14" dirty="0">
                <a:solidFill>
                  <a:prstClr val="black"/>
                </a:solidFill>
                <a:latin typeface="Calibri"/>
                <a:cs typeface="Calibri"/>
              </a:rPr>
              <a:t>o</a:t>
            </a:r>
            <a:r>
              <a:rPr sz="1451" spc="9" dirty="0">
                <a:solidFill>
                  <a:prstClr val="black"/>
                </a:solidFill>
                <a:latin typeface="Calibri"/>
                <a:cs typeface="Calibri"/>
              </a:rPr>
              <a:t>utp</a:t>
            </a:r>
            <a:r>
              <a:rPr sz="1451" spc="45" dirty="0">
                <a:solidFill>
                  <a:prstClr val="black"/>
                </a:solidFill>
                <a:latin typeface="Calibri"/>
                <a:cs typeface="Calibri"/>
              </a:rPr>
              <a:t>u</a:t>
            </a:r>
            <a:r>
              <a:rPr sz="1451" spc="9" dirty="0">
                <a:solidFill>
                  <a:prstClr val="black"/>
                </a:solidFill>
                <a:latin typeface="Calibri"/>
                <a:cs typeface="Calibri"/>
              </a:rPr>
              <a:t>t</a:t>
            </a:r>
            <a:endParaRPr sz="1451" dirty="0">
              <a:solidFill>
                <a:prstClr val="black"/>
              </a:solidFill>
              <a:latin typeface="Calibri"/>
              <a:cs typeface="Calibri"/>
            </a:endParaRPr>
          </a:p>
        </p:txBody>
      </p:sp>
      <p:sp>
        <p:nvSpPr>
          <p:cNvPr id="25" name="object 68"/>
          <p:cNvSpPr txBox="1"/>
          <p:nvPr/>
        </p:nvSpPr>
        <p:spPr>
          <a:xfrm>
            <a:off x="4978356" y="4659095"/>
            <a:ext cx="1921052" cy="669671"/>
          </a:xfrm>
          <a:prstGeom prst="rect">
            <a:avLst/>
          </a:prstGeom>
          <a:solidFill>
            <a:schemeClr val="tx2">
              <a:lumMod val="40000"/>
              <a:lumOff val="60000"/>
            </a:schemeClr>
          </a:solidFill>
          <a:ln w="4767">
            <a:noFill/>
          </a:ln>
        </p:spPr>
        <p:txBody>
          <a:bodyPr vert="horz" wrap="square" lIns="0" tIns="0" rIns="0" bIns="0" rtlCol="0">
            <a:spAutoFit/>
          </a:bodyPr>
          <a:lstStyle/>
          <a:p>
            <a:pPr algn="ctr" defTabSz="981770"/>
            <a:r>
              <a:rPr lang="en-US" sz="2176" spc="5" dirty="0">
                <a:solidFill>
                  <a:prstClr val="black"/>
                </a:solidFill>
                <a:latin typeface="Calibri"/>
                <a:cs typeface="Calibri"/>
              </a:rPr>
              <a:t> Maintenance</a:t>
            </a:r>
            <a:r>
              <a:rPr sz="2176" spc="-9" dirty="0">
                <a:solidFill>
                  <a:prstClr val="black"/>
                </a:solidFill>
                <a:latin typeface="Calibri"/>
                <a:cs typeface="Calibri"/>
              </a:rPr>
              <a:t> </a:t>
            </a:r>
            <a:r>
              <a:rPr sz="2176" spc="-32" dirty="0">
                <a:solidFill>
                  <a:prstClr val="black"/>
                </a:solidFill>
                <a:latin typeface="Calibri"/>
                <a:cs typeface="Calibri"/>
              </a:rPr>
              <a:t>P</a:t>
            </a:r>
            <a:r>
              <a:rPr sz="2176" spc="-9" dirty="0">
                <a:solidFill>
                  <a:prstClr val="black"/>
                </a:solidFill>
                <a:latin typeface="Calibri"/>
                <a:cs typeface="Calibri"/>
              </a:rPr>
              <a:t>l</a:t>
            </a:r>
            <a:r>
              <a:rPr sz="2176" spc="5" dirty="0">
                <a:solidFill>
                  <a:prstClr val="black"/>
                </a:solidFill>
                <a:latin typeface="Calibri"/>
                <a:cs typeface="Calibri"/>
              </a:rPr>
              <a:t>an</a:t>
            </a:r>
            <a:endParaRPr sz="2176" dirty="0">
              <a:solidFill>
                <a:prstClr val="black"/>
              </a:solidFill>
              <a:latin typeface="Calibri"/>
              <a:cs typeface="Calibri"/>
            </a:endParaRPr>
          </a:p>
        </p:txBody>
      </p:sp>
      <p:sp>
        <p:nvSpPr>
          <p:cNvPr id="27" name="object 161"/>
          <p:cNvSpPr txBox="1"/>
          <p:nvPr/>
        </p:nvSpPr>
        <p:spPr>
          <a:xfrm>
            <a:off x="7229873" y="4097213"/>
            <a:ext cx="935388" cy="223266"/>
          </a:xfrm>
          <a:prstGeom prst="rect">
            <a:avLst/>
          </a:prstGeom>
          <a:solidFill>
            <a:schemeClr val="bg1"/>
          </a:solidFill>
        </p:spPr>
        <p:txBody>
          <a:bodyPr vert="horz" wrap="square" lIns="0" tIns="0" rIns="0" bIns="0" rtlCol="0">
            <a:spAutoFit/>
          </a:bodyPr>
          <a:lstStyle/>
          <a:p>
            <a:pPr marL="11516" defTabSz="829178"/>
            <a:r>
              <a:rPr lang="en-US" sz="1451" spc="14" dirty="0">
                <a:solidFill>
                  <a:prstClr val="black"/>
                </a:solidFill>
                <a:latin typeface="Calibri"/>
                <a:cs typeface="Calibri"/>
              </a:rPr>
              <a:t>Guided-by</a:t>
            </a:r>
            <a:endParaRPr sz="1451" dirty="0">
              <a:solidFill>
                <a:prstClr val="black"/>
              </a:solidFill>
              <a:latin typeface="Calibri"/>
              <a:cs typeface="Calibri"/>
            </a:endParaRPr>
          </a:p>
        </p:txBody>
      </p:sp>
      <p:sp>
        <p:nvSpPr>
          <p:cNvPr id="30" name="object 22"/>
          <p:cNvSpPr/>
          <p:nvPr/>
        </p:nvSpPr>
        <p:spPr>
          <a:xfrm rot="10800000">
            <a:off x="6892205" y="4976801"/>
            <a:ext cx="81190" cy="81190"/>
          </a:xfrm>
          <a:custGeom>
            <a:avLst/>
            <a:gdLst/>
            <a:ahLst/>
            <a:cxnLst/>
            <a:rect l="l" t="t" r="r" b="b"/>
            <a:pathLst>
              <a:path w="89535" h="89535">
                <a:moveTo>
                  <a:pt x="0" y="0"/>
                </a:moveTo>
                <a:lnTo>
                  <a:pt x="0" y="89408"/>
                </a:lnTo>
                <a:lnTo>
                  <a:pt x="89407" y="44703"/>
                </a:lnTo>
                <a:lnTo>
                  <a:pt x="0" y="0"/>
                </a:lnTo>
                <a:close/>
              </a:path>
            </a:pathLst>
          </a:custGeom>
          <a:solidFill>
            <a:srgbClr val="FFC000"/>
          </a:solidFill>
          <a:ln>
            <a:solidFill>
              <a:srgbClr val="5B9BD4"/>
            </a:solidFill>
          </a:ln>
        </p:spPr>
        <p:txBody>
          <a:bodyPr wrap="square" lIns="0" tIns="0" rIns="0" bIns="0" rtlCol="0"/>
          <a:lstStyle/>
          <a:p>
            <a:pPr defTabSz="829178">
              <a:defRPr/>
            </a:pPr>
            <a:endParaRPr sz="3627">
              <a:solidFill>
                <a:prstClr val="black"/>
              </a:solidFill>
              <a:latin typeface="Calibri"/>
            </a:endParaRPr>
          </a:p>
        </p:txBody>
      </p:sp>
      <p:sp>
        <p:nvSpPr>
          <p:cNvPr id="31" name="object 76"/>
          <p:cNvSpPr/>
          <p:nvPr/>
        </p:nvSpPr>
        <p:spPr>
          <a:xfrm>
            <a:off x="5140282" y="4589209"/>
            <a:ext cx="74281" cy="90979"/>
          </a:xfrm>
          <a:custGeom>
            <a:avLst/>
            <a:gdLst/>
            <a:ahLst/>
            <a:cxnLst/>
            <a:rect l="l" t="t" r="r" b="b"/>
            <a:pathLst>
              <a:path w="81914" h="100329">
                <a:moveTo>
                  <a:pt x="78740" y="0"/>
                </a:moveTo>
                <a:lnTo>
                  <a:pt x="0" y="42291"/>
                </a:lnTo>
                <a:lnTo>
                  <a:pt x="81661" y="99822"/>
                </a:lnTo>
                <a:lnTo>
                  <a:pt x="78740" y="0"/>
                </a:lnTo>
                <a:close/>
              </a:path>
            </a:pathLst>
          </a:custGeom>
          <a:solidFill>
            <a:srgbClr val="FFC000"/>
          </a:solidFill>
          <a:ln>
            <a:solidFill>
              <a:srgbClr val="5B9BD4"/>
            </a:solidFill>
          </a:ln>
        </p:spPr>
        <p:txBody>
          <a:bodyPr wrap="square" lIns="0" tIns="0" rIns="0" bIns="0" rtlCol="0"/>
          <a:lstStyle/>
          <a:p>
            <a:pPr defTabSz="829178"/>
            <a:endParaRPr sz="1632">
              <a:solidFill>
                <a:prstClr val="black"/>
              </a:solidFill>
              <a:latin typeface="Calibri"/>
            </a:endParaRPr>
          </a:p>
        </p:txBody>
      </p:sp>
      <p:sp>
        <p:nvSpPr>
          <p:cNvPr id="2" name="Slide Number Placeholder 1"/>
          <p:cNvSpPr>
            <a:spLocks noGrp="1"/>
          </p:cNvSpPr>
          <p:nvPr>
            <p:ph type="sldNum" sz="quarter" idx="7"/>
          </p:nvPr>
        </p:nvSpPr>
        <p:spPr/>
        <p:txBody>
          <a:bodyPr/>
          <a:lstStyle/>
          <a:p>
            <a:pPr defTabSz="829178"/>
            <a:fld id="{B6F15528-21DE-4FAA-801E-634DDDAF4B2B}" type="slidenum">
              <a:rPr lang="en-US">
                <a:solidFill>
                  <a:prstClr val="black">
                    <a:tint val="75000"/>
                  </a:prstClr>
                </a:solidFill>
                <a:latin typeface="Calibri"/>
              </a:rPr>
              <a:pPr defTabSz="829178"/>
              <a:t>145</a:t>
            </a:fld>
            <a:endParaRPr lang="en-US">
              <a:solidFill>
                <a:prstClr val="black">
                  <a:tint val="75000"/>
                </a:prstClr>
              </a:solidFill>
              <a:latin typeface="Calibri"/>
            </a:endParaRPr>
          </a:p>
        </p:txBody>
      </p:sp>
    </p:spTree>
    <p:extLst>
      <p:ext uri="{BB962C8B-B14F-4D97-AF65-F5344CB8AC3E}">
        <p14:creationId xmlns:p14="http://schemas.microsoft.com/office/powerpoint/2010/main" val="225103898"/>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4" name="object 21"/>
          <p:cNvSpPr/>
          <p:nvPr/>
        </p:nvSpPr>
        <p:spPr>
          <a:xfrm flipV="1">
            <a:off x="6537806" y="2576554"/>
            <a:ext cx="921656" cy="77351"/>
          </a:xfrm>
          <a:custGeom>
            <a:avLst/>
            <a:gdLst/>
            <a:ahLst/>
            <a:cxnLst/>
            <a:rect l="l" t="t" r="r" b="b"/>
            <a:pathLst>
              <a:path w="118744">
                <a:moveTo>
                  <a:pt x="0" y="0"/>
                </a:moveTo>
                <a:lnTo>
                  <a:pt x="118237" y="0"/>
                </a:lnTo>
              </a:path>
            </a:pathLst>
          </a:custGeom>
          <a:ln w="12700">
            <a:solidFill>
              <a:srgbClr val="5B9BD4"/>
            </a:solidFill>
          </a:ln>
        </p:spPr>
        <p:txBody>
          <a:bodyPr wrap="square" lIns="0" tIns="0" rIns="0" bIns="0" rtlCol="0"/>
          <a:lstStyle/>
          <a:p>
            <a:pPr defTabSz="829178">
              <a:defRPr/>
            </a:pPr>
            <a:endParaRPr sz="3627">
              <a:solidFill>
                <a:prstClr val="black"/>
              </a:solidFill>
              <a:latin typeface="Calibri"/>
            </a:endParaRPr>
          </a:p>
        </p:txBody>
      </p:sp>
      <p:sp>
        <p:nvSpPr>
          <p:cNvPr id="97" name="object 21"/>
          <p:cNvSpPr/>
          <p:nvPr/>
        </p:nvSpPr>
        <p:spPr>
          <a:xfrm flipV="1">
            <a:off x="3466772" y="2610979"/>
            <a:ext cx="921656" cy="77351"/>
          </a:xfrm>
          <a:custGeom>
            <a:avLst/>
            <a:gdLst/>
            <a:ahLst/>
            <a:cxnLst/>
            <a:rect l="l" t="t" r="r" b="b"/>
            <a:pathLst>
              <a:path w="118744">
                <a:moveTo>
                  <a:pt x="0" y="0"/>
                </a:moveTo>
                <a:lnTo>
                  <a:pt x="118237" y="0"/>
                </a:lnTo>
              </a:path>
            </a:pathLst>
          </a:custGeom>
          <a:ln w="12700">
            <a:solidFill>
              <a:srgbClr val="5B9BD4"/>
            </a:solidFill>
          </a:ln>
        </p:spPr>
        <p:txBody>
          <a:bodyPr wrap="square" lIns="0" tIns="0" rIns="0" bIns="0" rtlCol="0"/>
          <a:lstStyle/>
          <a:p>
            <a:pPr defTabSz="829178">
              <a:defRPr/>
            </a:pPr>
            <a:endParaRPr sz="3627">
              <a:solidFill>
                <a:prstClr val="black"/>
              </a:solidFill>
              <a:latin typeface="Calibri"/>
            </a:endParaRPr>
          </a:p>
        </p:txBody>
      </p:sp>
      <p:sp>
        <p:nvSpPr>
          <p:cNvPr id="98" name="object 22"/>
          <p:cNvSpPr/>
          <p:nvPr/>
        </p:nvSpPr>
        <p:spPr>
          <a:xfrm rot="10800000">
            <a:off x="3385582" y="2657199"/>
            <a:ext cx="81190" cy="81190"/>
          </a:xfrm>
          <a:custGeom>
            <a:avLst/>
            <a:gdLst/>
            <a:ahLst/>
            <a:cxnLst/>
            <a:rect l="l" t="t" r="r" b="b"/>
            <a:pathLst>
              <a:path w="89535" h="89535">
                <a:moveTo>
                  <a:pt x="0" y="0"/>
                </a:moveTo>
                <a:lnTo>
                  <a:pt x="0" y="89408"/>
                </a:lnTo>
                <a:lnTo>
                  <a:pt x="89407" y="44703"/>
                </a:lnTo>
                <a:lnTo>
                  <a:pt x="0" y="0"/>
                </a:lnTo>
                <a:close/>
              </a:path>
            </a:pathLst>
          </a:custGeom>
          <a:solidFill>
            <a:srgbClr val="FFC000"/>
          </a:solidFill>
          <a:ln>
            <a:solidFill>
              <a:srgbClr val="5B9BD4"/>
            </a:solidFill>
          </a:ln>
        </p:spPr>
        <p:txBody>
          <a:bodyPr wrap="square" lIns="0" tIns="0" rIns="0" bIns="0" rtlCol="0"/>
          <a:lstStyle/>
          <a:p>
            <a:pPr defTabSz="829178">
              <a:defRPr/>
            </a:pPr>
            <a:endParaRPr sz="3627">
              <a:solidFill>
                <a:prstClr val="black"/>
              </a:solidFill>
              <a:latin typeface="Calibri"/>
            </a:endParaRPr>
          </a:p>
        </p:txBody>
      </p:sp>
      <p:sp>
        <p:nvSpPr>
          <p:cNvPr id="99" name="object 23"/>
          <p:cNvSpPr txBox="1"/>
          <p:nvPr/>
        </p:nvSpPr>
        <p:spPr>
          <a:xfrm>
            <a:off x="3539365" y="2599821"/>
            <a:ext cx="451161" cy="167418"/>
          </a:xfrm>
          <a:prstGeom prst="rect">
            <a:avLst/>
          </a:prstGeom>
          <a:solidFill>
            <a:schemeClr val="bg1"/>
          </a:solidFill>
        </p:spPr>
        <p:txBody>
          <a:bodyPr vert="horz" wrap="square" lIns="0" tIns="0" rIns="0" bIns="0" rtlCol="0">
            <a:spAutoFit/>
          </a:bodyPr>
          <a:lstStyle/>
          <a:p>
            <a:pPr marL="11516" defTabSz="829178">
              <a:defRPr/>
            </a:pPr>
            <a:r>
              <a:rPr lang="en-US" sz="1088" spc="-9" dirty="0">
                <a:solidFill>
                  <a:prstClr val="black"/>
                </a:solidFill>
                <a:latin typeface="Calibri"/>
                <a:cs typeface="Calibri"/>
              </a:rPr>
              <a:t>Follows</a:t>
            </a:r>
            <a:endParaRPr sz="1088" dirty="0">
              <a:solidFill>
                <a:prstClr val="black"/>
              </a:solidFill>
              <a:latin typeface="Calibri"/>
              <a:cs typeface="Calibri"/>
            </a:endParaRPr>
          </a:p>
        </p:txBody>
      </p:sp>
      <p:sp>
        <p:nvSpPr>
          <p:cNvPr id="2" name="TextBox 1"/>
          <p:cNvSpPr txBox="1"/>
          <p:nvPr/>
        </p:nvSpPr>
        <p:spPr>
          <a:xfrm rot="16200000">
            <a:off x="532059" y="1422561"/>
            <a:ext cx="2098225" cy="371512"/>
          </a:xfrm>
          <a:prstGeom prst="rect">
            <a:avLst/>
          </a:prstGeom>
          <a:noFill/>
        </p:spPr>
        <p:txBody>
          <a:bodyPr wrap="square" rtlCol="0">
            <a:spAutoFit/>
          </a:bodyPr>
          <a:lstStyle/>
          <a:p>
            <a:pPr algn="ctr" defTabSz="829178">
              <a:defRPr/>
            </a:pPr>
            <a:r>
              <a:rPr lang="fr-CH" sz="1814" b="1" dirty="0" err="1">
                <a:solidFill>
                  <a:srgbClr val="B48900"/>
                </a:solidFill>
                <a:latin typeface="Calibri"/>
              </a:rPr>
              <a:t>Process</a:t>
            </a:r>
            <a:endParaRPr lang="en-GB" sz="1814" b="1" dirty="0">
              <a:solidFill>
                <a:srgbClr val="B48900"/>
              </a:solidFill>
              <a:latin typeface="Calibri"/>
            </a:endParaRPr>
          </a:p>
        </p:txBody>
      </p:sp>
      <p:sp>
        <p:nvSpPr>
          <p:cNvPr id="5" name="object 54"/>
          <p:cNvSpPr/>
          <p:nvPr/>
        </p:nvSpPr>
        <p:spPr>
          <a:xfrm>
            <a:off x="7796677" y="1321504"/>
            <a:ext cx="0" cy="172746"/>
          </a:xfrm>
          <a:custGeom>
            <a:avLst/>
            <a:gdLst/>
            <a:ahLst/>
            <a:cxnLst/>
            <a:rect l="l" t="t" r="r" b="b"/>
            <a:pathLst>
              <a:path h="190500">
                <a:moveTo>
                  <a:pt x="0" y="0"/>
                </a:moveTo>
                <a:lnTo>
                  <a:pt x="0" y="9668"/>
                </a:lnTo>
                <a:lnTo>
                  <a:pt x="0" y="20102"/>
                </a:lnTo>
                <a:lnTo>
                  <a:pt x="0" y="31224"/>
                </a:lnTo>
                <a:lnTo>
                  <a:pt x="0" y="108117"/>
                </a:lnTo>
                <a:lnTo>
                  <a:pt x="0" y="121909"/>
                </a:lnTo>
                <a:lnTo>
                  <a:pt x="0" y="135775"/>
                </a:lnTo>
                <a:lnTo>
                  <a:pt x="0" y="149639"/>
                </a:lnTo>
                <a:lnTo>
                  <a:pt x="0" y="163423"/>
                </a:lnTo>
                <a:lnTo>
                  <a:pt x="0" y="177051"/>
                </a:lnTo>
                <a:lnTo>
                  <a:pt x="0" y="190446"/>
                </a:lnTo>
              </a:path>
            </a:pathLst>
          </a:custGeom>
          <a:solidFill>
            <a:srgbClr val="FFC000"/>
          </a:solidFill>
          <a:ln w="12700">
            <a:solidFill>
              <a:srgbClr val="5B9BD4"/>
            </a:solidFill>
          </a:ln>
        </p:spPr>
        <p:txBody>
          <a:bodyPr wrap="square" lIns="0" tIns="0" rIns="0" bIns="0" rtlCol="0"/>
          <a:lstStyle/>
          <a:p>
            <a:pPr defTabSz="829178">
              <a:defRPr/>
            </a:pPr>
            <a:endParaRPr sz="1632">
              <a:solidFill>
                <a:prstClr val="black"/>
              </a:solidFill>
              <a:latin typeface="Calibri"/>
            </a:endParaRPr>
          </a:p>
        </p:txBody>
      </p:sp>
      <p:sp>
        <p:nvSpPr>
          <p:cNvPr id="6" name="object 2"/>
          <p:cNvSpPr txBox="1"/>
          <p:nvPr/>
        </p:nvSpPr>
        <p:spPr>
          <a:xfrm>
            <a:off x="7662807" y="647579"/>
            <a:ext cx="380040" cy="139590"/>
          </a:xfrm>
          <a:prstGeom prst="rect">
            <a:avLst/>
          </a:prstGeom>
          <a:solidFill>
            <a:srgbClr val="FFC000"/>
          </a:solidFill>
        </p:spPr>
        <p:txBody>
          <a:bodyPr vert="horz" wrap="square" lIns="0" tIns="0" rIns="0" bIns="0" rtlCol="0">
            <a:spAutoFit/>
          </a:bodyPr>
          <a:lstStyle/>
          <a:p>
            <a:pPr marL="11516" defTabSz="829178">
              <a:defRPr/>
            </a:pPr>
            <a:r>
              <a:rPr sz="907" spc="5" dirty="0">
                <a:solidFill>
                  <a:prstClr val="black"/>
                </a:solidFill>
                <a:latin typeface="Calibri"/>
                <a:cs typeface="Calibri"/>
              </a:rPr>
              <a:t>P</a:t>
            </a:r>
            <a:r>
              <a:rPr sz="907" spc="-14" dirty="0">
                <a:solidFill>
                  <a:prstClr val="black"/>
                </a:solidFill>
                <a:latin typeface="Calibri"/>
                <a:cs typeface="Calibri"/>
              </a:rPr>
              <a:t>r</a:t>
            </a:r>
            <a:r>
              <a:rPr sz="907" spc="-5" dirty="0">
                <a:solidFill>
                  <a:prstClr val="black"/>
                </a:solidFill>
                <a:latin typeface="Calibri"/>
                <a:cs typeface="Calibri"/>
              </a:rPr>
              <a:t>o</a:t>
            </a:r>
            <a:r>
              <a:rPr sz="907" spc="-14" dirty="0">
                <a:solidFill>
                  <a:prstClr val="black"/>
                </a:solidFill>
                <a:latin typeface="Calibri"/>
                <a:cs typeface="Calibri"/>
              </a:rPr>
              <a:t>c</a:t>
            </a:r>
            <a:r>
              <a:rPr sz="907" spc="23" dirty="0">
                <a:solidFill>
                  <a:prstClr val="black"/>
                </a:solidFill>
                <a:latin typeface="Calibri"/>
                <a:cs typeface="Calibri"/>
              </a:rPr>
              <a:t>e</a:t>
            </a:r>
            <a:r>
              <a:rPr sz="907" spc="-18" dirty="0">
                <a:solidFill>
                  <a:prstClr val="black"/>
                </a:solidFill>
                <a:latin typeface="Calibri"/>
                <a:cs typeface="Calibri"/>
              </a:rPr>
              <a:t>s</a:t>
            </a:r>
            <a:r>
              <a:rPr sz="907" spc="5" dirty="0">
                <a:solidFill>
                  <a:prstClr val="black"/>
                </a:solidFill>
                <a:latin typeface="Calibri"/>
                <a:cs typeface="Calibri"/>
              </a:rPr>
              <a:t>s</a:t>
            </a:r>
            <a:endParaRPr sz="907" dirty="0">
              <a:solidFill>
                <a:prstClr val="black"/>
              </a:solidFill>
              <a:latin typeface="Calibri"/>
              <a:cs typeface="Calibri"/>
            </a:endParaRPr>
          </a:p>
        </p:txBody>
      </p:sp>
      <p:sp>
        <p:nvSpPr>
          <p:cNvPr id="7" name="object 52"/>
          <p:cNvSpPr/>
          <p:nvPr/>
        </p:nvSpPr>
        <p:spPr>
          <a:xfrm>
            <a:off x="7809296" y="756891"/>
            <a:ext cx="41458" cy="389835"/>
          </a:xfrm>
          <a:custGeom>
            <a:avLst/>
            <a:gdLst/>
            <a:ahLst/>
            <a:cxnLst/>
            <a:rect l="l" t="t" r="r" b="b"/>
            <a:pathLst>
              <a:path h="190500">
                <a:moveTo>
                  <a:pt x="0" y="0"/>
                </a:moveTo>
                <a:lnTo>
                  <a:pt x="0" y="9646"/>
                </a:lnTo>
                <a:lnTo>
                  <a:pt x="0" y="20064"/>
                </a:lnTo>
                <a:lnTo>
                  <a:pt x="0" y="31175"/>
                </a:lnTo>
                <a:lnTo>
                  <a:pt x="0" y="42903"/>
                </a:lnTo>
                <a:lnTo>
                  <a:pt x="0" y="55171"/>
                </a:lnTo>
                <a:lnTo>
                  <a:pt x="0" y="67899"/>
                </a:lnTo>
                <a:lnTo>
                  <a:pt x="0" y="81012"/>
                </a:lnTo>
                <a:lnTo>
                  <a:pt x="0" y="94431"/>
                </a:lnTo>
                <a:lnTo>
                  <a:pt x="0" y="108080"/>
                </a:lnTo>
                <a:lnTo>
                  <a:pt x="0" y="121880"/>
                </a:lnTo>
                <a:lnTo>
                  <a:pt x="0" y="135755"/>
                </a:lnTo>
                <a:lnTo>
                  <a:pt x="0" y="149626"/>
                </a:lnTo>
                <a:lnTo>
                  <a:pt x="0" y="163417"/>
                </a:lnTo>
                <a:lnTo>
                  <a:pt x="0" y="177049"/>
                </a:lnTo>
                <a:lnTo>
                  <a:pt x="0" y="190446"/>
                </a:lnTo>
              </a:path>
            </a:pathLst>
          </a:custGeom>
          <a:solidFill>
            <a:srgbClr val="FFC000"/>
          </a:solidFill>
          <a:ln w="12700">
            <a:solidFill>
              <a:srgbClr val="5B9BD4"/>
            </a:solidFill>
          </a:ln>
        </p:spPr>
        <p:txBody>
          <a:bodyPr wrap="square" lIns="0" tIns="0" rIns="0" bIns="0" rtlCol="0"/>
          <a:lstStyle/>
          <a:p>
            <a:pPr defTabSz="829178">
              <a:defRPr/>
            </a:pPr>
            <a:endParaRPr sz="1632">
              <a:solidFill>
                <a:prstClr val="black"/>
              </a:solidFill>
              <a:latin typeface="Calibri"/>
            </a:endParaRPr>
          </a:p>
        </p:txBody>
      </p:sp>
      <p:sp>
        <p:nvSpPr>
          <p:cNvPr id="9" name="object 4"/>
          <p:cNvSpPr/>
          <p:nvPr/>
        </p:nvSpPr>
        <p:spPr>
          <a:xfrm>
            <a:off x="7203062" y="957799"/>
            <a:ext cx="1187234" cy="309849"/>
          </a:xfrm>
          <a:custGeom>
            <a:avLst/>
            <a:gdLst/>
            <a:ahLst/>
            <a:cxnLst/>
            <a:rect l="l" t="t" r="r" b="b"/>
            <a:pathLst>
              <a:path w="1440179" h="491490">
                <a:moveTo>
                  <a:pt x="0" y="491401"/>
                </a:moveTo>
                <a:lnTo>
                  <a:pt x="1440052" y="491401"/>
                </a:lnTo>
                <a:lnTo>
                  <a:pt x="1440052" y="0"/>
                </a:lnTo>
                <a:lnTo>
                  <a:pt x="0" y="0"/>
                </a:lnTo>
                <a:lnTo>
                  <a:pt x="0" y="491401"/>
                </a:lnTo>
                <a:close/>
              </a:path>
            </a:pathLst>
          </a:custGeom>
          <a:solidFill>
            <a:srgbClr val="FFC000"/>
          </a:solidFill>
        </p:spPr>
        <p:txBody>
          <a:bodyPr wrap="square" lIns="0" tIns="0" rIns="0" bIns="0" rtlCol="0"/>
          <a:lstStyle/>
          <a:p>
            <a:pPr defTabSz="829178">
              <a:defRPr/>
            </a:pPr>
            <a:endParaRPr sz="1632">
              <a:solidFill>
                <a:prstClr val="black"/>
              </a:solidFill>
              <a:latin typeface="Calibri"/>
            </a:endParaRPr>
          </a:p>
        </p:txBody>
      </p:sp>
      <p:sp>
        <p:nvSpPr>
          <p:cNvPr id="11" name="object 6"/>
          <p:cNvSpPr txBox="1"/>
          <p:nvPr/>
        </p:nvSpPr>
        <p:spPr>
          <a:xfrm>
            <a:off x="6729050" y="941464"/>
            <a:ext cx="2130879" cy="334835"/>
          </a:xfrm>
          <a:prstGeom prst="rect">
            <a:avLst/>
          </a:prstGeom>
          <a:solidFill>
            <a:srgbClr val="FFC000"/>
          </a:solidFill>
        </p:spPr>
        <p:txBody>
          <a:bodyPr vert="horz" wrap="square" lIns="0" tIns="0" rIns="0" bIns="0" rtlCol="0">
            <a:spAutoFit/>
          </a:bodyPr>
          <a:lstStyle/>
          <a:p>
            <a:pPr marL="11516" algn="ctr" defTabSz="829178">
              <a:defRPr/>
            </a:pPr>
            <a:r>
              <a:rPr sz="2176" spc="5" dirty="0">
                <a:solidFill>
                  <a:prstClr val="black"/>
                </a:solidFill>
                <a:latin typeface="Calibri"/>
                <a:cs typeface="Calibri"/>
              </a:rPr>
              <a:t>P</a:t>
            </a:r>
            <a:r>
              <a:rPr sz="2176" spc="-9" dirty="0">
                <a:solidFill>
                  <a:prstClr val="black"/>
                </a:solidFill>
                <a:latin typeface="Calibri"/>
                <a:cs typeface="Calibri"/>
              </a:rPr>
              <a:t>l</a:t>
            </a:r>
            <a:r>
              <a:rPr sz="2176" spc="5" dirty="0">
                <a:solidFill>
                  <a:prstClr val="black"/>
                </a:solidFill>
                <a:latin typeface="Calibri"/>
                <a:cs typeface="Calibri"/>
              </a:rPr>
              <a:t>a</a:t>
            </a:r>
            <a:r>
              <a:rPr sz="2176" spc="-5" dirty="0">
                <a:solidFill>
                  <a:prstClr val="black"/>
                </a:solidFill>
                <a:latin typeface="Calibri"/>
                <a:cs typeface="Calibri"/>
              </a:rPr>
              <a:t>nn</a:t>
            </a:r>
            <a:r>
              <a:rPr sz="2176" spc="-14" dirty="0">
                <a:solidFill>
                  <a:prstClr val="black"/>
                </a:solidFill>
                <a:latin typeface="Calibri"/>
                <a:cs typeface="Calibri"/>
              </a:rPr>
              <a:t>e</a:t>
            </a:r>
            <a:r>
              <a:rPr sz="2176" spc="5" dirty="0">
                <a:solidFill>
                  <a:prstClr val="black"/>
                </a:solidFill>
                <a:latin typeface="Calibri"/>
                <a:cs typeface="Calibri"/>
              </a:rPr>
              <a:t>d</a:t>
            </a:r>
            <a:r>
              <a:rPr sz="2176" spc="-9" dirty="0">
                <a:solidFill>
                  <a:prstClr val="black"/>
                </a:solidFill>
                <a:latin typeface="Calibri"/>
                <a:cs typeface="Calibri"/>
              </a:rPr>
              <a:t> </a:t>
            </a:r>
            <a:r>
              <a:rPr sz="2176" spc="5" dirty="0">
                <a:solidFill>
                  <a:prstClr val="black"/>
                </a:solidFill>
                <a:latin typeface="Calibri"/>
                <a:cs typeface="Calibri"/>
              </a:rPr>
              <a:t>P</a:t>
            </a:r>
            <a:r>
              <a:rPr sz="2176" spc="-14" dirty="0">
                <a:solidFill>
                  <a:prstClr val="black"/>
                </a:solidFill>
                <a:latin typeface="Calibri"/>
                <a:cs typeface="Calibri"/>
              </a:rPr>
              <a:t>r</a:t>
            </a:r>
            <a:r>
              <a:rPr sz="2176" spc="-9" dirty="0">
                <a:solidFill>
                  <a:prstClr val="black"/>
                </a:solidFill>
                <a:latin typeface="Calibri"/>
                <a:cs typeface="Calibri"/>
              </a:rPr>
              <a:t>o</a:t>
            </a:r>
            <a:r>
              <a:rPr sz="2176" spc="-14" dirty="0">
                <a:solidFill>
                  <a:prstClr val="black"/>
                </a:solidFill>
                <a:latin typeface="Calibri"/>
                <a:cs typeface="Calibri"/>
              </a:rPr>
              <a:t>c</a:t>
            </a:r>
            <a:r>
              <a:rPr sz="2176" spc="18" dirty="0">
                <a:solidFill>
                  <a:prstClr val="black"/>
                </a:solidFill>
                <a:latin typeface="Calibri"/>
                <a:cs typeface="Calibri"/>
              </a:rPr>
              <a:t>e</a:t>
            </a:r>
            <a:r>
              <a:rPr sz="2176" spc="-18" dirty="0">
                <a:solidFill>
                  <a:prstClr val="black"/>
                </a:solidFill>
                <a:latin typeface="Calibri"/>
                <a:cs typeface="Calibri"/>
              </a:rPr>
              <a:t>s</a:t>
            </a:r>
            <a:r>
              <a:rPr sz="2176" spc="5" dirty="0">
                <a:solidFill>
                  <a:prstClr val="black"/>
                </a:solidFill>
                <a:latin typeface="Calibri"/>
                <a:cs typeface="Calibri"/>
              </a:rPr>
              <a:t>s</a:t>
            </a:r>
            <a:endParaRPr sz="2176" dirty="0">
              <a:solidFill>
                <a:prstClr val="black"/>
              </a:solidFill>
              <a:latin typeface="Calibri"/>
              <a:cs typeface="Calibri"/>
            </a:endParaRPr>
          </a:p>
        </p:txBody>
      </p:sp>
      <p:sp>
        <p:nvSpPr>
          <p:cNvPr id="14" name="object 9"/>
          <p:cNvSpPr/>
          <p:nvPr/>
        </p:nvSpPr>
        <p:spPr>
          <a:xfrm>
            <a:off x="2295597" y="1462659"/>
            <a:ext cx="8325140" cy="445684"/>
          </a:xfrm>
          <a:custGeom>
            <a:avLst/>
            <a:gdLst/>
            <a:ahLst/>
            <a:cxnLst/>
            <a:rect l="l" t="t" r="r" b="b"/>
            <a:pathLst>
              <a:path w="9378315" h="491489">
                <a:moveTo>
                  <a:pt x="0" y="491401"/>
                </a:moveTo>
                <a:lnTo>
                  <a:pt x="9378061" y="491401"/>
                </a:lnTo>
                <a:lnTo>
                  <a:pt x="9378061" y="0"/>
                </a:lnTo>
                <a:lnTo>
                  <a:pt x="0" y="0"/>
                </a:lnTo>
                <a:lnTo>
                  <a:pt x="0" y="491401"/>
                </a:lnTo>
                <a:close/>
              </a:path>
            </a:pathLst>
          </a:custGeom>
          <a:solidFill>
            <a:srgbClr val="FFC000"/>
          </a:solidFill>
          <a:ln w="4767">
            <a:solidFill>
              <a:srgbClr val="C7C7C7"/>
            </a:solidFill>
          </a:ln>
        </p:spPr>
        <p:txBody>
          <a:bodyPr wrap="square" lIns="0" tIns="0" rIns="0" bIns="0" rtlCol="0"/>
          <a:lstStyle/>
          <a:p>
            <a:pPr defTabSz="829178">
              <a:defRPr/>
            </a:pPr>
            <a:endParaRPr sz="1632">
              <a:solidFill>
                <a:prstClr val="black"/>
              </a:solidFill>
              <a:latin typeface="Calibri"/>
            </a:endParaRPr>
          </a:p>
        </p:txBody>
      </p:sp>
      <p:sp>
        <p:nvSpPr>
          <p:cNvPr id="15" name="object 10"/>
          <p:cNvSpPr txBox="1"/>
          <p:nvPr/>
        </p:nvSpPr>
        <p:spPr>
          <a:xfrm>
            <a:off x="7289452" y="1525769"/>
            <a:ext cx="3316715" cy="334835"/>
          </a:xfrm>
          <a:prstGeom prst="rect">
            <a:avLst/>
          </a:prstGeom>
          <a:solidFill>
            <a:srgbClr val="FFC000"/>
          </a:solidFill>
        </p:spPr>
        <p:txBody>
          <a:bodyPr vert="horz" wrap="square" lIns="0" tIns="0" rIns="0" bIns="0" rtlCol="0">
            <a:spAutoFit/>
          </a:bodyPr>
          <a:lstStyle/>
          <a:p>
            <a:pPr marL="11516" defTabSz="829178">
              <a:defRPr/>
            </a:pPr>
            <a:r>
              <a:rPr sz="2176" spc="5" dirty="0">
                <a:solidFill>
                  <a:prstClr val="black"/>
                </a:solidFill>
                <a:latin typeface="Calibri"/>
                <a:cs typeface="Calibri"/>
              </a:rPr>
              <a:t>P</a:t>
            </a:r>
            <a:r>
              <a:rPr sz="2176" spc="-14" dirty="0">
                <a:solidFill>
                  <a:prstClr val="black"/>
                </a:solidFill>
                <a:latin typeface="Calibri"/>
                <a:cs typeface="Calibri"/>
              </a:rPr>
              <a:t>r</a:t>
            </a:r>
            <a:r>
              <a:rPr sz="2176" spc="-5" dirty="0">
                <a:solidFill>
                  <a:prstClr val="black"/>
                </a:solidFill>
                <a:latin typeface="Calibri"/>
                <a:cs typeface="Calibri"/>
              </a:rPr>
              <a:t>odu</a:t>
            </a:r>
            <a:r>
              <a:rPr sz="2176" spc="-14" dirty="0">
                <a:solidFill>
                  <a:prstClr val="black"/>
                </a:solidFill>
                <a:latin typeface="Calibri"/>
                <a:cs typeface="Calibri"/>
              </a:rPr>
              <a:t>c</a:t>
            </a:r>
            <a:r>
              <a:rPr sz="2176" dirty="0">
                <a:solidFill>
                  <a:prstClr val="black"/>
                </a:solidFill>
                <a:latin typeface="Calibri"/>
                <a:cs typeface="Calibri"/>
              </a:rPr>
              <a:t>t</a:t>
            </a:r>
            <a:r>
              <a:rPr sz="2176" spc="-5" dirty="0">
                <a:solidFill>
                  <a:prstClr val="black"/>
                </a:solidFill>
                <a:latin typeface="Calibri"/>
                <a:cs typeface="Calibri"/>
              </a:rPr>
              <a:t> </a:t>
            </a:r>
            <a:r>
              <a:rPr sz="2176" spc="23" dirty="0">
                <a:solidFill>
                  <a:prstClr val="black"/>
                </a:solidFill>
                <a:latin typeface="Calibri"/>
                <a:cs typeface="Calibri"/>
              </a:rPr>
              <a:t>L</a:t>
            </a:r>
            <a:r>
              <a:rPr sz="2176" spc="-9" dirty="0">
                <a:solidFill>
                  <a:prstClr val="black"/>
                </a:solidFill>
                <a:latin typeface="Calibri"/>
                <a:cs typeface="Calibri"/>
              </a:rPr>
              <a:t>if</a:t>
            </a:r>
            <a:r>
              <a:rPr sz="2176" spc="5" dirty="0">
                <a:solidFill>
                  <a:prstClr val="black"/>
                </a:solidFill>
                <a:latin typeface="Calibri"/>
                <a:cs typeface="Calibri"/>
              </a:rPr>
              <a:t>e</a:t>
            </a:r>
            <a:r>
              <a:rPr sz="2176" spc="-18" dirty="0">
                <a:solidFill>
                  <a:prstClr val="black"/>
                </a:solidFill>
                <a:latin typeface="Calibri"/>
                <a:cs typeface="Calibri"/>
              </a:rPr>
              <a:t> </a:t>
            </a:r>
            <a:r>
              <a:rPr sz="2176" spc="-9" dirty="0">
                <a:solidFill>
                  <a:prstClr val="black"/>
                </a:solidFill>
                <a:latin typeface="Calibri"/>
                <a:cs typeface="Calibri"/>
              </a:rPr>
              <a:t>C</a:t>
            </a:r>
            <a:r>
              <a:rPr sz="2176" spc="-5" dirty="0">
                <a:solidFill>
                  <a:prstClr val="black"/>
                </a:solidFill>
                <a:latin typeface="Calibri"/>
                <a:cs typeface="Calibri"/>
              </a:rPr>
              <a:t>y</a:t>
            </a:r>
            <a:r>
              <a:rPr sz="2176" spc="23" dirty="0">
                <a:solidFill>
                  <a:prstClr val="black"/>
                </a:solidFill>
                <a:latin typeface="Calibri"/>
                <a:cs typeface="Calibri"/>
              </a:rPr>
              <a:t>c</a:t>
            </a:r>
            <a:r>
              <a:rPr sz="2176" spc="-9" dirty="0">
                <a:solidFill>
                  <a:prstClr val="black"/>
                </a:solidFill>
                <a:latin typeface="Calibri"/>
                <a:cs typeface="Calibri"/>
              </a:rPr>
              <a:t>l</a:t>
            </a:r>
            <a:r>
              <a:rPr sz="2176" spc="5" dirty="0">
                <a:solidFill>
                  <a:prstClr val="black"/>
                </a:solidFill>
                <a:latin typeface="Calibri"/>
                <a:cs typeface="Calibri"/>
              </a:rPr>
              <a:t>e</a:t>
            </a:r>
            <a:r>
              <a:rPr sz="2176" spc="-9" dirty="0">
                <a:solidFill>
                  <a:prstClr val="black"/>
                </a:solidFill>
                <a:latin typeface="Calibri"/>
                <a:cs typeface="Calibri"/>
              </a:rPr>
              <a:t> </a:t>
            </a:r>
            <a:r>
              <a:rPr sz="2176" spc="-5" dirty="0">
                <a:solidFill>
                  <a:prstClr val="black"/>
                </a:solidFill>
                <a:latin typeface="Calibri"/>
                <a:cs typeface="Calibri"/>
              </a:rPr>
              <a:t>(</a:t>
            </a:r>
            <a:r>
              <a:rPr sz="2176" spc="5" dirty="0">
                <a:solidFill>
                  <a:prstClr val="black"/>
                </a:solidFill>
                <a:latin typeface="Calibri"/>
                <a:cs typeface="Calibri"/>
              </a:rPr>
              <a:t>P</a:t>
            </a:r>
            <a:r>
              <a:rPr sz="2176" spc="-9" dirty="0">
                <a:solidFill>
                  <a:prstClr val="black"/>
                </a:solidFill>
                <a:latin typeface="Calibri"/>
                <a:cs typeface="Calibri"/>
              </a:rPr>
              <a:t>L</a:t>
            </a:r>
            <a:r>
              <a:rPr sz="2176" spc="-5" dirty="0">
                <a:solidFill>
                  <a:prstClr val="black"/>
                </a:solidFill>
                <a:latin typeface="Calibri"/>
                <a:cs typeface="Calibri"/>
              </a:rPr>
              <a:t>C</a:t>
            </a:r>
            <a:r>
              <a:rPr sz="2176" dirty="0">
                <a:solidFill>
                  <a:prstClr val="black"/>
                </a:solidFill>
                <a:latin typeface="Calibri"/>
                <a:cs typeface="Calibri"/>
              </a:rPr>
              <a:t>)</a:t>
            </a:r>
          </a:p>
        </p:txBody>
      </p:sp>
      <p:sp>
        <p:nvSpPr>
          <p:cNvPr id="90" name="object 4"/>
          <p:cNvSpPr/>
          <p:nvPr/>
        </p:nvSpPr>
        <p:spPr>
          <a:xfrm>
            <a:off x="7346218" y="457776"/>
            <a:ext cx="957817" cy="311998"/>
          </a:xfrm>
          <a:custGeom>
            <a:avLst/>
            <a:gdLst/>
            <a:ahLst/>
            <a:cxnLst/>
            <a:rect l="l" t="t" r="r" b="b"/>
            <a:pathLst>
              <a:path w="1440179" h="491490">
                <a:moveTo>
                  <a:pt x="0" y="491401"/>
                </a:moveTo>
                <a:lnTo>
                  <a:pt x="1440052" y="491401"/>
                </a:lnTo>
                <a:lnTo>
                  <a:pt x="1440052" y="0"/>
                </a:lnTo>
                <a:lnTo>
                  <a:pt x="0" y="0"/>
                </a:lnTo>
                <a:lnTo>
                  <a:pt x="0" y="491401"/>
                </a:lnTo>
                <a:close/>
              </a:path>
            </a:pathLst>
          </a:custGeom>
          <a:solidFill>
            <a:srgbClr val="FFC000"/>
          </a:solidFill>
        </p:spPr>
        <p:txBody>
          <a:bodyPr wrap="square" lIns="0" tIns="0" rIns="0" bIns="0" rtlCol="0"/>
          <a:lstStyle/>
          <a:p>
            <a:pPr defTabSz="829178">
              <a:defRPr/>
            </a:pPr>
            <a:endParaRPr sz="1632">
              <a:solidFill>
                <a:prstClr val="black"/>
              </a:solidFill>
              <a:latin typeface="Calibri"/>
            </a:endParaRPr>
          </a:p>
        </p:txBody>
      </p:sp>
      <p:sp>
        <p:nvSpPr>
          <p:cNvPr id="91" name="object 6"/>
          <p:cNvSpPr txBox="1"/>
          <p:nvPr/>
        </p:nvSpPr>
        <p:spPr>
          <a:xfrm>
            <a:off x="6510589" y="388677"/>
            <a:ext cx="2556635" cy="390748"/>
          </a:xfrm>
          <a:prstGeom prst="rect">
            <a:avLst/>
          </a:prstGeom>
          <a:solidFill>
            <a:srgbClr val="FFC000"/>
          </a:solidFill>
        </p:spPr>
        <p:txBody>
          <a:bodyPr vert="horz" wrap="square" lIns="0" tIns="0" rIns="0" bIns="0" rtlCol="0">
            <a:spAutoFit/>
          </a:bodyPr>
          <a:lstStyle/>
          <a:p>
            <a:pPr marL="11516" algn="ctr" defTabSz="829178">
              <a:defRPr/>
            </a:pPr>
            <a:r>
              <a:rPr lang="en-US" sz="2539" spc="5" dirty="0">
                <a:solidFill>
                  <a:prstClr val="black"/>
                </a:solidFill>
                <a:latin typeface="Calibri"/>
                <a:cs typeface="Calibri"/>
              </a:rPr>
              <a:t>BFO: </a:t>
            </a:r>
            <a:r>
              <a:rPr sz="2539" spc="5" dirty="0">
                <a:solidFill>
                  <a:prstClr val="black"/>
                </a:solidFill>
                <a:latin typeface="Calibri"/>
                <a:cs typeface="Calibri"/>
              </a:rPr>
              <a:t>P</a:t>
            </a:r>
            <a:r>
              <a:rPr sz="2539" spc="-14" dirty="0">
                <a:solidFill>
                  <a:prstClr val="black"/>
                </a:solidFill>
                <a:latin typeface="Calibri"/>
                <a:cs typeface="Calibri"/>
              </a:rPr>
              <a:t>r</a:t>
            </a:r>
            <a:r>
              <a:rPr sz="2539" spc="-9" dirty="0">
                <a:solidFill>
                  <a:prstClr val="black"/>
                </a:solidFill>
                <a:latin typeface="Calibri"/>
                <a:cs typeface="Calibri"/>
              </a:rPr>
              <a:t>o</a:t>
            </a:r>
            <a:r>
              <a:rPr sz="2539" spc="-14" dirty="0">
                <a:solidFill>
                  <a:prstClr val="black"/>
                </a:solidFill>
                <a:latin typeface="Calibri"/>
                <a:cs typeface="Calibri"/>
              </a:rPr>
              <a:t>c</a:t>
            </a:r>
            <a:r>
              <a:rPr sz="2539" spc="18" dirty="0">
                <a:solidFill>
                  <a:prstClr val="black"/>
                </a:solidFill>
                <a:latin typeface="Calibri"/>
                <a:cs typeface="Calibri"/>
              </a:rPr>
              <a:t>e</a:t>
            </a:r>
            <a:r>
              <a:rPr sz="2539" spc="-18" dirty="0">
                <a:solidFill>
                  <a:prstClr val="black"/>
                </a:solidFill>
                <a:latin typeface="Calibri"/>
                <a:cs typeface="Calibri"/>
              </a:rPr>
              <a:t>s</a:t>
            </a:r>
            <a:r>
              <a:rPr sz="2539" spc="5" dirty="0">
                <a:solidFill>
                  <a:prstClr val="black"/>
                </a:solidFill>
                <a:latin typeface="Calibri"/>
                <a:cs typeface="Calibri"/>
              </a:rPr>
              <a:t>s</a:t>
            </a:r>
            <a:endParaRPr sz="2539" dirty="0">
              <a:solidFill>
                <a:prstClr val="black"/>
              </a:solidFill>
              <a:latin typeface="Calibri"/>
              <a:cs typeface="Calibri"/>
            </a:endParaRPr>
          </a:p>
        </p:txBody>
      </p:sp>
      <p:sp>
        <p:nvSpPr>
          <p:cNvPr id="114" name="object 89"/>
          <p:cNvSpPr/>
          <p:nvPr/>
        </p:nvSpPr>
        <p:spPr>
          <a:xfrm>
            <a:off x="7775088" y="780811"/>
            <a:ext cx="81190" cy="81190"/>
          </a:xfrm>
          <a:custGeom>
            <a:avLst/>
            <a:gdLst/>
            <a:ahLst/>
            <a:cxnLst/>
            <a:rect l="l" t="t" r="r" b="b"/>
            <a:pathLst>
              <a:path w="89535" h="89535">
                <a:moveTo>
                  <a:pt x="44703" y="0"/>
                </a:moveTo>
                <a:lnTo>
                  <a:pt x="0" y="89407"/>
                </a:lnTo>
                <a:lnTo>
                  <a:pt x="89408" y="89407"/>
                </a:lnTo>
                <a:lnTo>
                  <a:pt x="44703" y="0"/>
                </a:lnTo>
                <a:close/>
              </a:path>
            </a:pathLst>
          </a:custGeom>
          <a:solidFill>
            <a:srgbClr val="FFC000"/>
          </a:solidFill>
          <a:ln>
            <a:solidFill>
              <a:srgbClr val="00B0F0"/>
            </a:solidFill>
          </a:ln>
        </p:spPr>
        <p:txBody>
          <a:bodyPr wrap="square" lIns="0" tIns="0" rIns="0" bIns="0" rtlCol="0"/>
          <a:lstStyle/>
          <a:p>
            <a:pPr defTabSz="829178">
              <a:defRPr/>
            </a:pPr>
            <a:endParaRPr sz="1632">
              <a:solidFill>
                <a:prstClr val="black"/>
              </a:solidFill>
              <a:latin typeface="Calibri"/>
            </a:endParaRPr>
          </a:p>
        </p:txBody>
      </p:sp>
      <p:sp>
        <p:nvSpPr>
          <p:cNvPr id="115" name="object 89"/>
          <p:cNvSpPr/>
          <p:nvPr/>
        </p:nvSpPr>
        <p:spPr>
          <a:xfrm>
            <a:off x="7759541" y="1276591"/>
            <a:ext cx="81190" cy="81190"/>
          </a:xfrm>
          <a:custGeom>
            <a:avLst/>
            <a:gdLst/>
            <a:ahLst/>
            <a:cxnLst/>
            <a:rect l="l" t="t" r="r" b="b"/>
            <a:pathLst>
              <a:path w="89535" h="89535">
                <a:moveTo>
                  <a:pt x="44703" y="0"/>
                </a:moveTo>
                <a:lnTo>
                  <a:pt x="0" y="89407"/>
                </a:lnTo>
                <a:lnTo>
                  <a:pt x="89408" y="89407"/>
                </a:lnTo>
                <a:lnTo>
                  <a:pt x="44703" y="0"/>
                </a:lnTo>
                <a:close/>
              </a:path>
            </a:pathLst>
          </a:custGeom>
          <a:solidFill>
            <a:srgbClr val="FFC000"/>
          </a:solidFill>
          <a:ln>
            <a:solidFill>
              <a:srgbClr val="00B0F0"/>
            </a:solidFill>
          </a:ln>
        </p:spPr>
        <p:txBody>
          <a:bodyPr wrap="square" lIns="0" tIns="0" rIns="0" bIns="0" rtlCol="0"/>
          <a:lstStyle/>
          <a:p>
            <a:pPr defTabSz="829178">
              <a:defRPr/>
            </a:pPr>
            <a:endParaRPr sz="1632">
              <a:solidFill>
                <a:prstClr val="black"/>
              </a:solidFill>
              <a:latin typeface="Calibri"/>
            </a:endParaRPr>
          </a:p>
        </p:txBody>
      </p:sp>
      <p:sp>
        <p:nvSpPr>
          <p:cNvPr id="22" name="object 14"/>
          <p:cNvSpPr txBox="1"/>
          <p:nvPr/>
        </p:nvSpPr>
        <p:spPr>
          <a:xfrm>
            <a:off x="4073448" y="2351133"/>
            <a:ext cx="2360839" cy="669671"/>
          </a:xfrm>
          <a:prstGeom prst="rect">
            <a:avLst/>
          </a:prstGeom>
          <a:solidFill>
            <a:srgbClr val="FFC000"/>
          </a:solidFill>
        </p:spPr>
        <p:txBody>
          <a:bodyPr vert="horz" wrap="square" lIns="0" tIns="0" rIns="0" bIns="0" rtlCol="0">
            <a:spAutoFit/>
          </a:bodyPr>
          <a:lstStyle/>
          <a:p>
            <a:pPr algn="ctr" defTabSz="829178">
              <a:defRPr/>
            </a:pPr>
            <a:r>
              <a:rPr sz="2176" spc="5" dirty="0">
                <a:solidFill>
                  <a:prstClr val="black"/>
                </a:solidFill>
                <a:latin typeface="Calibri"/>
                <a:cs typeface="Calibri"/>
              </a:rPr>
              <a:t>P</a:t>
            </a:r>
            <a:r>
              <a:rPr sz="2176" spc="-14" dirty="0">
                <a:solidFill>
                  <a:prstClr val="black"/>
                </a:solidFill>
                <a:latin typeface="Calibri"/>
                <a:cs typeface="Calibri"/>
              </a:rPr>
              <a:t>r</a:t>
            </a:r>
            <a:r>
              <a:rPr sz="2176" spc="-9" dirty="0">
                <a:solidFill>
                  <a:prstClr val="black"/>
                </a:solidFill>
                <a:latin typeface="Calibri"/>
                <a:cs typeface="Calibri"/>
              </a:rPr>
              <a:t>o</a:t>
            </a:r>
            <a:r>
              <a:rPr sz="2176" spc="-5" dirty="0">
                <a:solidFill>
                  <a:prstClr val="black"/>
                </a:solidFill>
                <a:latin typeface="Calibri"/>
                <a:cs typeface="Calibri"/>
              </a:rPr>
              <a:t>du</a:t>
            </a:r>
            <a:r>
              <a:rPr sz="2176" spc="-14" dirty="0">
                <a:solidFill>
                  <a:prstClr val="black"/>
                </a:solidFill>
                <a:latin typeface="Calibri"/>
                <a:cs typeface="Calibri"/>
              </a:rPr>
              <a:t>c</a:t>
            </a:r>
            <a:r>
              <a:rPr sz="2176" spc="5" dirty="0">
                <a:solidFill>
                  <a:prstClr val="black"/>
                </a:solidFill>
                <a:latin typeface="Calibri"/>
                <a:cs typeface="Calibri"/>
              </a:rPr>
              <a:t>t</a:t>
            </a:r>
            <a:r>
              <a:rPr sz="2176" spc="-14" dirty="0">
                <a:solidFill>
                  <a:prstClr val="black"/>
                </a:solidFill>
                <a:latin typeface="Calibri"/>
                <a:cs typeface="Calibri"/>
              </a:rPr>
              <a:t>i</a:t>
            </a:r>
            <a:r>
              <a:rPr sz="2176" spc="27" dirty="0">
                <a:solidFill>
                  <a:prstClr val="black"/>
                </a:solidFill>
                <a:latin typeface="Calibri"/>
                <a:cs typeface="Calibri"/>
              </a:rPr>
              <a:t>o</a:t>
            </a:r>
            <a:r>
              <a:rPr sz="2176" spc="5" dirty="0">
                <a:solidFill>
                  <a:prstClr val="black"/>
                </a:solidFill>
                <a:latin typeface="Calibri"/>
                <a:cs typeface="Calibri"/>
              </a:rPr>
              <a:t>n</a:t>
            </a:r>
            <a:r>
              <a:rPr sz="2176" spc="-9" dirty="0">
                <a:solidFill>
                  <a:prstClr val="black"/>
                </a:solidFill>
                <a:latin typeface="Calibri"/>
                <a:cs typeface="Calibri"/>
              </a:rPr>
              <a:t> </a:t>
            </a:r>
            <a:r>
              <a:rPr sz="2176" spc="-32" dirty="0">
                <a:solidFill>
                  <a:prstClr val="black"/>
                </a:solidFill>
                <a:latin typeface="Calibri"/>
                <a:cs typeface="Calibri"/>
              </a:rPr>
              <a:t>P</a:t>
            </a:r>
            <a:r>
              <a:rPr sz="2176" spc="-9" dirty="0">
                <a:solidFill>
                  <a:prstClr val="black"/>
                </a:solidFill>
                <a:latin typeface="Calibri"/>
                <a:cs typeface="Calibri"/>
              </a:rPr>
              <a:t>l</a:t>
            </a:r>
            <a:r>
              <a:rPr sz="2176" spc="5" dirty="0">
                <a:solidFill>
                  <a:prstClr val="black"/>
                </a:solidFill>
                <a:latin typeface="Calibri"/>
                <a:cs typeface="Calibri"/>
              </a:rPr>
              <a:t>an</a:t>
            </a:r>
            <a:endParaRPr sz="2176" dirty="0">
              <a:solidFill>
                <a:prstClr val="black"/>
              </a:solidFill>
              <a:latin typeface="Calibri"/>
              <a:cs typeface="Calibri"/>
            </a:endParaRPr>
          </a:p>
          <a:p>
            <a:pPr algn="ctr" defTabSz="829178">
              <a:defRPr/>
            </a:pPr>
            <a:r>
              <a:rPr sz="2176" spc="5" dirty="0">
                <a:solidFill>
                  <a:prstClr val="black"/>
                </a:solidFill>
                <a:latin typeface="Calibri"/>
                <a:cs typeface="Calibri"/>
              </a:rPr>
              <a:t>G</a:t>
            </a:r>
            <a:r>
              <a:rPr sz="2176" spc="-14" dirty="0">
                <a:solidFill>
                  <a:prstClr val="black"/>
                </a:solidFill>
                <a:latin typeface="Calibri"/>
                <a:cs typeface="Calibri"/>
              </a:rPr>
              <a:t>e</a:t>
            </a:r>
            <a:r>
              <a:rPr sz="2176" spc="5" dirty="0">
                <a:solidFill>
                  <a:prstClr val="black"/>
                </a:solidFill>
                <a:latin typeface="Calibri"/>
                <a:cs typeface="Calibri"/>
              </a:rPr>
              <a:t>n</a:t>
            </a:r>
            <a:r>
              <a:rPr lang="en-US" sz="2176" spc="5" dirty="0">
                <a:solidFill>
                  <a:prstClr val="black"/>
                </a:solidFill>
                <a:latin typeface="Calibri"/>
                <a:cs typeface="Calibri"/>
              </a:rPr>
              <a:t>eration</a:t>
            </a:r>
            <a:r>
              <a:rPr sz="2176" spc="-9" dirty="0">
                <a:solidFill>
                  <a:prstClr val="black"/>
                </a:solidFill>
                <a:latin typeface="Calibri"/>
                <a:cs typeface="Calibri"/>
              </a:rPr>
              <a:t> </a:t>
            </a:r>
            <a:r>
              <a:rPr sz="2176" spc="5" dirty="0">
                <a:solidFill>
                  <a:prstClr val="black"/>
                </a:solidFill>
                <a:latin typeface="Calibri"/>
                <a:cs typeface="Calibri"/>
              </a:rPr>
              <a:t>P</a:t>
            </a:r>
            <a:r>
              <a:rPr sz="2176" spc="-14" dirty="0">
                <a:solidFill>
                  <a:prstClr val="black"/>
                </a:solidFill>
                <a:latin typeface="Calibri"/>
                <a:cs typeface="Calibri"/>
              </a:rPr>
              <a:t>r</a:t>
            </a:r>
            <a:r>
              <a:rPr sz="2176" spc="-5" dirty="0">
                <a:solidFill>
                  <a:prstClr val="black"/>
                </a:solidFill>
                <a:latin typeface="Calibri"/>
                <a:cs typeface="Calibri"/>
              </a:rPr>
              <a:t>o</a:t>
            </a:r>
            <a:r>
              <a:rPr sz="2176" spc="23" dirty="0">
                <a:solidFill>
                  <a:prstClr val="black"/>
                </a:solidFill>
                <a:latin typeface="Calibri"/>
                <a:cs typeface="Calibri"/>
              </a:rPr>
              <a:t>c</a:t>
            </a:r>
            <a:r>
              <a:rPr sz="2176" spc="-14" dirty="0">
                <a:solidFill>
                  <a:prstClr val="black"/>
                </a:solidFill>
                <a:latin typeface="Calibri"/>
                <a:cs typeface="Calibri"/>
              </a:rPr>
              <a:t>e</a:t>
            </a:r>
            <a:r>
              <a:rPr sz="2176" spc="-18" dirty="0">
                <a:solidFill>
                  <a:prstClr val="black"/>
                </a:solidFill>
                <a:latin typeface="Calibri"/>
                <a:cs typeface="Calibri"/>
              </a:rPr>
              <a:t>s</a:t>
            </a:r>
            <a:r>
              <a:rPr sz="2176" spc="5" dirty="0">
                <a:solidFill>
                  <a:prstClr val="black"/>
                </a:solidFill>
                <a:latin typeface="Calibri"/>
                <a:cs typeface="Calibri"/>
              </a:rPr>
              <a:t>s</a:t>
            </a:r>
            <a:endParaRPr sz="2176" dirty="0">
              <a:solidFill>
                <a:prstClr val="black"/>
              </a:solidFill>
              <a:latin typeface="Calibri"/>
              <a:cs typeface="Calibri"/>
            </a:endParaRPr>
          </a:p>
        </p:txBody>
      </p:sp>
      <p:sp>
        <p:nvSpPr>
          <p:cNvPr id="27" name="object 19"/>
          <p:cNvSpPr txBox="1"/>
          <p:nvPr/>
        </p:nvSpPr>
        <p:spPr>
          <a:xfrm>
            <a:off x="2301842" y="2361652"/>
            <a:ext cx="1106233" cy="669671"/>
          </a:xfrm>
          <a:prstGeom prst="rect">
            <a:avLst/>
          </a:prstGeom>
          <a:solidFill>
            <a:srgbClr val="FFC000"/>
          </a:solidFill>
        </p:spPr>
        <p:txBody>
          <a:bodyPr vert="horz" wrap="square" lIns="0" tIns="0" rIns="0" bIns="0" rtlCol="0">
            <a:spAutoFit/>
          </a:bodyPr>
          <a:lstStyle/>
          <a:p>
            <a:pPr marL="32822" algn="ctr" defTabSz="829178">
              <a:defRPr/>
            </a:pPr>
            <a:r>
              <a:rPr sz="2176" spc="-18" dirty="0">
                <a:solidFill>
                  <a:prstClr val="black"/>
                </a:solidFill>
                <a:latin typeface="Calibri"/>
                <a:cs typeface="Calibri"/>
              </a:rPr>
              <a:t>D</a:t>
            </a:r>
            <a:r>
              <a:rPr sz="2176" spc="18" dirty="0">
                <a:solidFill>
                  <a:prstClr val="black"/>
                </a:solidFill>
                <a:latin typeface="Calibri"/>
                <a:cs typeface="Calibri"/>
              </a:rPr>
              <a:t>e</a:t>
            </a:r>
            <a:r>
              <a:rPr sz="2176" spc="-18" dirty="0">
                <a:solidFill>
                  <a:prstClr val="black"/>
                </a:solidFill>
                <a:latin typeface="Calibri"/>
                <a:cs typeface="Calibri"/>
              </a:rPr>
              <a:t>s</a:t>
            </a:r>
            <a:r>
              <a:rPr sz="2176" spc="-9" dirty="0">
                <a:solidFill>
                  <a:prstClr val="black"/>
                </a:solidFill>
                <a:latin typeface="Calibri"/>
                <a:cs typeface="Calibri"/>
              </a:rPr>
              <a:t>i</a:t>
            </a:r>
            <a:r>
              <a:rPr sz="2176" spc="9" dirty="0">
                <a:solidFill>
                  <a:prstClr val="black"/>
                </a:solidFill>
                <a:latin typeface="Calibri"/>
                <a:cs typeface="Calibri"/>
              </a:rPr>
              <a:t>g</a:t>
            </a:r>
            <a:r>
              <a:rPr sz="2176" spc="5" dirty="0">
                <a:solidFill>
                  <a:prstClr val="black"/>
                </a:solidFill>
                <a:latin typeface="Calibri"/>
                <a:cs typeface="Calibri"/>
              </a:rPr>
              <a:t>n</a:t>
            </a:r>
            <a:endParaRPr sz="2176" dirty="0">
              <a:solidFill>
                <a:prstClr val="black"/>
              </a:solidFill>
              <a:latin typeface="Calibri"/>
              <a:cs typeface="Calibri"/>
            </a:endParaRPr>
          </a:p>
          <a:p>
            <a:pPr marL="11516" algn="ctr" defTabSz="829178">
              <a:defRPr/>
            </a:pPr>
            <a:r>
              <a:rPr lang="en-US" sz="2176" spc="-5" dirty="0">
                <a:solidFill>
                  <a:prstClr val="black"/>
                </a:solidFill>
                <a:latin typeface="Calibri"/>
                <a:cs typeface="Calibri"/>
              </a:rPr>
              <a:t>P</a:t>
            </a:r>
            <a:r>
              <a:rPr sz="2176" spc="-18" dirty="0">
                <a:solidFill>
                  <a:prstClr val="black"/>
                </a:solidFill>
                <a:latin typeface="Calibri"/>
                <a:cs typeface="Calibri"/>
              </a:rPr>
              <a:t>r</a:t>
            </a:r>
            <a:r>
              <a:rPr sz="2176" spc="-5" dirty="0">
                <a:solidFill>
                  <a:prstClr val="black"/>
                </a:solidFill>
                <a:latin typeface="Calibri"/>
                <a:cs typeface="Calibri"/>
              </a:rPr>
              <a:t>o</a:t>
            </a:r>
            <a:r>
              <a:rPr sz="2176" spc="23" dirty="0">
                <a:solidFill>
                  <a:prstClr val="black"/>
                </a:solidFill>
                <a:latin typeface="Calibri"/>
                <a:cs typeface="Calibri"/>
              </a:rPr>
              <a:t>c</a:t>
            </a:r>
            <a:r>
              <a:rPr sz="2176" spc="-14" dirty="0">
                <a:solidFill>
                  <a:prstClr val="black"/>
                </a:solidFill>
                <a:latin typeface="Calibri"/>
                <a:cs typeface="Calibri"/>
              </a:rPr>
              <a:t>e</a:t>
            </a:r>
            <a:r>
              <a:rPr sz="2176" spc="-18" dirty="0">
                <a:solidFill>
                  <a:prstClr val="black"/>
                </a:solidFill>
                <a:latin typeface="Calibri"/>
                <a:cs typeface="Calibri"/>
              </a:rPr>
              <a:t>s</a:t>
            </a:r>
            <a:r>
              <a:rPr sz="2176" spc="5" dirty="0">
                <a:solidFill>
                  <a:prstClr val="black"/>
                </a:solidFill>
                <a:latin typeface="Calibri"/>
                <a:cs typeface="Calibri"/>
              </a:rPr>
              <a:t>s</a:t>
            </a:r>
            <a:endParaRPr sz="2176" dirty="0">
              <a:solidFill>
                <a:prstClr val="black"/>
              </a:solidFill>
              <a:latin typeface="Calibri"/>
              <a:cs typeface="Calibri"/>
            </a:endParaRPr>
          </a:p>
        </p:txBody>
      </p:sp>
      <p:sp>
        <p:nvSpPr>
          <p:cNvPr id="50" name="object 108"/>
          <p:cNvSpPr/>
          <p:nvPr/>
        </p:nvSpPr>
        <p:spPr>
          <a:xfrm>
            <a:off x="2866878" y="1973215"/>
            <a:ext cx="3652417" cy="399362"/>
          </a:xfrm>
          <a:custGeom>
            <a:avLst/>
            <a:gdLst/>
            <a:ahLst/>
            <a:cxnLst/>
            <a:rect l="l" t="t" r="r" b="b"/>
            <a:pathLst>
              <a:path w="4027804" h="320039">
                <a:moveTo>
                  <a:pt x="0" y="319913"/>
                </a:moveTo>
                <a:lnTo>
                  <a:pt x="29405" y="283327"/>
                </a:lnTo>
                <a:lnTo>
                  <a:pt x="65021" y="267819"/>
                </a:lnTo>
                <a:lnTo>
                  <a:pt x="113565" y="254032"/>
                </a:lnTo>
                <a:lnTo>
                  <a:pt x="174277" y="241865"/>
                </a:lnTo>
                <a:lnTo>
                  <a:pt x="246397" y="231217"/>
                </a:lnTo>
                <a:lnTo>
                  <a:pt x="329164" y="221986"/>
                </a:lnTo>
                <a:lnTo>
                  <a:pt x="421818" y="214072"/>
                </a:lnTo>
                <a:lnTo>
                  <a:pt x="523599" y="207372"/>
                </a:lnTo>
                <a:lnTo>
                  <a:pt x="633745" y="201787"/>
                </a:lnTo>
                <a:lnTo>
                  <a:pt x="751498" y="197213"/>
                </a:lnTo>
                <a:lnTo>
                  <a:pt x="876095" y="193552"/>
                </a:lnTo>
                <a:lnTo>
                  <a:pt x="1006778" y="190700"/>
                </a:lnTo>
                <a:lnTo>
                  <a:pt x="1142785" y="188557"/>
                </a:lnTo>
                <a:lnTo>
                  <a:pt x="1283356" y="187021"/>
                </a:lnTo>
                <a:lnTo>
                  <a:pt x="1427731" y="185992"/>
                </a:lnTo>
                <a:lnTo>
                  <a:pt x="1575150" y="185367"/>
                </a:lnTo>
                <a:lnTo>
                  <a:pt x="1724852" y="185047"/>
                </a:lnTo>
                <a:lnTo>
                  <a:pt x="1876076" y="184928"/>
                </a:lnTo>
                <a:lnTo>
                  <a:pt x="2028063" y="184912"/>
                </a:lnTo>
                <a:lnTo>
                  <a:pt x="2164540" y="184888"/>
                </a:lnTo>
                <a:lnTo>
                  <a:pt x="2300469" y="184727"/>
                </a:lnTo>
                <a:lnTo>
                  <a:pt x="2435301" y="184287"/>
                </a:lnTo>
                <a:lnTo>
                  <a:pt x="2568485" y="183432"/>
                </a:lnTo>
                <a:lnTo>
                  <a:pt x="2699474" y="182022"/>
                </a:lnTo>
                <a:lnTo>
                  <a:pt x="2827718" y="179919"/>
                </a:lnTo>
                <a:lnTo>
                  <a:pt x="2952668" y="176983"/>
                </a:lnTo>
                <a:lnTo>
                  <a:pt x="3073776" y="173077"/>
                </a:lnTo>
                <a:lnTo>
                  <a:pt x="3190493" y="168061"/>
                </a:lnTo>
                <a:lnTo>
                  <a:pt x="3302269" y="161798"/>
                </a:lnTo>
                <a:lnTo>
                  <a:pt x="3408556" y="154147"/>
                </a:lnTo>
                <a:lnTo>
                  <a:pt x="3508805" y="144971"/>
                </a:lnTo>
                <a:lnTo>
                  <a:pt x="3602467" y="134130"/>
                </a:lnTo>
                <a:lnTo>
                  <a:pt x="3688993" y="121487"/>
                </a:lnTo>
                <a:lnTo>
                  <a:pt x="3767834" y="106902"/>
                </a:lnTo>
                <a:lnTo>
                  <a:pt x="3838440" y="90237"/>
                </a:lnTo>
                <a:lnTo>
                  <a:pt x="3900264" y="71352"/>
                </a:lnTo>
                <a:lnTo>
                  <a:pt x="3952757" y="50111"/>
                </a:lnTo>
                <a:lnTo>
                  <a:pt x="3995368" y="26373"/>
                </a:lnTo>
                <a:lnTo>
                  <a:pt x="4027551" y="0"/>
                </a:lnTo>
              </a:path>
            </a:pathLst>
          </a:custGeom>
          <a:ln w="12700">
            <a:solidFill>
              <a:srgbClr val="5B9BD4"/>
            </a:solidFill>
          </a:ln>
        </p:spPr>
        <p:txBody>
          <a:bodyPr wrap="square" lIns="0" tIns="0" rIns="0" bIns="0" rtlCol="0"/>
          <a:lstStyle/>
          <a:p>
            <a:pPr defTabSz="829178">
              <a:defRPr/>
            </a:pPr>
            <a:endParaRPr sz="3627">
              <a:solidFill>
                <a:prstClr val="black"/>
              </a:solidFill>
              <a:latin typeface="Calibri"/>
            </a:endParaRPr>
          </a:p>
        </p:txBody>
      </p:sp>
      <p:sp>
        <p:nvSpPr>
          <p:cNvPr id="51" name="object 109"/>
          <p:cNvSpPr/>
          <p:nvPr/>
        </p:nvSpPr>
        <p:spPr>
          <a:xfrm>
            <a:off x="6477837" y="1908263"/>
            <a:ext cx="74281" cy="90979"/>
          </a:xfrm>
          <a:custGeom>
            <a:avLst/>
            <a:gdLst/>
            <a:ahLst/>
            <a:cxnLst/>
            <a:rect l="l" t="t" r="r" b="b"/>
            <a:pathLst>
              <a:path w="81914" h="100330">
                <a:moveTo>
                  <a:pt x="76962" y="0"/>
                </a:moveTo>
                <a:lnTo>
                  <a:pt x="0" y="63880"/>
                </a:lnTo>
                <a:lnTo>
                  <a:pt x="81914" y="99821"/>
                </a:lnTo>
                <a:lnTo>
                  <a:pt x="76962" y="0"/>
                </a:lnTo>
                <a:close/>
              </a:path>
            </a:pathLst>
          </a:custGeom>
          <a:solidFill>
            <a:srgbClr val="FFC000"/>
          </a:solidFill>
          <a:ln>
            <a:solidFill>
              <a:srgbClr val="5B9BD4"/>
            </a:solidFill>
          </a:ln>
        </p:spPr>
        <p:txBody>
          <a:bodyPr wrap="square" lIns="0" tIns="0" rIns="0" bIns="0" rtlCol="0"/>
          <a:lstStyle/>
          <a:p>
            <a:pPr defTabSz="829178">
              <a:defRPr/>
            </a:pPr>
            <a:endParaRPr sz="3627">
              <a:solidFill>
                <a:prstClr val="black"/>
              </a:solidFill>
              <a:latin typeface="Calibri"/>
            </a:endParaRPr>
          </a:p>
        </p:txBody>
      </p:sp>
      <p:sp>
        <p:nvSpPr>
          <p:cNvPr id="52" name="object 110"/>
          <p:cNvSpPr txBox="1"/>
          <p:nvPr/>
        </p:nvSpPr>
        <p:spPr>
          <a:xfrm>
            <a:off x="2661958" y="2148804"/>
            <a:ext cx="425104" cy="167418"/>
          </a:xfrm>
          <a:prstGeom prst="rect">
            <a:avLst/>
          </a:prstGeom>
          <a:solidFill>
            <a:schemeClr val="bg1">
              <a:alpha val="80000"/>
            </a:schemeClr>
          </a:solidFill>
        </p:spPr>
        <p:txBody>
          <a:bodyPr vert="horz" wrap="square" lIns="0" tIns="0" rIns="0" bIns="0" rtlCol="0">
            <a:spAutoFit/>
          </a:bodyPr>
          <a:lstStyle/>
          <a:p>
            <a:pPr marL="11516" defTabSz="829178">
              <a:defRPr/>
            </a:pPr>
            <a:r>
              <a:rPr lang="en-US" sz="1088" spc="18" dirty="0">
                <a:solidFill>
                  <a:prstClr val="black"/>
                </a:solidFill>
                <a:latin typeface="Calibri"/>
                <a:cs typeface="Calibri"/>
              </a:rPr>
              <a:t>Part of</a:t>
            </a:r>
            <a:endParaRPr sz="1088" dirty="0">
              <a:solidFill>
                <a:prstClr val="black"/>
              </a:solidFill>
              <a:latin typeface="Calibri"/>
              <a:cs typeface="Calibri"/>
            </a:endParaRPr>
          </a:p>
        </p:txBody>
      </p:sp>
      <p:sp>
        <p:nvSpPr>
          <p:cNvPr id="55" name="object 114"/>
          <p:cNvSpPr/>
          <p:nvPr/>
        </p:nvSpPr>
        <p:spPr>
          <a:xfrm>
            <a:off x="5886470" y="1906300"/>
            <a:ext cx="660118" cy="444832"/>
          </a:xfrm>
          <a:custGeom>
            <a:avLst/>
            <a:gdLst/>
            <a:ahLst/>
            <a:cxnLst/>
            <a:rect l="l" t="t" r="r" b="b"/>
            <a:pathLst>
              <a:path w="727710" h="559435">
                <a:moveTo>
                  <a:pt x="0" y="558926"/>
                </a:moveTo>
                <a:lnTo>
                  <a:pt x="10659" y="506833"/>
                </a:lnTo>
                <a:lnTo>
                  <a:pt x="40393" y="470231"/>
                </a:lnTo>
                <a:lnTo>
                  <a:pt x="85832" y="446386"/>
                </a:lnTo>
                <a:lnTo>
                  <a:pt x="123185" y="436227"/>
                </a:lnTo>
                <a:lnTo>
                  <a:pt x="165023" y="429714"/>
                </a:lnTo>
                <a:lnTo>
                  <a:pt x="210347" y="426035"/>
                </a:lnTo>
                <a:lnTo>
                  <a:pt x="258159" y="424381"/>
                </a:lnTo>
                <a:lnTo>
                  <a:pt x="307461" y="423942"/>
                </a:lnTo>
                <a:lnTo>
                  <a:pt x="332359" y="423925"/>
                </a:lnTo>
                <a:lnTo>
                  <a:pt x="360455" y="423873"/>
                </a:lnTo>
                <a:lnTo>
                  <a:pt x="416147" y="422495"/>
                </a:lnTo>
                <a:lnTo>
                  <a:pt x="470332" y="417302"/>
                </a:lnTo>
                <a:lnTo>
                  <a:pt x="522006" y="405750"/>
                </a:lnTo>
                <a:lnTo>
                  <a:pt x="570166" y="385295"/>
                </a:lnTo>
                <a:lnTo>
                  <a:pt x="613805" y="353395"/>
                </a:lnTo>
                <a:lnTo>
                  <a:pt x="651922" y="307505"/>
                </a:lnTo>
                <a:lnTo>
                  <a:pt x="683510" y="245082"/>
                </a:lnTo>
                <a:lnTo>
                  <a:pt x="696542" y="206875"/>
                </a:lnTo>
                <a:lnTo>
                  <a:pt x="707565" y="163582"/>
                </a:lnTo>
                <a:lnTo>
                  <a:pt x="716455" y="114883"/>
                </a:lnTo>
                <a:lnTo>
                  <a:pt x="723084" y="60462"/>
                </a:lnTo>
                <a:lnTo>
                  <a:pt x="727329" y="0"/>
                </a:lnTo>
              </a:path>
            </a:pathLst>
          </a:custGeom>
          <a:ln w="12700">
            <a:solidFill>
              <a:srgbClr val="5B9BD4"/>
            </a:solidFill>
          </a:ln>
        </p:spPr>
        <p:txBody>
          <a:bodyPr wrap="square" lIns="0" tIns="0" rIns="0" bIns="0" rtlCol="0"/>
          <a:lstStyle/>
          <a:p>
            <a:pPr defTabSz="829178">
              <a:defRPr/>
            </a:pPr>
            <a:endParaRPr sz="3627">
              <a:solidFill>
                <a:prstClr val="black"/>
              </a:solidFill>
              <a:latin typeface="Calibri"/>
            </a:endParaRPr>
          </a:p>
        </p:txBody>
      </p:sp>
      <p:sp>
        <p:nvSpPr>
          <p:cNvPr id="57" name="object 117"/>
          <p:cNvSpPr/>
          <p:nvPr/>
        </p:nvSpPr>
        <p:spPr>
          <a:xfrm>
            <a:off x="6554881" y="1978858"/>
            <a:ext cx="1024183" cy="410151"/>
          </a:xfrm>
          <a:custGeom>
            <a:avLst/>
            <a:gdLst/>
            <a:ahLst/>
            <a:cxnLst/>
            <a:rect l="l" t="t" r="r" b="b"/>
            <a:pathLst>
              <a:path w="847089" h="313689">
                <a:moveTo>
                  <a:pt x="846963" y="313689"/>
                </a:moveTo>
                <a:lnTo>
                  <a:pt x="833468" y="261596"/>
                </a:lnTo>
                <a:lnTo>
                  <a:pt x="795826" y="224994"/>
                </a:lnTo>
                <a:lnTo>
                  <a:pt x="759420" y="207849"/>
                </a:lnTo>
                <a:lnTo>
                  <a:pt x="715438" y="195564"/>
                </a:lnTo>
                <a:lnTo>
                  <a:pt x="665143" y="187329"/>
                </a:lnTo>
                <a:lnTo>
                  <a:pt x="609798" y="182334"/>
                </a:lnTo>
                <a:lnTo>
                  <a:pt x="550664" y="179769"/>
                </a:lnTo>
                <a:lnTo>
                  <a:pt x="489006" y="178824"/>
                </a:lnTo>
                <a:lnTo>
                  <a:pt x="426085" y="178688"/>
                </a:lnTo>
                <a:lnTo>
                  <a:pt x="397243" y="178666"/>
                </a:lnTo>
                <a:lnTo>
                  <a:pt x="340012" y="178085"/>
                </a:lnTo>
                <a:lnTo>
                  <a:pt x="284142" y="175896"/>
                </a:lnTo>
                <a:lnTo>
                  <a:pt x="230539" y="171027"/>
                </a:lnTo>
                <a:lnTo>
                  <a:pt x="180109" y="162405"/>
                </a:lnTo>
                <a:lnTo>
                  <a:pt x="133761" y="148959"/>
                </a:lnTo>
                <a:lnTo>
                  <a:pt x="92399" y="129616"/>
                </a:lnTo>
                <a:lnTo>
                  <a:pt x="56931" y="103304"/>
                </a:lnTo>
                <a:lnTo>
                  <a:pt x="28264" y="68951"/>
                </a:lnTo>
                <a:lnTo>
                  <a:pt x="7305" y="25485"/>
                </a:lnTo>
                <a:lnTo>
                  <a:pt x="0" y="0"/>
                </a:lnTo>
              </a:path>
            </a:pathLst>
          </a:custGeom>
          <a:solidFill>
            <a:schemeClr val="bg1">
              <a:alpha val="80000"/>
            </a:schemeClr>
          </a:solidFill>
          <a:ln w="12700">
            <a:solidFill>
              <a:srgbClr val="5B9BD4"/>
            </a:solidFill>
          </a:ln>
        </p:spPr>
        <p:txBody>
          <a:bodyPr wrap="square" lIns="0" tIns="0" rIns="0" bIns="0" rtlCol="0"/>
          <a:lstStyle/>
          <a:p>
            <a:pPr defTabSz="829178">
              <a:defRPr/>
            </a:pPr>
            <a:endParaRPr sz="3627">
              <a:solidFill>
                <a:prstClr val="black"/>
              </a:solidFill>
              <a:latin typeface="Calibri"/>
            </a:endParaRPr>
          </a:p>
        </p:txBody>
      </p:sp>
      <p:sp>
        <p:nvSpPr>
          <p:cNvPr id="58" name="object 118"/>
          <p:cNvSpPr/>
          <p:nvPr/>
        </p:nvSpPr>
        <p:spPr>
          <a:xfrm>
            <a:off x="6515610" y="1908263"/>
            <a:ext cx="80615" cy="85221"/>
          </a:xfrm>
          <a:custGeom>
            <a:avLst/>
            <a:gdLst/>
            <a:ahLst/>
            <a:cxnLst/>
            <a:rect l="l" t="t" r="r" b="b"/>
            <a:pathLst>
              <a:path w="88900" h="93980">
                <a:moveTo>
                  <a:pt x="35306" y="0"/>
                </a:moveTo>
                <a:lnTo>
                  <a:pt x="0" y="93598"/>
                </a:lnTo>
                <a:lnTo>
                  <a:pt x="88900" y="84327"/>
                </a:lnTo>
                <a:lnTo>
                  <a:pt x="35306" y="0"/>
                </a:lnTo>
                <a:close/>
              </a:path>
            </a:pathLst>
          </a:custGeom>
          <a:solidFill>
            <a:srgbClr val="5B9BD4"/>
          </a:solidFill>
          <a:ln>
            <a:solidFill>
              <a:srgbClr val="5B9BD4"/>
            </a:solidFill>
          </a:ln>
        </p:spPr>
        <p:txBody>
          <a:bodyPr wrap="square" lIns="0" tIns="0" rIns="0" bIns="0" rtlCol="0"/>
          <a:lstStyle/>
          <a:p>
            <a:pPr defTabSz="829178">
              <a:defRPr/>
            </a:pPr>
            <a:endParaRPr sz="3627">
              <a:solidFill>
                <a:prstClr val="black"/>
              </a:solidFill>
              <a:latin typeface="Calibri"/>
            </a:endParaRPr>
          </a:p>
        </p:txBody>
      </p:sp>
      <p:sp>
        <p:nvSpPr>
          <p:cNvPr id="61" name="object 121"/>
          <p:cNvSpPr/>
          <p:nvPr/>
        </p:nvSpPr>
        <p:spPr>
          <a:xfrm>
            <a:off x="6531042" y="1908263"/>
            <a:ext cx="78311" cy="89252"/>
          </a:xfrm>
          <a:custGeom>
            <a:avLst/>
            <a:gdLst/>
            <a:ahLst/>
            <a:cxnLst/>
            <a:rect l="l" t="t" r="r" b="b"/>
            <a:pathLst>
              <a:path w="86360" h="98425">
                <a:moveTo>
                  <a:pt x="18287" y="0"/>
                </a:moveTo>
                <a:lnTo>
                  <a:pt x="0" y="98297"/>
                </a:lnTo>
                <a:lnTo>
                  <a:pt x="85978" y="73532"/>
                </a:lnTo>
                <a:lnTo>
                  <a:pt x="18287" y="0"/>
                </a:lnTo>
                <a:close/>
              </a:path>
            </a:pathLst>
          </a:custGeom>
          <a:solidFill>
            <a:srgbClr val="5B9BD4"/>
          </a:solidFill>
        </p:spPr>
        <p:txBody>
          <a:bodyPr wrap="square" lIns="0" tIns="0" rIns="0" bIns="0" rtlCol="0"/>
          <a:lstStyle/>
          <a:p>
            <a:pPr defTabSz="829178">
              <a:defRPr/>
            </a:pPr>
            <a:endParaRPr sz="3627">
              <a:solidFill>
                <a:prstClr val="black"/>
              </a:solidFill>
              <a:latin typeface="Calibri"/>
            </a:endParaRPr>
          </a:p>
        </p:txBody>
      </p:sp>
      <p:sp>
        <p:nvSpPr>
          <p:cNvPr id="62" name="object 123"/>
          <p:cNvSpPr/>
          <p:nvPr/>
        </p:nvSpPr>
        <p:spPr>
          <a:xfrm>
            <a:off x="6575957" y="1973331"/>
            <a:ext cx="3663676" cy="404139"/>
          </a:xfrm>
          <a:custGeom>
            <a:avLst/>
            <a:gdLst/>
            <a:ahLst/>
            <a:cxnLst/>
            <a:rect l="l" t="t" r="r" b="b"/>
            <a:pathLst>
              <a:path w="3992245" h="320039">
                <a:moveTo>
                  <a:pt x="3991737" y="319786"/>
                </a:moveTo>
                <a:lnTo>
                  <a:pt x="3962589" y="283200"/>
                </a:lnTo>
                <a:lnTo>
                  <a:pt x="3927286" y="267692"/>
                </a:lnTo>
                <a:lnTo>
                  <a:pt x="3879169" y="253905"/>
                </a:lnTo>
                <a:lnTo>
                  <a:pt x="3818991" y="241738"/>
                </a:lnTo>
                <a:lnTo>
                  <a:pt x="3747506" y="231090"/>
                </a:lnTo>
                <a:lnTo>
                  <a:pt x="3665468" y="221859"/>
                </a:lnTo>
                <a:lnTo>
                  <a:pt x="3573632" y="213945"/>
                </a:lnTo>
                <a:lnTo>
                  <a:pt x="3472751" y="207245"/>
                </a:lnTo>
                <a:lnTo>
                  <a:pt x="3363579" y="201660"/>
                </a:lnTo>
                <a:lnTo>
                  <a:pt x="3246869" y="197086"/>
                </a:lnTo>
                <a:lnTo>
                  <a:pt x="3123377" y="193425"/>
                </a:lnTo>
                <a:lnTo>
                  <a:pt x="2993855" y="190573"/>
                </a:lnTo>
                <a:lnTo>
                  <a:pt x="2859057" y="188430"/>
                </a:lnTo>
                <a:lnTo>
                  <a:pt x="2719738" y="186894"/>
                </a:lnTo>
                <a:lnTo>
                  <a:pt x="2576652" y="185865"/>
                </a:lnTo>
                <a:lnTo>
                  <a:pt x="2430551" y="185240"/>
                </a:lnTo>
                <a:lnTo>
                  <a:pt x="2282191" y="184920"/>
                </a:lnTo>
                <a:lnTo>
                  <a:pt x="2132325" y="184801"/>
                </a:lnTo>
                <a:lnTo>
                  <a:pt x="1981708" y="184785"/>
                </a:lnTo>
                <a:lnTo>
                  <a:pt x="1846449" y="184761"/>
                </a:lnTo>
                <a:lnTo>
                  <a:pt x="1711736" y="184600"/>
                </a:lnTo>
                <a:lnTo>
                  <a:pt x="1578112" y="184161"/>
                </a:lnTo>
                <a:lnTo>
                  <a:pt x="1446121" y="183306"/>
                </a:lnTo>
                <a:lnTo>
                  <a:pt x="1316307" y="181897"/>
                </a:lnTo>
                <a:lnTo>
                  <a:pt x="1189213" y="179795"/>
                </a:lnTo>
                <a:lnTo>
                  <a:pt x="1065383" y="176862"/>
                </a:lnTo>
                <a:lnTo>
                  <a:pt x="945361" y="172958"/>
                </a:lnTo>
                <a:lnTo>
                  <a:pt x="829690" y="167946"/>
                </a:lnTo>
                <a:lnTo>
                  <a:pt x="718915" y="161686"/>
                </a:lnTo>
                <a:lnTo>
                  <a:pt x="613578" y="154041"/>
                </a:lnTo>
                <a:lnTo>
                  <a:pt x="514224" y="144871"/>
                </a:lnTo>
                <a:lnTo>
                  <a:pt x="421395" y="134038"/>
                </a:lnTo>
                <a:lnTo>
                  <a:pt x="335637" y="121403"/>
                </a:lnTo>
                <a:lnTo>
                  <a:pt x="257492" y="106828"/>
                </a:lnTo>
                <a:lnTo>
                  <a:pt x="187504" y="90175"/>
                </a:lnTo>
                <a:lnTo>
                  <a:pt x="126218" y="71303"/>
                </a:lnTo>
                <a:lnTo>
                  <a:pt x="74175" y="50076"/>
                </a:lnTo>
                <a:lnTo>
                  <a:pt x="31921" y="26354"/>
                </a:lnTo>
                <a:lnTo>
                  <a:pt x="0" y="0"/>
                </a:lnTo>
              </a:path>
            </a:pathLst>
          </a:custGeom>
          <a:ln w="12700">
            <a:solidFill>
              <a:srgbClr val="5B9BD4"/>
            </a:solidFill>
          </a:ln>
        </p:spPr>
        <p:txBody>
          <a:bodyPr wrap="square" lIns="0" tIns="0" rIns="0" bIns="0" rtlCol="0"/>
          <a:lstStyle/>
          <a:p>
            <a:pPr defTabSz="829178">
              <a:defRPr/>
            </a:pPr>
            <a:endParaRPr sz="3627">
              <a:solidFill>
                <a:prstClr val="black"/>
              </a:solidFill>
              <a:latin typeface="Calibri"/>
            </a:endParaRPr>
          </a:p>
        </p:txBody>
      </p:sp>
      <p:sp>
        <p:nvSpPr>
          <p:cNvPr id="63" name="object 124"/>
          <p:cNvSpPr/>
          <p:nvPr/>
        </p:nvSpPr>
        <p:spPr>
          <a:xfrm>
            <a:off x="6542790" y="1908263"/>
            <a:ext cx="74856" cy="90979"/>
          </a:xfrm>
          <a:custGeom>
            <a:avLst/>
            <a:gdLst/>
            <a:ahLst/>
            <a:cxnLst/>
            <a:rect l="l" t="t" r="r" b="b"/>
            <a:pathLst>
              <a:path w="82550" h="100330">
                <a:moveTo>
                  <a:pt x="5334" y="0"/>
                </a:moveTo>
                <a:lnTo>
                  <a:pt x="0" y="99821"/>
                </a:lnTo>
                <a:lnTo>
                  <a:pt x="82041" y="64134"/>
                </a:lnTo>
                <a:lnTo>
                  <a:pt x="5334" y="0"/>
                </a:lnTo>
                <a:close/>
              </a:path>
            </a:pathLst>
          </a:custGeom>
          <a:solidFill>
            <a:srgbClr val="FFC000"/>
          </a:solidFill>
          <a:ln>
            <a:solidFill>
              <a:srgbClr val="5B9BD4"/>
            </a:solidFill>
          </a:ln>
        </p:spPr>
        <p:txBody>
          <a:bodyPr wrap="square" lIns="0" tIns="0" rIns="0" bIns="0" rtlCol="0"/>
          <a:lstStyle/>
          <a:p>
            <a:pPr defTabSz="829178">
              <a:defRPr/>
            </a:pPr>
            <a:endParaRPr sz="3627">
              <a:solidFill>
                <a:prstClr val="black"/>
              </a:solidFill>
              <a:latin typeface="Calibri"/>
            </a:endParaRPr>
          </a:p>
        </p:txBody>
      </p:sp>
      <p:sp>
        <p:nvSpPr>
          <p:cNvPr id="78" name="object 21"/>
          <p:cNvSpPr/>
          <p:nvPr/>
        </p:nvSpPr>
        <p:spPr>
          <a:xfrm flipV="1">
            <a:off x="8526531" y="2580078"/>
            <a:ext cx="921656" cy="77351"/>
          </a:xfrm>
          <a:custGeom>
            <a:avLst/>
            <a:gdLst/>
            <a:ahLst/>
            <a:cxnLst/>
            <a:rect l="l" t="t" r="r" b="b"/>
            <a:pathLst>
              <a:path w="118744">
                <a:moveTo>
                  <a:pt x="0" y="0"/>
                </a:moveTo>
                <a:lnTo>
                  <a:pt x="118237" y="0"/>
                </a:lnTo>
              </a:path>
            </a:pathLst>
          </a:custGeom>
          <a:ln w="12700">
            <a:solidFill>
              <a:srgbClr val="5B9BD4"/>
            </a:solidFill>
          </a:ln>
        </p:spPr>
        <p:txBody>
          <a:bodyPr wrap="square" lIns="0" tIns="0" rIns="0" bIns="0" rtlCol="0"/>
          <a:lstStyle/>
          <a:p>
            <a:pPr defTabSz="829178">
              <a:defRPr/>
            </a:pPr>
            <a:endParaRPr sz="3627">
              <a:solidFill>
                <a:prstClr val="black"/>
              </a:solidFill>
              <a:latin typeface="Calibri"/>
            </a:endParaRPr>
          </a:p>
        </p:txBody>
      </p:sp>
      <p:sp>
        <p:nvSpPr>
          <p:cNvPr id="79" name="object 22"/>
          <p:cNvSpPr/>
          <p:nvPr/>
        </p:nvSpPr>
        <p:spPr>
          <a:xfrm rot="10800000">
            <a:off x="8445341" y="2626298"/>
            <a:ext cx="81190" cy="81190"/>
          </a:xfrm>
          <a:custGeom>
            <a:avLst/>
            <a:gdLst/>
            <a:ahLst/>
            <a:cxnLst/>
            <a:rect l="l" t="t" r="r" b="b"/>
            <a:pathLst>
              <a:path w="89535" h="89535">
                <a:moveTo>
                  <a:pt x="0" y="0"/>
                </a:moveTo>
                <a:lnTo>
                  <a:pt x="0" y="89408"/>
                </a:lnTo>
                <a:lnTo>
                  <a:pt x="89407" y="44703"/>
                </a:lnTo>
                <a:lnTo>
                  <a:pt x="0" y="0"/>
                </a:lnTo>
                <a:close/>
              </a:path>
            </a:pathLst>
          </a:custGeom>
          <a:solidFill>
            <a:srgbClr val="FFC000"/>
          </a:solidFill>
          <a:ln>
            <a:solidFill>
              <a:srgbClr val="5B9BD4"/>
            </a:solidFill>
          </a:ln>
        </p:spPr>
        <p:txBody>
          <a:bodyPr wrap="square" lIns="0" tIns="0" rIns="0" bIns="0" rtlCol="0"/>
          <a:lstStyle/>
          <a:p>
            <a:pPr defTabSz="829178">
              <a:defRPr/>
            </a:pPr>
            <a:endParaRPr sz="3627">
              <a:solidFill>
                <a:prstClr val="black"/>
              </a:solidFill>
              <a:latin typeface="Calibri"/>
            </a:endParaRPr>
          </a:p>
        </p:txBody>
      </p:sp>
      <p:sp>
        <p:nvSpPr>
          <p:cNvPr id="80" name="object 23"/>
          <p:cNvSpPr txBox="1"/>
          <p:nvPr/>
        </p:nvSpPr>
        <p:spPr>
          <a:xfrm>
            <a:off x="8762303" y="2569291"/>
            <a:ext cx="451161" cy="167418"/>
          </a:xfrm>
          <a:prstGeom prst="rect">
            <a:avLst/>
          </a:prstGeom>
          <a:solidFill>
            <a:schemeClr val="bg1"/>
          </a:solidFill>
        </p:spPr>
        <p:txBody>
          <a:bodyPr vert="horz" wrap="square" lIns="0" tIns="0" rIns="0" bIns="0" rtlCol="0">
            <a:spAutoFit/>
          </a:bodyPr>
          <a:lstStyle/>
          <a:p>
            <a:pPr marL="11516" defTabSz="829178">
              <a:defRPr/>
            </a:pPr>
            <a:r>
              <a:rPr lang="en-US" sz="1088" spc="-9" dirty="0">
                <a:solidFill>
                  <a:prstClr val="black"/>
                </a:solidFill>
                <a:latin typeface="Calibri"/>
                <a:cs typeface="Calibri"/>
              </a:rPr>
              <a:t>Follows</a:t>
            </a:r>
            <a:endParaRPr sz="1088" dirty="0">
              <a:solidFill>
                <a:prstClr val="black"/>
              </a:solidFill>
              <a:latin typeface="Calibri"/>
              <a:cs typeface="Calibri"/>
            </a:endParaRPr>
          </a:p>
        </p:txBody>
      </p:sp>
      <p:sp>
        <p:nvSpPr>
          <p:cNvPr id="35" name="object 27"/>
          <p:cNvSpPr txBox="1"/>
          <p:nvPr/>
        </p:nvSpPr>
        <p:spPr>
          <a:xfrm>
            <a:off x="7119754" y="2368856"/>
            <a:ext cx="1327608" cy="669671"/>
          </a:xfrm>
          <a:prstGeom prst="rect">
            <a:avLst/>
          </a:prstGeom>
          <a:solidFill>
            <a:srgbClr val="FFC000"/>
          </a:solidFill>
        </p:spPr>
        <p:txBody>
          <a:bodyPr vert="horz" wrap="square" lIns="0" tIns="0" rIns="0" bIns="0" rtlCol="0">
            <a:spAutoFit/>
          </a:bodyPr>
          <a:lstStyle/>
          <a:p>
            <a:pPr algn="ctr" defTabSz="829178">
              <a:defRPr/>
            </a:pPr>
            <a:r>
              <a:rPr sz="2176" spc="5" dirty="0">
                <a:solidFill>
                  <a:prstClr val="black"/>
                </a:solidFill>
                <a:latin typeface="Calibri"/>
                <a:cs typeface="Calibri"/>
              </a:rPr>
              <a:t>P</a:t>
            </a:r>
            <a:r>
              <a:rPr sz="2176" spc="-14" dirty="0">
                <a:solidFill>
                  <a:prstClr val="black"/>
                </a:solidFill>
                <a:latin typeface="Calibri"/>
                <a:cs typeface="Calibri"/>
              </a:rPr>
              <a:t>r</a:t>
            </a:r>
            <a:r>
              <a:rPr sz="2176" spc="-9" dirty="0">
                <a:solidFill>
                  <a:prstClr val="black"/>
                </a:solidFill>
                <a:latin typeface="Calibri"/>
                <a:cs typeface="Calibri"/>
              </a:rPr>
              <a:t>o</a:t>
            </a:r>
            <a:r>
              <a:rPr sz="2176" spc="-5" dirty="0">
                <a:solidFill>
                  <a:prstClr val="black"/>
                </a:solidFill>
                <a:latin typeface="Calibri"/>
                <a:cs typeface="Calibri"/>
              </a:rPr>
              <a:t>du</a:t>
            </a:r>
            <a:r>
              <a:rPr sz="2176" spc="-14" dirty="0">
                <a:solidFill>
                  <a:prstClr val="black"/>
                </a:solidFill>
                <a:latin typeface="Calibri"/>
                <a:cs typeface="Calibri"/>
              </a:rPr>
              <a:t>c</a:t>
            </a:r>
            <a:r>
              <a:rPr sz="2176" spc="5" dirty="0">
                <a:solidFill>
                  <a:prstClr val="black"/>
                </a:solidFill>
                <a:latin typeface="Calibri"/>
                <a:cs typeface="Calibri"/>
              </a:rPr>
              <a:t>t</a:t>
            </a:r>
            <a:r>
              <a:rPr sz="2176" spc="-14" dirty="0">
                <a:solidFill>
                  <a:prstClr val="black"/>
                </a:solidFill>
                <a:latin typeface="Calibri"/>
                <a:cs typeface="Calibri"/>
              </a:rPr>
              <a:t>i</a:t>
            </a:r>
            <a:r>
              <a:rPr sz="2176" spc="27" dirty="0">
                <a:solidFill>
                  <a:prstClr val="black"/>
                </a:solidFill>
                <a:latin typeface="Calibri"/>
                <a:cs typeface="Calibri"/>
              </a:rPr>
              <a:t>o</a:t>
            </a:r>
            <a:r>
              <a:rPr sz="2176" spc="5" dirty="0">
                <a:solidFill>
                  <a:prstClr val="black"/>
                </a:solidFill>
                <a:latin typeface="Calibri"/>
                <a:cs typeface="Calibri"/>
              </a:rPr>
              <a:t>n</a:t>
            </a:r>
            <a:endParaRPr sz="2176" dirty="0">
              <a:solidFill>
                <a:prstClr val="black"/>
              </a:solidFill>
              <a:latin typeface="Calibri"/>
              <a:cs typeface="Calibri"/>
            </a:endParaRPr>
          </a:p>
          <a:p>
            <a:pPr algn="ctr" defTabSz="829178">
              <a:defRPr/>
            </a:pPr>
            <a:r>
              <a:rPr sz="2176" spc="5" dirty="0">
                <a:solidFill>
                  <a:prstClr val="black"/>
                </a:solidFill>
                <a:latin typeface="Calibri"/>
                <a:cs typeface="Calibri"/>
              </a:rPr>
              <a:t>P</a:t>
            </a:r>
            <a:r>
              <a:rPr sz="2176" spc="-14" dirty="0">
                <a:solidFill>
                  <a:prstClr val="black"/>
                </a:solidFill>
                <a:latin typeface="Calibri"/>
                <a:cs typeface="Calibri"/>
              </a:rPr>
              <a:t>r</a:t>
            </a:r>
            <a:r>
              <a:rPr sz="2176" spc="-5" dirty="0">
                <a:solidFill>
                  <a:prstClr val="black"/>
                </a:solidFill>
                <a:latin typeface="Calibri"/>
                <a:cs typeface="Calibri"/>
              </a:rPr>
              <a:t>o</a:t>
            </a:r>
            <a:r>
              <a:rPr sz="2176" spc="-14" dirty="0">
                <a:solidFill>
                  <a:prstClr val="black"/>
                </a:solidFill>
                <a:latin typeface="Calibri"/>
                <a:cs typeface="Calibri"/>
              </a:rPr>
              <a:t>c</a:t>
            </a:r>
            <a:r>
              <a:rPr sz="2176" spc="23" dirty="0">
                <a:solidFill>
                  <a:prstClr val="black"/>
                </a:solidFill>
                <a:latin typeface="Calibri"/>
                <a:cs typeface="Calibri"/>
              </a:rPr>
              <a:t>e</a:t>
            </a:r>
            <a:r>
              <a:rPr sz="2176" spc="-18" dirty="0">
                <a:solidFill>
                  <a:prstClr val="black"/>
                </a:solidFill>
                <a:latin typeface="Calibri"/>
                <a:cs typeface="Calibri"/>
              </a:rPr>
              <a:t>s</a:t>
            </a:r>
            <a:r>
              <a:rPr sz="2176" spc="5" dirty="0">
                <a:solidFill>
                  <a:prstClr val="black"/>
                </a:solidFill>
                <a:latin typeface="Calibri"/>
                <a:cs typeface="Calibri"/>
              </a:rPr>
              <a:t>s</a:t>
            </a:r>
            <a:endParaRPr sz="2176" dirty="0">
              <a:solidFill>
                <a:prstClr val="black"/>
              </a:solidFill>
              <a:latin typeface="Calibri"/>
              <a:cs typeface="Calibri"/>
            </a:endParaRPr>
          </a:p>
        </p:txBody>
      </p:sp>
      <p:sp>
        <p:nvSpPr>
          <p:cNvPr id="102" name="TextBox 101"/>
          <p:cNvSpPr txBox="1"/>
          <p:nvPr/>
        </p:nvSpPr>
        <p:spPr>
          <a:xfrm rot="16200000">
            <a:off x="776392" y="4449733"/>
            <a:ext cx="1599884" cy="650691"/>
          </a:xfrm>
          <a:prstGeom prst="rect">
            <a:avLst/>
          </a:prstGeom>
          <a:noFill/>
        </p:spPr>
        <p:txBody>
          <a:bodyPr wrap="square" rtlCol="0">
            <a:spAutoFit/>
          </a:bodyPr>
          <a:lstStyle/>
          <a:p>
            <a:pPr algn="ctr" defTabSz="829178"/>
            <a:r>
              <a:rPr lang="fr-CH" sz="1814" b="1" dirty="0">
                <a:solidFill>
                  <a:srgbClr val="1F497D">
                    <a:lumMod val="60000"/>
                    <a:lumOff val="40000"/>
                  </a:srgbClr>
                </a:solidFill>
                <a:latin typeface="Calibri"/>
              </a:rPr>
              <a:t>Information</a:t>
            </a:r>
            <a:br>
              <a:rPr lang="fr-CH" sz="1814" b="1" dirty="0">
                <a:solidFill>
                  <a:srgbClr val="1F497D">
                    <a:lumMod val="60000"/>
                    <a:lumOff val="40000"/>
                  </a:srgbClr>
                </a:solidFill>
                <a:latin typeface="Calibri"/>
              </a:rPr>
            </a:br>
            <a:r>
              <a:rPr lang="fr-CH" sz="1814" b="1" dirty="0" err="1">
                <a:solidFill>
                  <a:srgbClr val="1F497D">
                    <a:lumMod val="60000"/>
                    <a:lumOff val="40000"/>
                  </a:srgbClr>
                </a:solidFill>
                <a:latin typeface="Calibri"/>
              </a:rPr>
              <a:t>Entity</a:t>
            </a:r>
            <a:endParaRPr lang="en-GB" sz="1814" b="1" dirty="0">
              <a:solidFill>
                <a:srgbClr val="1F497D">
                  <a:lumMod val="60000"/>
                  <a:lumOff val="40000"/>
                </a:srgbClr>
              </a:solidFill>
              <a:latin typeface="Calibri"/>
            </a:endParaRPr>
          </a:p>
        </p:txBody>
      </p:sp>
      <p:sp>
        <p:nvSpPr>
          <p:cNvPr id="59" name="object 119"/>
          <p:cNvSpPr txBox="1"/>
          <p:nvPr/>
        </p:nvSpPr>
        <p:spPr>
          <a:xfrm>
            <a:off x="9785089" y="2096717"/>
            <a:ext cx="464454" cy="195438"/>
          </a:xfrm>
          <a:prstGeom prst="rect">
            <a:avLst/>
          </a:prstGeom>
          <a:solidFill>
            <a:schemeClr val="bg1">
              <a:alpha val="80000"/>
            </a:schemeClr>
          </a:solidFill>
        </p:spPr>
        <p:txBody>
          <a:bodyPr vert="horz" wrap="square" lIns="0" tIns="0" rIns="0" bIns="0" rtlCol="0">
            <a:spAutoFit/>
          </a:bodyPr>
          <a:lstStyle/>
          <a:p>
            <a:pPr marL="11516" defTabSz="829178">
              <a:defRPr/>
            </a:pPr>
            <a:r>
              <a:rPr lang="en-US" sz="1270" spc="-5" dirty="0">
                <a:solidFill>
                  <a:prstClr val="black"/>
                </a:solidFill>
                <a:latin typeface="Calibri"/>
                <a:cs typeface="Calibri"/>
              </a:rPr>
              <a:t>Part of</a:t>
            </a:r>
            <a:endParaRPr sz="1270" dirty="0">
              <a:solidFill>
                <a:prstClr val="black"/>
              </a:solidFill>
              <a:latin typeface="Calibri"/>
              <a:cs typeface="Calibri"/>
            </a:endParaRPr>
          </a:p>
        </p:txBody>
      </p:sp>
      <p:sp>
        <p:nvSpPr>
          <p:cNvPr id="39" name="object 31"/>
          <p:cNvSpPr txBox="1"/>
          <p:nvPr/>
        </p:nvSpPr>
        <p:spPr>
          <a:xfrm>
            <a:off x="9430201" y="2368856"/>
            <a:ext cx="1508032" cy="669671"/>
          </a:xfrm>
          <a:prstGeom prst="rect">
            <a:avLst/>
          </a:prstGeom>
          <a:solidFill>
            <a:srgbClr val="FFC000"/>
          </a:solidFill>
        </p:spPr>
        <p:txBody>
          <a:bodyPr vert="horz" wrap="square" lIns="0" tIns="0" rIns="0" bIns="0" rtlCol="0">
            <a:spAutoFit/>
          </a:bodyPr>
          <a:lstStyle/>
          <a:p>
            <a:pPr marL="11516" algn="ctr" defTabSz="829178">
              <a:tabLst>
                <a:tab pos="255663" algn="l"/>
              </a:tabLst>
              <a:defRPr/>
            </a:pPr>
            <a:r>
              <a:rPr lang="en-US" sz="2176" spc="-18" dirty="0">
                <a:solidFill>
                  <a:prstClr val="black"/>
                </a:solidFill>
                <a:latin typeface="Calibri"/>
                <a:cs typeface="Calibri"/>
              </a:rPr>
              <a:t>Maintenance Process</a:t>
            </a:r>
            <a:endParaRPr sz="2176" dirty="0">
              <a:solidFill>
                <a:prstClr val="black"/>
              </a:solidFill>
              <a:latin typeface="Calibri"/>
              <a:cs typeface="Calibri"/>
            </a:endParaRPr>
          </a:p>
        </p:txBody>
      </p:sp>
      <p:sp>
        <p:nvSpPr>
          <p:cNvPr id="56" name="object 116"/>
          <p:cNvSpPr txBox="1"/>
          <p:nvPr/>
        </p:nvSpPr>
        <p:spPr>
          <a:xfrm>
            <a:off x="6773580" y="2191781"/>
            <a:ext cx="451161" cy="167418"/>
          </a:xfrm>
          <a:prstGeom prst="rect">
            <a:avLst/>
          </a:prstGeom>
          <a:solidFill>
            <a:schemeClr val="bg1">
              <a:alpha val="80000"/>
            </a:schemeClr>
          </a:solidFill>
        </p:spPr>
        <p:txBody>
          <a:bodyPr vert="horz" wrap="square" lIns="0" tIns="0" rIns="0" bIns="0" rtlCol="0">
            <a:spAutoFit/>
          </a:bodyPr>
          <a:lstStyle/>
          <a:p>
            <a:pPr marL="11516" defTabSz="829178">
              <a:defRPr/>
            </a:pPr>
            <a:r>
              <a:rPr lang="en-US" sz="1088" spc="18" dirty="0">
                <a:solidFill>
                  <a:prstClr val="black"/>
                </a:solidFill>
                <a:latin typeface="Calibri"/>
                <a:cs typeface="Calibri"/>
              </a:rPr>
              <a:t>Part of</a:t>
            </a:r>
            <a:endParaRPr sz="1088" dirty="0">
              <a:solidFill>
                <a:prstClr val="black"/>
              </a:solidFill>
              <a:latin typeface="Calibri"/>
              <a:cs typeface="Calibri"/>
            </a:endParaRPr>
          </a:p>
        </p:txBody>
      </p:sp>
      <p:sp>
        <p:nvSpPr>
          <p:cNvPr id="95" name="object 22"/>
          <p:cNvSpPr/>
          <p:nvPr/>
        </p:nvSpPr>
        <p:spPr>
          <a:xfrm rot="10800000">
            <a:off x="6415157" y="2608954"/>
            <a:ext cx="81190" cy="81190"/>
          </a:xfrm>
          <a:custGeom>
            <a:avLst/>
            <a:gdLst/>
            <a:ahLst/>
            <a:cxnLst/>
            <a:rect l="l" t="t" r="r" b="b"/>
            <a:pathLst>
              <a:path w="89535" h="89535">
                <a:moveTo>
                  <a:pt x="0" y="0"/>
                </a:moveTo>
                <a:lnTo>
                  <a:pt x="0" y="89408"/>
                </a:lnTo>
                <a:lnTo>
                  <a:pt x="89407" y="44703"/>
                </a:lnTo>
                <a:lnTo>
                  <a:pt x="0" y="0"/>
                </a:lnTo>
                <a:close/>
              </a:path>
            </a:pathLst>
          </a:custGeom>
          <a:solidFill>
            <a:srgbClr val="FFC000"/>
          </a:solidFill>
          <a:ln>
            <a:solidFill>
              <a:srgbClr val="5B9BD4"/>
            </a:solidFill>
          </a:ln>
        </p:spPr>
        <p:txBody>
          <a:bodyPr wrap="square" lIns="0" tIns="0" rIns="0" bIns="0" rtlCol="0"/>
          <a:lstStyle/>
          <a:p>
            <a:pPr defTabSz="829178">
              <a:defRPr/>
            </a:pPr>
            <a:endParaRPr sz="3627">
              <a:solidFill>
                <a:prstClr val="black"/>
              </a:solidFill>
              <a:latin typeface="Calibri"/>
            </a:endParaRPr>
          </a:p>
        </p:txBody>
      </p:sp>
      <p:sp>
        <p:nvSpPr>
          <p:cNvPr id="96" name="object 23"/>
          <p:cNvSpPr txBox="1"/>
          <p:nvPr/>
        </p:nvSpPr>
        <p:spPr>
          <a:xfrm>
            <a:off x="6609532" y="2565363"/>
            <a:ext cx="451161" cy="167418"/>
          </a:xfrm>
          <a:prstGeom prst="rect">
            <a:avLst/>
          </a:prstGeom>
          <a:solidFill>
            <a:schemeClr val="bg1"/>
          </a:solidFill>
        </p:spPr>
        <p:txBody>
          <a:bodyPr vert="horz" wrap="square" lIns="0" tIns="0" rIns="0" bIns="0" rtlCol="0">
            <a:spAutoFit/>
          </a:bodyPr>
          <a:lstStyle/>
          <a:p>
            <a:pPr marL="11516" defTabSz="829178">
              <a:defRPr/>
            </a:pPr>
            <a:r>
              <a:rPr lang="en-US" sz="1088" spc="-9" dirty="0">
                <a:solidFill>
                  <a:prstClr val="black"/>
                </a:solidFill>
                <a:latin typeface="Calibri"/>
                <a:cs typeface="Calibri"/>
              </a:rPr>
              <a:t>Follows</a:t>
            </a:r>
            <a:endParaRPr sz="1088" dirty="0">
              <a:solidFill>
                <a:prstClr val="black"/>
              </a:solidFill>
              <a:latin typeface="Calibri"/>
              <a:cs typeface="Calibri"/>
            </a:endParaRPr>
          </a:p>
        </p:txBody>
      </p:sp>
      <p:sp>
        <p:nvSpPr>
          <p:cNvPr id="54" name="object 113"/>
          <p:cNvSpPr txBox="1"/>
          <p:nvPr/>
        </p:nvSpPr>
        <p:spPr>
          <a:xfrm>
            <a:off x="6229325" y="2174222"/>
            <a:ext cx="450764" cy="167418"/>
          </a:xfrm>
          <a:prstGeom prst="rect">
            <a:avLst/>
          </a:prstGeom>
          <a:solidFill>
            <a:schemeClr val="bg1">
              <a:alpha val="80000"/>
            </a:schemeClr>
          </a:solidFill>
        </p:spPr>
        <p:txBody>
          <a:bodyPr vert="horz" wrap="square" lIns="0" tIns="0" rIns="0" bIns="0" rtlCol="0">
            <a:spAutoFit/>
          </a:bodyPr>
          <a:lstStyle/>
          <a:p>
            <a:pPr marL="11516" defTabSz="829178">
              <a:defRPr/>
            </a:pPr>
            <a:r>
              <a:rPr lang="en-US" sz="1088" spc="18" dirty="0">
                <a:solidFill>
                  <a:prstClr val="black"/>
                </a:solidFill>
                <a:latin typeface="Calibri"/>
                <a:cs typeface="Calibri"/>
              </a:rPr>
              <a:t>Part of</a:t>
            </a:r>
            <a:endParaRPr sz="1088" dirty="0">
              <a:solidFill>
                <a:prstClr val="black"/>
              </a:solidFill>
              <a:latin typeface="Calibri"/>
              <a:cs typeface="Calibri"/>
            </a:endParaRPr>
          </a:p>
        </p:txBody>
      </p:sp>
      <p:sp>
        <p:nvSpPr>
          <p:cNvPr id="106" name="object 79"/>
          <p:cNvSpPr/>
          <p:nvPr/>
        </p:nvSpPr>
        <p:spPr>
          <a:xfrm>
            <a:off x="3408751" y="4583509"/>
            <a:ext cx="89828" cy="80039"/>
          </a:xfrm>
          <a:custGeom>
            <a:avLst/>
            <a:gdLst/>
            <a:ahLst/>
            <a:cxnLst/>
            <a:rect l="l" t="t" r="r" b="b"/>
            <a:pathLst>
              <a:path w="99060" h="88264">
                <a:moveTo>
                  <a:pt x="98933" y="0"/>
                </a:moveTo>
                <a:lnTo>
                  <a:pt x="0" y="14224"/>
                </a:lnTo>
                <a:lnTo>
                  <a:pt x="50927" y="87756"/>
                </a:lnTo>
                <a:lnTo>
                  <a:pt x="98933" y="0"/>
                </a:lnTo>
                <a:close/>
              </a:path>
            </a:pathLst>
          </a:custGeom>
          <a:solidFill>
            <a:srgbClr val="FFC000"/>
          </a:solidFill>
        </p:spPr>
        <p:txBody>
          <a:bodyPr wrap="square" lIns="0" tIns="0" rIns="0" bIns="0" rtlCol="0"/>
          <a:lstStyle/>
          <a:p>
            <a:pPr defTabSz="829178"/>
            <a:endParaRPr sz="1632">
              <a:solidFill>
                <a:prstClr val="black"/>
              </a:solidFill>
              <a:latin typeface="Calibri"/>
            </a:endParaRPr>
          </a:p>
        </p:txBody>
      </p:sp>
      <p:sp>
        <p:nvSpPr>
          <p:cNvPr id="108" name="object 88"/>
          <p:cNvSpPr/>
          <p:nvPr/>
        </p:nvSpPr>
        <p:spPr>
          <a:xfrm>
            <a:off x="6073286" y="3069677"/>
            <a:ext cx="1383095" cy="2015953"/>
          </a:xfrm>
          <a:custGeom>
            <a:avLst/>
            <a:gdLst/>
            <a:ahLst/>
            <a:cxnLst/>
            <a:rect l="l" t="t" r="r" b="b"/>
            <a:pathLst>
              <a:path w="288289" h="1379220">
                <a:moveTo>
                  <a:pt x="0" y="1378966"/>
                </a:moveTo>
                <a:lnTo>
                  <a:pt x="45312" y="1377318"/>
                </a:lnTo>
                <a:lnTo>
                  <a:pt x="92844" y="1365782"/>
                </a:lnTo>
                <a:lnTo>
                  <a:pt x="128148" y="1344693"/>
                </a:lnTo>
                <a:lnTo>
                  <a:pt x="161754" y="1308310"/>
                </a:lnTo>
                <a:lnTo>
                  <a:pt x="182591" y="1273497"/>
                </a:lnTo>
                <a:lnTo>
                  <a:pt x="201738" y="1228796"/>
                </a:lnTo>
                <a:lnTo>
                  <a:pt x="218820" y="1172972"/>
                </a:lnTo>
                <a:lnTo>
                  <a:pt x="228036" y="1133246"/>
                </a:lnTo>
                <a:lnTo>
                  <a:pt x="236395" y="1089331"/>
                </a:lnTo>
                <a:lnTo>
                  <a:pt x="243937" y="1041594"/>
                </a:lnTo>
                <a:lnTo>
                  <a:pt x="250707" y="990400"/>
                </a:lnTo>
                <a:lnTo>
                  <a:pt x="256744" y="936117"/>
                </a:lnTo>
                <a:lnTo>
                  <a:pt x="262091" y="879108"/>
                </a:lnTo>
                <a:lnTo>
                  <a:pt x="266790" y="819742"/>
                </a:lnTo>
                <a:lnTo>
                  <a:pt x="270882" y="758385"/>
                </a:lnTo>
                <a:lnTo>
                  <a:pt x="274410" y="695401"/>
                </a:lnTo>
                <a:lnTo>
                  <a:pt x="277415" y="631158"/>
                </a:lnTo>
                <a:lnTo>
                  <a:pt x="279939" y="566021"/>
                </a:lnTo>
                <a:lnTo>
                  <a:pt x="282024" y="500357"/>
                </a:lnTo>
                <a:lnTo>
                  <a:pt x="283711" y="434532"/>
                </a:lnTo>
                <a:lnTo>
                  <a:pt x="285043" y="368912"/>
                </a:lnTo>
                <a:lnTo>
                  <a:pt x="286061" y="303863"/>
                </a:lnTo>
                <a:lnTo>
                  <a:pt x="286807" y="239751"/>
                </a:lnTo>
                <a:lnTo>
                  <a:pt x="287323" y="176943"/>
                </a:lnTo>
                <a:lnTo>
                  <a:pt x="287651" y="115804"/>
                </a:lnTo>
                <a:lnTo>
                  <a:pt x="287832" y="56701"/>
                </a:lnTo>
                <a:lnTo>
                  <a:pt x="287908" y="0"/>
                </a:lnTo>
              </a:path>
            </a:pathLst>
          </a:custGeom>
          <a:ln w="12699">
            <a:solidFill>
              <a:srgbClr val="5B9BD4"/>
            </a:solidFill>
          </a:ln>
        </p:spPr>
        <p:txBody>
          <a:bodyPr wrap="square" lIns="0" tIns="0" rIns="0" bIns="0" rtlCol="0"/>
          <a:lstStyle/>
          <a:p>
            <a:pPr defTabSz="829178"/>
            <a:endParaRPr sz="1632">
              <a:solidFill>
                <a:prstClr val="black"/>
              </a:solidFill>
              <a:latin typeface="Calibri"/>
            </a:endParaRPr>
          </a:p>
        </p:txBody>
      </p:sp>
      <p:sp>
        <p:nvSpPr>
          <p:cNvPr id="109" name="object 89"/>
          <p:cNvSpPr/>
          <p:nvPr/>
        </p:nvSpPr>
        <p:spPr>
          <a:xfrm>
            <a:off x="7408867" y="3011062"/>
            <a:ext cx="81190" cy="81190"/>
          </a:xfrm>
          <a:custGeom>
            <a:avLst/>
            <a:gdLst/>
            <a:ahLst/>
            <a:cxnLst/>
            <a:rect l="l" t="t" r="r" b="b"/>
            <a:pathLst>
              <a:path w="89535" h="89535">
                <a:moveTo>
                  <a:pt x="44703" y="0"/>
                </a:moveTo>
                <a:lnTo>
                  <a:pt x="0" y="89407"/>
                </a:lnTo>
                <a:lnTo>
                  <a:pt x="89408" y="89407"/>
                </a:lnTo>
                <a:lnTo>
                  <a:pt x="44703" y="0"/>
                </a:lnTo>
                <a:close/>
              </a:path>
            </a:pathLst>
          </a:custGeom>
          <a:solidFill>
            <a:srgbClr val="FFC000"/>
          </a:solidFill>
          <a:ln>
            <a:solidFill>
              <a:srgbClr val="5B9BD4"/>
            </a:solidFill>
          </a:ln>
        </p:spPr>
        <p:txBody>
          <a:bodyPr wrap="square" lIns="0" tIns="0" rIns="0" bIns="0" rtlCol="0"/>
          <a:lstStyle/>
          <a:p>
            <a:pPr defTabSz="829178"/>
            <a:endParaRPr sz="1632">
              <a:solidFill>
                <a:prstClr val="black"/>
              </a:solidFill>
              <a:latin typeface="Calibri"/>
            </a:endParaRPr>
          </a:p>
        </p:txBody>
      </p:sp>
      <p:sp>
        <p:nvSpPr>
          <p:cNvPr id="110" name="object 158"/>
          <p:cNvSpPr/>
          <p:nvPr/>
        </p:nvSpPr>
        <p:spPr>
          <a:xfrm>
            <a:off x="4462553" y="3011062"/>
            <a:ext cx="566809" cy="1982944"/>
          </a:xfrm>
          <a:custGeom>
            <a:avLst/>
            <a:gdLst/>
            <a:ahLst/>
            <a:cxnLst/>
            <a:rect l="l" t="t" r="r" b="b"/>
            <a:pathLst>
              <a:path w="311785" h="1470660">
                <a:moveTo>
                  <a:pt x="0" y="0"/>
                </a:moveTo>
                <a:lnTo>
                  <a:pt x="1105" y="57128"/>
                </a:lnTo>
                <a:lnTo>
                  <a:pt x="4310" y="118810"/>
                </a:lnTo>
                <a:lnTo>
                  <a:pt x="9442" y="184449"/>
                </a:lnTo>
                <a:lnTo>
                  <a:pt x="16331" y="253451"/>
                </a:lnTo>
                <a:lnTo>
                  <a:pt x="24806" y="325221"/>
                </a:lnTo>
                <a:lnTo>
                  <a:pt x="34698" y="399164"/>
                </a:lnTo>
                <a:lnTo>
                  <a:pt x="45834" y="474685"/>
                </a:lnTo>
                <a:lnTo>
                  <a:pt x="58046" y="551190"/>
                </a:lnTo>
                <a:lnTo>
                  <a:pt x="71161" y="628083"/>
                </a:lnTo>
                <a:lnTo>
                  <a:pt x="85010" y="704770"/>
                </a:lnTo>
                <a:lnTo>
                  <a:pt x="99422" y="780656"/>
                </a:lnTo>
                <a:lnTo>
                  <a:pt x="114226" y="855146"/>
                </a:lnTo>
                <a:lnTo>
                  <a:pt x="129252" y="927646"/>
                </a:lnTo>
                <a:lnTo>
                  <a:pt x="144330" y="997560"/>
                </a:lnTo>
                <a:lnTo>
                  <a:pt x="159287" y="1064293"/>
                </a:lnTo>
                <a:lnTo>
                  <a:pt x="173955" y="1127252"/>
                </a:lnTo>
                <a:lnTo>
                  <a:pt x="188162" y="1185840"/>
                </a:lnTo>
                <a:lnTo>
                  <a:pt x="201738" y="1239463"/>
                </a:lnTo>
                <a:lnTo>
                  <a:pt x="214512" y="1287527"/>
                </a:lnTo>
                <a:lnTo>
                  <a:pt x="226313" y="1329435"/>
                </a:lnTo>
                <a:lnTo>
                  <a:pt x="241615" y="1378883"/>
                </a:lnTo>
                <a:lnTo>
                  <a:pt x="255146" y="1415672"/>
                </a:lnTo>
                <a:lnTo>
                  <a:pt x="273541" y="1450833"/>
                </a:lnTo>
                <a:lnTo>
                  <a:pt x="304508" y="1470173"/>
                </a:lnTo>
                <a:lnTo>
                  <a:pt x="311476" y="1470060"/>
                </a:lnTo>
              </a:path>
            </a:pathLst>
          </a:custGeom>
          <a:ln w="12700">
            <a:solidFill>
              <a:srgbClr val="5B9BD4"/>
            </a:solidFill>
          </a:ln>
        </p:spPr>
        <p:txBody>
          <a:bodyPr wrap="square" lIns="0" tIns="0" rIns="0" bIns="0" rtlCol="0"/>
          <a:lstStyle/>
          <a:p>
            <a:pPr defTabSz="829178"/>
            <a:endParaRPr sz="1632">
              <a:solidFill>
                <a:prstClr val="black"/>
              </a:solidFill>
              <a:latin typeface="Calibri"/>
            </a:endParaRPr>
          </a:p>
        </p:txBody>
      </p:sp>
      <p:sp>
        <p:nvSpPr>
          <p:cNvPr id="111" name="object 161"/>
          <p:cNvSpPr txBox="1"/>
          <p:nvPr/>
        </p:nvSpPr>
        <p:spPr>
          <a:xfrm>
            <a:off x="4278263" y="4193829"/>
            <a:ext cx="935388" cy="223266"/>
          </a:xfrm>
          <a:prstGeom prst="rect">
            <a:avLst/>
          </a:prstGeom>
          <a:solidFill>
            <a:schemeClr val="bg1"/>
          </a:solidFill>
        </p:spPr>
        <p:txBody>
          <a:bodyPr vert="horz" wrap="square" lIns="0" tIns="0" rIns="0" bIns="0" rtlCol="0">
            <a:spAutoFit/>
          </a:bodyPr>
          <a:lstStyle/>
          <a:p>
            <a:pPr marL="11516" defTabSz="829178"/>
            <a:r>
              <a:rPr sz="1451" spc="14" dirty="0">
                <a:solidFill>
                  <a:prstClr val="black"/>
                </a:solidFill>
                <a:latin typeface="Calibri"/>
                <a:cs typeface="Calibri"/>
              </a:rPr>
              <a:t>H</a:t>
            </a:r>
            <a:r>
              <a:rPr sz="1451" spc="41" dirty="0">
                <a:solidFill>
                  <a:prstClr val="black"/>
                </a:solidFill>
                <a:latin typeface="Calibri"/>
                <a:cs typeface="Calibri"/>
              </a:rPr>
              <a:t>a</a:t>
            </a:r>
            <a:r>
              <a:rPr sz="1451" spc="9" dirty="0">
                <a:solidFill>
                  <a:prstClr val="black"/>
                </a:solidFill>
                <a:latin typeface="Calibri"/>
                <a:cs typeface="Calibri"/>
              </a:rPr>
              <a:t>s</a:t>
            </a:r>
            <a:r>
              <a:rPr sz="1451" spc="5" dirty="0">
                <a:solidFill>
                  <a:prstClr val="black"/>
                </a:solidFill>
                <a:latin typeface="Calibri"/>
                <a:cs typeface="Calibri"/>
              </a:rPr>
              <a:t> </a:t>
            </a:r>
            <a:r>
              <a:rPr sz="1451" spc="14" dirty="0">
                <a:solidFill>
                  <a:prstClr val="black"/>
                </a:solidFill>
                <a:latin typeface="Calibri"/>
                <a:cs typeface="Calibri"/>
              </a:rPr>
              <a:t>o</a:t>
            </a:r>
            <a:r>
              <a:rPr sz="1451" spc="9" dirty="0">
                <a:solidFill>
                  <a:prstClr val="black"/>
                </a:solidFill>
                <a:latin typeface="Calibri"/>
                <a:cs typeface="Calibri"/>
              </a:rPr>
              <a:t>utp</a:t>
            </a:r>
            <a:r>
              <a:rPr sz="1451" spc="45" dirty="0">
                <a:solidFill>
                  <a:prstClr val="black"/>
                </a:solidFill>
                <a:latin typeface="Calibri"/>
                <a:cs typeface="Calibri"/>
              </a:rPr>
              <a:t>u</a:t>
            </a:r>
            <a:r>
              <a:rPr sz="1451" spc="9" dirty="0">
                <a:solidFill>
                  <a:prstClr val="black"/>
                </a:solidFill>
                <a:latin typeface="Calibri"/>
                <a:cs typeface="Calibri"/>
              </a:rPr>
              <a:t>t</a:t>
            </a:r>
            <a:endParaRPr sz="1451" dirty="0">
              <a:solidFill>
                <a:prstClr val="black"/>
              </a:solidFill>
              <a:latin typeface="Calibri"/>
              <a:cs typeface="Calibri"/>
            </a:endParaRPr>
          </a:p>
        </p:txBody>
      </p:sp>
      <p:sp>
        <p:nvSpPr>
          <p:cNvPr id="112" name="object 20"/>
          <p:cNvSpPr/>
          <p:nvPr/>
        </p:nvSpPr>
        <p:spPr>
          <a:xfrm>
            <a:off x="6110991" y="2769324"/>
            <a:ext cx="36277" cy="0"/>
          </a:xfrm>
          <a:custGeom>
            <a:avLst/>
            <a:gdLst/>
            <a:ahLst/>
            <a:cxnLst/>
            <a:rect l="l" t="t" r="r" b="b"/>
            <a:pathLst>
              <a:path w="40005">
                <a:moveTo>
                  <a:pt x="0" y="0"/>
                </a:moveTo>
                <a:lnTo>
                  <a:pt x="39903" y="0"/>
                </a:lnTo>
              </a:path>
            </a:pathLst>
          </a:custGeom>
          <a:ln w="12700">
            <a:solidFill>
              <a:srgbClr val="5B9BD4"/>
            </a:solidFill>
          </a:ln>
        </p:spPr>
        <p:txBody>
          <a:bodyPr wrap="square" lIns="0" tIns="0" rIns="0" bIns="0" rtlCol="0"/>
          <a:lstStyle/>
          <a:p>
            <a:pPr defTabSz="829178"/>
            <a:endParaRPr sz="1632">
              <a:solidFill>
                <a:prstClr val="black"/>
              </a:solidFill>
              <a:latin typeface="Calibri"/>
            </a:endParaRPr>
          </a:p>
        </p:txBody>
      </p:sp>
      <p:sp>
        <p:nvSpPr>
          <p:cNvPr id="113" name="object 21"/>
          <p:cNvSpPr/>
          <p:nvPr/>
        </p:nvSpPr>
        <p:spPr>
          <a:xfrm>
            <a:off x="5663142" y="2769324"/>
            <a:ext cx="159365" cy="41458"/>
          </a:xfrm>
          <a:custGeom>
            <a:avLst/>
            <a:gdLst/>
            <a:ahLst/>
            <a:cxnLst/>
            <a:rect l="l" t="t" r="r" b="b"/>
            <a:pathLst>
              <a:path w="118744">
                <a:moveTo>
                  <a:pt x="0" y="0"/>
                </a:moveTo>
                <a:lnTo>
                  <a:pt x="118237" y="0"/>
                </a:lnTo>
              </a:path>
            </a:pathLst>
          </a:custGeom>
          <a:ln w="12700">
            <a:solidFill>
              <a:srgbClr val="5B9BD4"/>
            </a:solidFill>
          </a:ln>
        </p:spPr>
        <p:txBody>
          <a:bodyPr wrap="square" lIns="0" tIns="0" rIns="0" bIns="0" rtlCol="0"/>
          <a:lstStyle/>
          <a:p>
            <a:pPr defTabSz="829178"/>
            <a:endParaRPr sz="1632">
              <a:solidFill>
                <a:prstClr val="black"/>
              </a:solidFill>
              <a:latin typeface="Calibri"/>
            </a:endParaRPr>
          </a:p>
        </p:txBody>
      </p:sp>
      <p:sp>
        <p:nvSpPr>
          <p:cNvPr id="116" name="object 22"/>
          <p:cNvSpPr/>
          <p:nvPr/>
        </p:nvSpPr>
        <p:spPr>
          <a:xfrm rot="10800000">
            <a:off x="5631808" y="2737801"/>
            <a:ext cx="81190" cy="81190"/>
          </a:xfrm>
          <a:custGeom>
            <a:avLst/>
            <a:gdLst/>
            <a:ahLst/>
            <a:cxnLst/>
            <a:rect l="l" t="t" r="r" b="b"/>
            <a:pathLst>
              <a:path w="89535" h="89535">
                <a:moveTo>
                  <a:pt x="0" y="0"/>
                </a:moveTo>
                <a:lnTo>
                  <a:pt x="0" y="89408"/>
                </a:lnTo>
                <a:lnTo>
                  <a:pt x="89407" y="44703"/>
                </a:lnTo>
                <a:lnTo>
                  <a:pt x="0" y="0"/>
                </a:lnTo>
                <a:close/>
              </a:path>
            </a:pathLst>
          </a:custGeom>
          <a:solidFill>
            <a:srgbClr val="FFC000"/>
          </a:solidFill>
          <a:ln>
            <a:solidFill>
              <a:srgbClr val="5B9BD4"/>
            </a:solidFill>
          </a:ln>
        </p:spPr>
        <p:txBody>
          <a:bodyPr wrap="square" lIns="0" tIns="0" rIns="0" bIns="0" rtlCol="0"/>
          <a:lstStyle/>
          <a:p>
            <a:pPr defTabSz="829178"/>
            <a:endParaRPr sz="1632">
              <a:solidFill>
                <a:prstClr val="black"/>
              </a:solidFill>
              <a:latin typeface="Calibri"/>
            </a:endParaRPr>
          </a:p>
        </p:txBody>
      </p:sp>
      <p:sp>
        <p:nvSpPr>
          <p:cNvPr id="117" name="object 21"/>
          <p:cNvSpPr/>
          <p:nvPr/>
        </p:nvSpPr>
        <p:spPr>
          <a:xfrm>
            <a:off x="6062693" y="2775489"/>
            <a:ext cx="337732" cy="41458"/>
          </a:xfrm>
          <a:custGeom>
            <a:avLst/>
            <a:gdLst/>
            <a:ahLst/>
            <a:cxnLst/>
            <a:rect l="l" t="t" r="r" b="b"/>
            <a:pathLst>
              <a:path w="118744">
                <a:moveTo>
                  <a:pt x="0" y="0"/>
                </a:moveTo>
                <a:lnTo>
                  <a:pt x="118237" y="0"/>
                </a:lnTo>
              </a:path>
            </a:pathLst>
          </a:custGeom>
          <a:ln w="12700">
            <a:solidFill>
              <a:srgbClr val="5B9BD4"/>
            </a:solidFill>
          </a:ln>
        </p:spPr>
        <p:txBody>
          <a:bodyPr wrap="square" lIns="0" tIns="0" rIns="0" bIns="0" rtlCol="0"/>
          <a:lstStyle/>
          <a:p>
            <a:pPr defTabSz="829178"/>
            <a:endParaRPr sz="1632">
              <a:solidFill>
                <a:prstClr val="black"/>
              </a:solidFill>
              <a:latin typeface="Calibri"/>
            </a:endParaRPr>
          </a:p>
        </p:txBody>
      </p:sp>
      <p:sp>
        <p:nvSpPr>
          <p:cNvPr id="118" name="object 76"/>
          <p:cNvSpPr/>
          <p:nvPr/>
        </p:nvSpPr>
        <p:spPr>
          <a:xfrm>
            <a:off x="4783134" y="4603670"/>
            <a:ext cx="74281" cy="90979"/>
          </a:xfrm>
          <a:custGeom>
            <a:avLst/>
            <a:gdLst/>
            <a:ahLst/>
            <a:cxnLst/>
            <a:rect l="l" t="t" r="r" b="b"/>
            <a:pathLst>
              <a:path w="81914" h="100329">
                <a:moveTo>
                  <a:pt x="78740" y="0"/>
                </a:moveTo>
                <a:lnTo>
                  <a:pt x="0" y="42291"/>
                </a:lnTo>
                <a:lnTo>
                  <a:pt x="81661" y="99822"/>
                </a:lnTo>
                <a:lnTo>
                  <a:pt x="78740" y="0"/>
                </a:lnTo>
                <a:close/>
              </a:path>
            </a:pathLst>
          </a:custGeom>
          <a:solidFill>
            <a:srgbClr val="FFC000"/>
          </a:solidFill>
          <a:ln>
            <a:solidFill>
              <a:srgbClr val="5B9BD4"/>
            </a:solidFill>
          </a:ln>
        </p:spPr>
        <p:txBody>
          <a:bodyPr wrap="square" lIns="0" tIns="0" rIns="0" bIns="0" rtlCol="0"/>
          <a:lstStyle/>
          <a:p>
            <a:pPr defTabSz="829178"/>
            <a:endParaRPr sz="1632">
              <a:solidFill>
                <a:prstClr val="black"/>
              </a:solidFill>
              <a:latin typeface="Calibri"/>
            </a:endParaRPr>
          </a:p>
        </p:txBody>
      </p:sp>
      <p:sp>
        <p:nvSpPr>
          <p:cNvPr id="120" name="object 161"/>
          <p:cNvSpPr txBox="1"/>
          <p:nvPr/>
        </p:nvSpPr>
        <p:spPr>
          <a:xfrm>
            <a:off x="7347988" y="3927847"/>
            <a:ext cx="935388" cy="223266"/>
          </a:xfrm>
          <a:prstGeom prst="rect">
            <a:avLst/>
          </a:prstGeom>
          <a:solidFill>
            <a:schemeClr val="bg1"/>
          </a:solidFill>
        </p:spPr>
        <p:txBody>
          <a:bodyPr vert="horz" wrap="square" lIns="0" tIns="0" rIns="0" bIns="0" rtlCol="0">
            <a:spAutoFit/>
          </a:bodyPr>
          <a:lstStyle/>
          <a:p>
            <a:pPr marL="11516" defTabSz="829178"/>
            <a:r>
              <a:rPr lang="en-US" sz="1451" spc="14" dirty="0">
                <a:solidFill>
                  <a:prstClr val="black"/>
                </a:solidFill>
                <a:latin typeface="Calibri"/>
                <a:cs typeface="Calibri"/>
              </a:rPr>
              <a:t>Guided-by</a:t>
            </a:r>
            <a:endParaRPr sz="1451" dirty="0">
              <a:solidFill>
                <a:prstClr val="black"/>
              </a:solidFill>
              <a:latin typeface="Calibri"/>
              <a:cs typeface="Calibri"/>
            </a:endParaRPr>
          </a:p>
        </p:txBody>
      </p:sp>
      <p:sp>
        <p:nvSpPr>
          <p:cNvPr id="69" name="object 88"/>
          <p:cNvSpPr/>
          <p:nvPr/>
        </p:nvSpPr>
        <p:spPr>
          <a:xfrm>
            <a:off x="9021577" y="3046783"/>
            <a:ext cx="1215678" cy="1993358"/>
          </a:xfrm>
          <a:custGeom>
            <a:avLst/>
            <a:gdLst/>
            <a:ahLst/>
            <a:cxnLst/>
            <a:rect l="l" t="t" r="r" b="b"/>
            <a:pathLst>
              <a:path w="288289" h="1379220">
                <a:moveTo>
                  <a:pt x="0" y="1378966"/>
                </a:moveTo>
                <a:lnTo>
                  <a:pt x="45312" y="1377318"/>
                </a:lnTo>
                <a:lnTo>
                  <a:pt x="92844" y="1365782"/>
                </a:lnTo>
                <a:lnTo>
                  <a:pt x="128148" y="1344693"/>
                </a:lnTo>
                <a:lnTo>
                  <a:pt x="161754" y="1308310"/>
                </a:lnTo>
                <a:lnTo>
                  <a:pt x="182591" y="1273497"/>
                </a:lnTo>
                <a:lnTo>
                  <a:pt x="201738" y="1228796"/>
                </a:lnTo>
                <a:lnTo>
                  <a:pt x="218820" y="1172972"/>
                </a:lnTo>
                <a:lnTo>
                  <a:pt x="228036" y="1133246"/>
                </a:lnTo>
                <a:lnTo>
                  <a:pt x="236395" y="1089331"/>
                </a:lnTo>
                <a:lnTo>
                  <a:pt x="243937" y="1041594"/>
                </a:lnTo>
                <a:lnTo>
                  <a:pt x="250707" y="990400"/>
                </a:lnTo>
                <a:lnTo>
                  <a:pt x="256744" y="936117"/>
                </a:lnTo>
                <a:lnTo>
                  <a:pt x="262091" y="879108"/>
                </a:lnTo>
                <a:lnTo>
                  <a:pt x="266790" y="819742"/>
                </a:lnTo>
                <a:lnTo>
                  <a:pt x="270882" y="758385"/>
                </a:lnTo>
                <a:lnTo>
                  <a:pt x="274410" y="695401"/>
                </a:lnTo>
                <a:lnTo>
                  <a:pt x="277415" y="631158"/>
                </a:lnTo>
                <a:lnTo>
                  <a:pt x="279939" y="566021"/>
                </a:lnTo>
                <a:lnTo>
                  <a:pt x="282024" y="500357"/>
                </a:lnTo>
                <a:lnTo>
                  <a:pt x="283711" y="434532"/>
                </a:lnTo>
                <a:lnTo>
                  <a:pt x="285043" y="368912"/>
                </a:lnTo>
                <a:lnTo>
                  <a:pt x="286061" y="303863"/>
                </a:lnTo>
                <a:lnTo>
                  <a:pt x="286807" y="239751"/>
                </a:lnTo>
                <a:lnTo>
                  <a:pt x="287323" y="176943"/>
                </a:lnTo>
                <a:lnTo>
                  <a:pt x="287651" y="115804"/>
                </a:lnTo>
                <a:lnTo>
                  <a:pt x="287832" y="56701"/>
                </a:lnTo>
                <a:lnTo>
                  <a:pt x="287908" y="0"/>
                </a:lnTo>
              </a:path>
            </a:pathLst>
          </a:custGeom>
          <a:ln w="12699">
            <a:solidFill>
              <a:srgbClr val="5B9BD4"/>
            </a:solidFill>
          </a:ln>
        </p:spPr>
        <p:txBody>
          <a:bodyPr wrap="square" lIns="0" tIns="0" rIns="0" bIns="0" rtlCol="0"/>
          <a:lstStyle/>
          <a:p>
            <a:pPr defTabSz="829178"/>
            <a:endParaRPr sz="1632">
              <a:solidFill>
                <a:prstClr val="black"/>
              </a:solidFill>
              <a:latin typeface="Calibri"/>
            </a:endParaRPr>
          </a:p>
        </p:txBody>
      </p:sp>
      <p:sp>
        <p:nvSpPr>
          <p:cNvPr id="3" name="Rectangle 2"/>
          <p:cNvSpPr/>
          <p:nvPr/>
        </p:nvSpPr>
        <p:spPr>
          <a:xfrm>
            <a:off x="4767996" y="3207529"/>
            <a:ext cx="2426818" cy="762003"/>
          </a:xfrm>
          <a:prstGeom prst="rect">
            <a:avLst/>
          </a:prstGeom>
          <a:solidFill>
            <a:srgbClr val="FFC000"/>
          </a:solidFill>
        </p:spPr>
        <p:txBody>
          <a:bodyPr wrap="none">
            <a:spAutoFit/>
          </a:bodyPr>
          <a:lstStyle/>
          <a:p>
            <a:pPr marR="38580" indent="21594" algn="ctr" defTabSz="829178"/>
            <a:r>
              <a:rPr lang="en-US" sz="2176" spc="5" dirty="0">
                <a:solidFill>
                  <a:prstClr val="black"/>
                </a:solidFill>
                <a:latin typeface="Calibri"/>
                <a:cs typeface="Calibri"/>
              </a:rPr>
              <a:t>Ma</a:t>
            </a:r>
            <a:r>
              <a:rPr lang="en-US" sz="2176" spc="-5" dirty="0">
                <a:solidFill>
                  <a:prstClr val="black"/>
                </a:solidFill>
                <a:latin typeface="Calibri"/>
                <a:cs typeface="Calibri"/>
              </a:rPr>
              <a:t>in</a:t>
            </a:r>
            <a:r>
              <a:rPr lang="en-US" sz="2176" dirty="0">
                <a:solidFill>
                  <a:prstClr val="black"/>
                </a:solidFill>
                <a:latin typeface="Calibri"/>
                <a:cs typeface="Calibri"/>
              </a:rPr>
              <a:t>t</a:t>
            </a:r>
            <a:r>
              <a:rPr lang="en-US" sz="2176" spc="-14" dirty="0">
                <a:solidFill>
                  <a:prstClr val="black"/>
                </a:solidFill>
                <a:latin typeface="Calibri"/>
                <a:cs typeface="Calibri"/>
              </a:rPr>
              <a:t>e</a:t>
            </a:r>
            <a:r>
              <a:rPr lang="en-US" sz="2176" spc="-5" dirty="0">
                <a:solidFill>
                  <a:prstClr val="black"/>
                </a:solidFill>
                <a:latin typeface="Calibri"/>
                <a:cs typeface="Calibri"/>
              </a:rPr>
              <a:t>n</a:t>
            </a:r>
            <a:r>
              <a:rPr lang="en-US" sz="2176" spc="5" dirty="0">
                <a:solidFill>
                  <a:prstClr val="black"/>
                </a:solidFill>
                <a:latin typeface="Calibri"/>
                <a:cs typeface="Calibri"/>
              </a:rPr>
              <a:t>a</a:t>
            </a:r>
            <a:r>
              <a:rPr lang="en-US" sz="2176" dirty="0">
                <a:solidFill>
                  <a:prstClr val="black"/>
                </a:solidFill>
                <a:latin typeface="Calibri"/>
                <a:cs typeface="Calibri"/>
              </a:rPr>
              <a:t>n</a:t>
            </a:r>
            <a:r>
              <a:rPr lang="en-US" sz="2176" spc="-14" dirty="0">
                <a:solidFill>
                  <a:prstClr val="black"/>
                </a:solidFill>
                <a:latin typeface="Calibri"/>
                <a:cs typeface="Calibri"/>
              </a:rPr>
              <a:t>c</a:t>
            </a:r>
            <a:r>
              <a:rPr lang="en-US" sz="2176" spc="5" dirty="0">
                <a:solidFill>
                  <a:prstClr val="black"/>
                </a:solidFill>
                <a:latin typeface="Calibri"/>
                <a:cs typeface="Calibri"/>
              </a:rPr>
              <a:t>e</a:t>
            </a:r>
            <a:r>
              <a:rPr lang="en-US" sz="2176" spc="-18" dirty="0">
                <a:solidFill>
                  <a:prstClr val="black"/>
                </a:solidFill>
                <a:latin typeface="Calibri"/>
                <a:cs typeface="Calibri"/>
              </a:rPr>
              <a:t> </a:t>
            </a:r>
            <a:r>
              <a:rPr lang="en-US" sz="2176" spc="5" dirty="0">
                <a:solidFill>
                  <a:prstClr val="black"/>
                </a:solidFill>
                <a:latin typeface="Calibri"/>
                <a:cs typeface="Calibri"/>
              </a:rPr>
              <a:t>P</a:t>
            </a:r>
            <a:r>
              <a:rPr lang="en-US" sz="2176" spc="-9" dirty="0">
                <a:solidFill>
                  <a:prstClr val="black"/>
                </a:solidFill>
                <a:latin typeface="Calibri"/>
                <a:cs typeface="Calibri"/>
              </a:rPr>
              <a:t>l</a:t>
            </a:r>
            <a:r>
              <a:rPr lang="en-US" sz="2176" spc="5" dirty="0">
                <a:solidFill>
                  <a:prstClr val="black"/>
                </a:solidFill>
                <a:latin typeface="Calibri"/>
                <a:cs typeface="Calibri"/>
              </a:rPr>
              <a:t>an</a:t>
            </a:r>
            <a:r>
              <a:rPr lang="en-US" sz="2176" dirty="0">
                <a:solidFill>
                  <a:prstClr val="black"/>
                </a:solidFill>
                <a:latin typeface="Calibri"/>
                <a:cs typeface="Calibri"/>
              </a:rPr>
              <a:t> </a:t>
            </a:r>
          </a:p>
          <a:p>
            <a:pPr marR="38580" indent="21594" algn="ctr" defTabSz="829178"/>
            <a:r>
              <a:rPr lang="en-US" sz="2176" spc="5" dirty="0">
                <a:solidFill>
                  <a:prstClr val="black"/>
                </a:solidFill>
                <a:latin typeface="Calibri"/>
                <a:cs typeface="Calibri"/>
              </a:rPr>
              <a:t>G</a:t>
            </a:r>
            <a:r>
              <a:rPr lang="en-US" sz="2176" spc="-14" dirty="0">
                <a:solidFill>
                  <a:prstClr val="black"/>
                </a:solidFill>
                <a:latin typeface="Calibri"/>
                <a:cs typeface="Calibri"/>
              </a:rPr>
              <a:t>eneratio</a:t>
            </a:r>
            <a:r>
              <a:rPr lang="en-US" sz="2176" spc="5" dirty="0">
                <a:solidFill>
                  <a:prstClr val="black"/>
                </a:solidFill>
                <a:latin typeface="Calibri"/>
                <a:cs typeface="Calibri"/>
              </a:rPr>
              <a:t>n</a:t>
            </a:r>
            <a:r>
              <a:rPr lang="en-US" sz="2176" spc="-9" dirty="0">
                <a:solidFill>
                  <a:prstClr val="black"/>
                </a:solidFill>
                <a:latin typeface="Calibri"/>
                <a:cs typeface="Calibri"/>
              </a:rPr>
              <a:t> </a:t>
            </a:r>
            <a:r>
              <a:rPr lang="en-US" sz="2176" spc="5" dirty="0">
                <a:solidFill>
                  <a:prstClr val="black"/>
                </a:solidFill>
                <a:latin typeface="Calibri"/>
                <a:cs typeface="Calibri"/>
              </a:rPr>
              <a:t>P</a:t>
            </a:r>
            <a:r>
              <a:rPr lang="en-US" sz="2176" spc="-14" dirty="0">
                <a:solidFill>
                  <a:prstClr val="black"/>
                </a:solidFill>
                <a:latin typeface="Calibri"/>
                <a:cs typeface="Calibri"/>
              </a:rPr>
              <a:t>r</a:t>
            </a:r>
            <a:r>
              <a:rPr lang="en-US" sz="2176" spc="-5" dirty="0">
                <a:solidFill>
                  <a:prstClr val="black"/>
                </a:solidFill>
                <a:latin typeface="Calibri"/>
                <a:cs typeface="Calibri"/>
              </a:rPr>
              <a:t>o</a:t>
            </a:r>
            <a:r>
              <a:rPr lang="en-US" sz="2176" spc="23" dirty="0">
                <a:solidFill>
                  <a:prstClr val="black"/>
                </a:solidFill>
                <a:latin typeface="Calibri"/>
                <a:cs typeface="Calibri"/>
              </a:rPr>
              <a:t>c</a:t>
            </a:r>
            <a:r>
              <a:rPr lang="en-US" sz="2176" spc="-14" dirty="0">
                <a:solidFill>
                  <a:prstClr val="black"/>
                </a:solidFill>
                <a:latin typeface="Calibri"/>
                <a:cs typeface="Calibri"/>
              </a:rPr>
              <a:t>e</a:t>
            </a:r>
            <a:r>
              <a:rPr lang="en-US" sz="2176" spc="-18" dirty="0">
                <a:solidFill>
                  <a:prstClr val="black"/>
                </a:solidFill>
                <a:latin typeface="Calibri"/>
                <a:cs typeface="Calibri"/>
              </a:rPr>
              <a:t>s</a:t>
            </a:r>
            <a:r>
              <a:rPr lang="en-US" sz="2176" spc="5" dirty="0">
                <a:solidFill>
                  <a:prstClr val="black"/>
                </a:solidFill>
                <a:latin typeface="Calibri"/>
                <a:cs typeface="Calibri"/>
              </a:rPr>
              <a:t>s</a:t>
            </a:r>
            <a:endParaRPr lang="en-US" sz="2176" dirty="0">
              <a:solidFill>
                <a:prstClr val="black"/>
              </a:solidFill>
              <a:latin typeface="Calibri"/>
              <a:cs typeface="Calibri"/>
            </a:endParaRPr>
          </a:p>
        </p:txBody>
      </p:sp>
      <p:sp>
        <p:nvSpPr>
          <p:cNvPr id="74" name="object 158"/>
          <p:cNvSpPr/>
          <p:nvPr/>
        </p:nvSpPr>
        <p:spPr>
          <a:xfrm>
            <a:off x="6481040" y="3960009"/>
            <a:ext cx="955903" cy="1073797"/>
          </a:xfrm>
          <a:custGeom>
            <a:avLst/>
            <a:gdLst/>
            <a:ahLst/>
            <a:cxnLst/>
            <a:rect l="l" t="t" r="r" b="b"/>
            <a:pathLst>
              <a:path w="311785" h="1470660">
                <a:moveTo>
                  <a:pt x="0" y="0"/>
                </a:moveTo>
                <a:lnTo>
                  <a:pt x="1105" y="57128"/>
                </a:lnTo>
                <a:lnTo>
                  <a:pt x="4310" y="118810"/>
                </a:lnTo>
                <a:lnTo>
                  <a:pt x="9442" y="184449"/>
                </a:lnTo>
                <a:lnTo>
                  <a:pt x="16331" y="253451"/>
                </a:lnTo>
                <a:lnTo>
                  <a:pt x="24806" y="325221"/>
                </a:lnTo>
                <a:lnTo>
                  <a:pt x="34698" y="399164"/>
                </a:lnTo>
                <a:lnTo>
                  <a:pt x="45834" y="474685"/>
                </a:lnTo>
                <a:lnTo>
                  <a:pt x="58046" y="551190"/>
                </a:lnTo>
                <a:lnTo>
                  <a:pt x="71161" y="628083"/>
                </a:lnTo>
                <a:lnTo>
                  <a:pt x="85010" y="704770"/>
                </a:lnTo>
                <a:lnTo>
                  <a:pt x="99422" y="780656"/>
                </a:lnTo>
                <a:lnTo>
                  <a:pt x="114226" y="855146"/>
                </a:lnTo>
                <a:lnTo>
                  <a:pt x="129252" y="927646"/>
                </a:lnTo>
                <a:lnTo>
                  <a:pt x="144330" y="997560"/>
                </a:lnTo>
                <a:lnTo>
                  <a:pt x="159287" y="1064293"/>
                </a:lnTo>
                <a:lnTo>
                  <a:pt x="173955" y="1127252"/>
                </a:lnTo>
                <a:lnTo>
                  <a:pt x="188162" y="1185840"/>
                </a:lnTo>
                <a:lnTo>
                  <a:pt x="201738" y="1239463"/>
                </a:lnTo>
                <a:lnTo>
                  <a:pt x="214512" y="1287527"/>
                </a:lnTo>
                <a:lnTo>
                  <a:pt x="226313" y="1329435"/>
                </a:lnTo>
                <a:lnTo>
                  <a:pt x="241615" y="1378883"/>
                </a:lnTo>
                <a:lnTo>
                  <a:pt x="255146" y="1415672"/>
                </a:lnTo>
                <a:lnTo>
                  <a:pt x="273541" y="1450833"/>
                </a:lnTo>
                <a:lnTo>
                  <a:pt x="304508" y="1470173"/>
                </a:lnTo>
                <a:lnTo>
                  <a:pt x="311476" y="1470060"/>
                </a:lnTo>
              </a:path>
            </a:pathLst>
          </a:custGeom>
          <a:ln w="12700">
            <a:solidFill>
              <a:srgbClr val="5B9BD4"/>
            </a:solidFill>
          </a:ln>
        </p:spPr>
        <p:txBody>
          <a:bodyPr wrap="square" lIns="0" tIns="0" rIns="0" bIns="0" rtlCol="0"/>
          <a:lstStyle/>
          <a:p>
            <a:pPr defTabSz="829178"/>
            <a:endParaRPr sz="1632">
              <a:solidFill>
                <a:prstClr val="black"/>
              </a:solidFill>
              <a:latin typeface="Calibri"/>
            </a:endParaRPr>
          </a:p>
        </p:txBody>
      </p:sp>
      <p:sp>
        <p:nvSpPr>
          <p:cNvPr id="75" name="object 161"/>
          <p:cNvSpPr txBox="1"/>
          <p:nvPr/>
        </p:nvSpPr>
        <p:spPr>
          <a:xfrm>
            <a:off x="6180903" y="4227742"/>
            <a:ext cx="935388" cy="223266"/>
          </a:xfrm>
          <a:prstGeom prst="rect">
            <a:avLst/>
          </a:prstGeom>
          <a:solidFill>
            <a:schemeClr val="bg1"/>
          </a:solidFill>
        </p:spPr>
        <p:txBody>
          <a:bodyPr vert="horz" wrap="square" lIns="0" tIns="0" rIns="0" bIns="0" rtlCol="0">
            <a:spAutoFit/>
          </a:bodyPr>
          <a:lstStyle/>
          <a:p>
            <a:pPr marL="11516" defTabSz="829178"/>
            <a:r>
              <a:rPr sz="1451" spc="14" dirty="0">
                <a:solidFill>
                  <a:prstClr val="black"/>
                </a:solidFill>
                <a:latin typeface="Calibri"/>
                <a:cs typeface="Calibri"/>
              </a:rPr>
              <a:t>H</a:t>
            </a:r>
            <a:r>
              <a:rPr sz="1451" spc="41" dirty="0">
                <a:solidFill>
                  <a:prstClr val="black"/>
                </a:solidFill>
                <a:latin typeface="Calibri"/>
                <a:cs typeface="Calibri"/>
              </a:rPr>
              <a:t>a</a:t>
            </a:r>
            <a:r>
              <a:rPr sz="1451" spc="9" dirty="0">
                <a:solidFill>
                  <a:prstClr val="black"/>
                </a:solidFill>
                <a:latin typeface="Calibri"/>
                <a:cs typeface="Calibri"/>
              </a:rPr>
              <a:t>s</a:t>
            </a:r>
            <a:r>
              <a:rPr sz="1451" spc="5" dirty="0">
                <a:solidFill>
                  <a:prstClr val="black"/>
                </a:solidFill>
                <a:latin typeface="Calibri"/>
                <a:cs typeface="Calibri"/>
              </a:rPr>
              <a:t> </a:t>
            </a:r>
            <a:r>
              <a:rPr sz="1451" spc="14" dirty="0">
                <a:solidFill>
                  <a:prstClr val="black"/>
                </a:solidFill>
                <a:latin typeface="Calibri"/>
                <a:cs typeface="Calibri"/>
              </a:rPr>
              <a:t>o</a:t>
            </a:r>
            <a:r>
              <a:rPr sz="1451" spc="9" dirty="0">
                <a:solidFill>
                  <a:prstClr val="black"/>
                </a:solidFill>
                <a:latin typeface="Calibri"/>
                <a:cs typeface="Calibri"/>
              </a:rPr>
              <a:t>utp</a:t>
            </a:r>
            <a:r>
              <a:rPr sz="1451" spc="45" dirty="0">
                <a:solidFill>
                  <a:prstClr val="black"/>
                </a:solidFill>
                <a:latin typeface="Calibri"/>
                <a:cs typeface="Calibri"/>
              </a:rPr>
              <a:t>u</a:t>
            </a:r>
            <a:r>
              <a:rPr sz="1451" spc="9" dirty="0">
                <a:solidFill>
                  <a:prstClr val="black"/>
                </a:solidFill>
                <a:latin typeface="Calibri"/>
                <a:cs typeface="Calibri"/>
              </a:rPr>
              <a:t>t</a:t>
            </a:r>
            <a:endParaRPr sz="1451" dirty="0">
              <a:solidFill>
                <a:prstClr val="black"/>
              </a:solidFill>
              <a:latin typeface="Calibri"/>
              <a:cs typeface="Calibri"/>
            </a:endParaRPr>
          </a:p>
        </p:txBody>
      </p:sp>
      <p:sp>
        <p:nvSpPr>
          <p:cNvPr id="77" name="object 68"/>
          <p:cNvSpPr txBox="1"/>
          <p:nvPr/>
        </p:nvSpPr>
        <p:spPr>
          <a:xfrm>
            <a:off x="7429769" y="4659095"/>
            <a:ext cx="1921052" cy="669671"/>
          </a:xfrm>
          <a:prstGeom prst="rect">
            <a:avLst/>
          </a:prstGeom>
          <a:solidFill>
            <a:schemeClr val="tx2">
              <a:lumMod val="40000"/>
              <a:lumOff val="60000"/>
            </a:schemeClr>
          </a:solidFill>
          <a:ln w="4767">
            <a:noFill/>
          </a:ln>
        </p:spPr>
        <p:txBody>
          <a:bodyPr vert="horz" wrap="square" lIns="0" tIns="0" rIns="0" bIns="0" rtlCol="0">
            <a:spAutoFit/>
          </a:bodyPr>
          <a:lstStyle/>
          <a:p>
            <a:pPr algn="ctr" defTabSz="981770"/>
            <a:r>
              <a:rPr lang="en-US" sz="2176" spc="5" dirty="0">
                <a:solidFill>
                  <a:prstClr val="black"/>
                </a:solidFill>
                <a:latin typeface="Calibri"/>
                <a:cs typeface="Calibri"/>
              </a:rPr>
              <a:t> Maintenance</a:t>
            </a:r>
            <a:r>
              <a:rPr sz="2176" spc="-9" dirty="0">
                <a:solidFill>
                  <a:prstClr val="black"/>
                </a:solidFill>
                <a:latin typeface="Calibri"/>
                <a:cs typeface="Calibri"/>
              </a:rPr>
              <a:t> </a:t>
            </a:r>
            <a:r>
              <a:rPr sz="2176" spc="-32" dirty="0">
                <a:solidFill>
                  <a:prstClr val="black"/>
                </a:solidFill>
                <a:latin typeface="Calibri"/>
                <a:cs typeface="Calibri"/>
              </a:rPr>
              <a:t>P</a:t>
            </a:r>
            <a:r>
              <a:rPr sz="2176" spc="-9" dirty="0">
                <a:solidFill>
                  <a:prstClr val="black"/>
                </a:solidFill>
                <a:latin typeface="Calibri"/>
                <a:cs typeface="Calibri"/>
              </a:rPr>
              <a:t>l</a:t>
            </a:r>
            <a:r>
              <a:rPr sz="2176" spc="5" dirty="0">
                <a:solidFill>
                  <a:prstClr val="black"/>
                </a:solidFill>
                <a:latin typeface="Calibri"/>
                <a:cs typeface="Calibri"/>
              </a:rPr>
              <a:t>an</a:t>
            </a:r>
            <a:endParaRPr sz="2176" dirty="0">
              <a:solidFill>
                <a:prstClr val="black"/>
              </a:solidFill>
              <a:latin typeface="Calibri"/>
              <a:cs typeface="Calibri"/>
            </a:endParaRPr>
          </a:p>
        </p:txBody>
      </p:sp>
      <p:sp>
        <p:nvSpPr>
          <p:cNvPr id="81" name="object 76"/>
          <p:cNvSpPr/>
          <p:nvPr/>
        </p:nvSpPr>
        <p:spPr>
          <a:xfrm rot="10800000">
            <a:off x="7334586" y="4990620"/>
            <a:ext cx="74281" cy="90979"/>
          </a:xfrm>
          <a:custGeom>
            <a:avLst/>
            <a:gdLst/>
            <a:ahLst/>
            <a:cxnLst/>
            <a:rect l="l" t="t" r="r" b="b"/>
            <a:pathLst>
              <a:path w="81914" h="100329">
                <a:moveTo>
                  <a:pt x="78740" y="0"/>
                </a:moveTo>
                <a:lnTo>
                  <a:pt x="0" y="42291"/>
                </a:lnTo>
                <a:lnTo>
                  <a:pt x="81661" y="99822"/>
                </a:lnTo>
                <a:lnTo>
                  <a:pt x="78740" y="0"/>
                </a:lnTo>
                <a:close/>
              </a:path>
            </a:pathLst>
          </a:custGeom>
          <a:solidFill>
            <a:srgbClr val="FFC000"/>
          </a:solidFill>
          <a:ln>
            <a:solidFill>
              <a:srgbClr val="5B9BD4"/>
            </a:solidFill>
          </a:ln>
        </p:spPr>
        <p:txBody>
          <a:bodyPr wrap="square" lIns="0" tIns="0" rIns="0" bIns="0" rtlCol="0"/>
          <a:lstStyle/>
          <a:p>
            <a:pPr defTabSz="829178"/>
            <a:endParaRPr sz="1632">
              <a:solidFill>
                <a:prstClr val="black"/>
              </a:solidFill>
              <a:latin typeface="Calibri"/>
            </a:endParaRPr>
          </a:p>
        </p:txBody>
      </p:sp>
      <p:sp>
        <p:nvSpPr>
          <p:cNvPr id="82" name="object 161"/>
          <p:cNvSpPr txBox="1"/>
          <p:nvPr/>
        </p:nvSpPr>
        <p:spPr>
          <a:xfrm>
            <a:off x="9385682" y="4440273"/>
            <a:ext cx="935388" cy="223266"/>
          </a:xfrm>
          <a:prstGeom prst="rect">
            <a:avLst/>
          </a:prstGeom>
          <a:solidFill>
            <a:schemeClr val="bg1"/>
          </a:solidFill>
        </p:spPr>
        <p:txBody>
          <a:bodyPr vert="horz" wrap="square" lIns="0" tIns="0" rIns="0" bIns="0" rtlCol="0">
            <a:spAutoFit/>
          </a:bodyPr>
          <a:lstStyle/>
          <a:p>
            <a:pPr marL="11516" defTabSz="829178"/>
            <a:r>
              <a:rPr lang="en-US" sz="1451" spc="14" dirty="0">
                <a:solidFill>
                  <a:prstClr val="black"/>
                </a:solidFill>
                <a:latin typeface="Calibri"/>
                <a:cs typeface="Calibri"/>
              </a:rPr>
              <a:t>Guided-by</a:t>
            </a:r>
            <a:endParaRPr sz="1451" dirty="0">
              <a:solidFill>
                <a:prstClr val="black"/>
              </a:solidFill>
              <a:latin typeface="Calibri"/>
              <a:cs typeface="Calibri"/>
            </a:endParaRPr>
          </a:p>
        </p:txBody>
      </p:sp>
      <p:sp>
        <p:nvSpPr>
          <p:cNvPr id="101" name="object 68"/>
          <p:cNvSpPr txBox="1"/>
          <p:nvPr/>
        </p:nvSpPr>
        <p:spPr>
          <a:xfrm>
            <a:off x="4644937" y="4705230"/>
            <a:ext cx="1748082" cy="669671"/>
          </a:xfrm>
          <a:prstGeom prst="rect">
            <a:avLst/>
          </a:prstGeom>
          <a:solidFill>
            <a:schemeClr val="tx2">
              <a:lumMod val="40000"/>
              <a:lumOff val="60000"/>
            </a:schemeClr>
          </a:solidFill>
          <a:ln w="4767">
            <a:noFill/>
          </a:ln>
        </p:spPr>
        <p:txBody>
          <a:bodyPr vert="horz" wrap="square" lIns="0" tIns="0" rIns="0" bIns="0" rtlCol="0">
            <a:spAutoFit/>
          </a:bodyPr>
          <a:lstStyle/>
          <a:p>
            <a:pPr algn="ctr" defTabSz="981770"/>
            <a:r>
              <a:rPr sz="2176" spc="5" dirty="0">
                <a:solidFill>
                  <a:prstClr val="black"/>
                </a:solidFill>
                <a:latin typeface="Calibri"/>
                <a:cs typeface="Calibri"/>
              </a:rPr>
              <a:t>P</a:t>
            </a:r>
            <a:r>
              <a:rPr sz="2176" spc="-14" dirty="0">
                <a:solidFill>
                  <a:prstClr val="black"/>
                </a:solidFill>
                <a:latin typeface="Calibri"/>
                <a:cs typeface="Calibri"/>
              </a:rPr>
              <a:t>r</a:t>
            </a:r>
            <a:r>
              <a:rPr sz="2176" spc="-5" dirty="0">
                <a:solidFill>
                  <a:prstClr val="black"/>
                </a:solidFill>
                <a:latin typeface="Calibri"/>
                <a:cs typeface="Calibri"/>
              </a:rPr>
              <a:t>odu</a:t>
            </a:r>
            <a:r>
              <a:rPr sz="2176" spc="-14" dirty="0">
                <a:solidFill>
                  <a:prstClr val="black"/>
                </a:solidFill>
                <a:latin typeface="Calibri"/>
                <a:cs typeface="Calibri"/>
              </a:rPr>
              <a:t>c</a:t>
            </a:r>
            <a:r>
              <a:rPr sz="2176" dirty="0">
                <a:solidFill>
                  <a:prstClr val="black"/>
                </a:solidFill>
                <a:latin typeface="Calibri"/>
                <a:cs typeface="Calibri"/>
              </a:rPr>
              <a:t>t</a:t>
            </a:r>
            <a:r>
              <a:rPr sz="2176" spc="-9" dirty="0">
                <a:solidFill>
                  <a:prstClr val="black"/>
                </a:solidFill>
                <a:latin typeface="Calibri"/>
                <a:cs typeface="Calibri"/>
              </a:rPr>
              <a:t>i</a:t>
            </a:r>
            <a:r>
              <a:rPr sz="2176" spc="27" dirty="0">
                <a:solidFill>
                  <a:prstClr val="black"/>
                </a:solidFill>
                <a:latin typeface="Calibri"/>
                <a:cs typeface="Calibri"/>
              </a:rPr>
              <a:t>o</a:t>
            </a:r>
            <a:r>
              <a:rPr sz="2176" spc="5" dirty="0">
                <a:solidFill>
                  <a:prstClr val="black"/>
                </a:solidFill>
                <a:latin typeface="Calibri"/>
                <a:cs typeface="Calibri"/>
              </a:rPr>
              <a:t>n</a:t>
            </a:r>
            <a:r>
              <a:rPr sz="2176" spc="-9" dirty="0">
                <a:solidFill>
                  <a:prstClr val="black"/>
                </a:solidFill>
                <a:latin typeface="Calibri"/>
                <a:cs typeface="Calibri"/>
              </a:rPr>
              <a:t> </a:t>
            </a:r>
            <a:r>
              <a:rPr sz="2176" spc="-32" dirty="0">
                <a:solidFill>
                  <a:prstClr val="black"/>
                </a:solidFill>
                <a:latin typeface="Calibri"/>
                <a:cs typeface="Calibri"/>
              </a:rPr>
              <a:t>P</a:t>
            </a:r>
            <a:r>
              <a:rPr sz="2176" spc="-9" dirty="0">
                <a:solidFill>
                  <a:prstClr val="black"/>
                </a:solidFill>
                <a:latin typeface="Calibri"/>
                <a:cs typeface="Calibri"/>
              </a:rPr>
              <a:t>l</a:t>
            </a:r>
            <a:r>
              <a:rPr sz="2176" spc="5" dirty="0">
                <a:solidFill>
                  <a:prstClr val="black"/>
                </a:solidFill>
                <a:latin typeface="Calibri"/>
                <a:cs typeface="Calibri"/>
              </a:rPr>
              <a:t>an</a:t>
            </a:r>
            <a:endParaRPr sz="2176" dirty="0">
              <a:solidFill>
                <a:prstClr val="black"/>
              </a:solidFill>
              <a:latin typeface="Calibri"/>
              <a:cs typeface="Calibri"/>
            </a:endParaRPr>
          </a:p>
        </p:txBody>
      </p:sp>
      <p:sp>
        <p:nvSpPr>
          <p:cNvPr id="83" name="object 22"/>
          <p:cNvSpPr/>
          <p:nvPr/>
        </p:nvSpPr>
        <p:spPr>
          <a:xfrm rot="10800000">
            <a:off x="6372395" y="5033806"/>
            <a:ext cx="81190" cy="81190"/>
          </a:xfrm>
          <a:custGeom>
            <a:avLst/>
            <a:gdLst/>
            <a:ahLst/>
            <a:cxnLst/>
            <a:rect l="l" t="t" r="r" b="b"/>
            <a:pathLst>
              <a:path w="89535" h="89535">
                <a:moveTo>
                  <a:pt x="0" y="0"/>
                </a:moveTo>
                <a:lnTo>
                  <a:pt x="0" y="89408"/>
                </a:lnTo>
                <a:lnTo>
                  <a:pt x="89407" y="44703"/>
                </a:lnTo>
                <a:lnTo>
                  <a:pt x="0" y="0"/>
                </a:lnTo>
                <a:close/>
              </a:path>
            </a:pathLst>
          </a:custGeom>
          <a:solidFill>
            <a:srgbClr val="FFC000"/>
          </a:solidFill>
          <a:ln>
            <a:solidFill>
              <a:srgbClr val="5B9BD4"/>
            </a:solidFill>
          </a:ln>
        </p:spPr>
        <p:txBody>
          <a:bodyPr wrap="square" lIns="0" tIns="0" rIns="0" bIns="0" rtlCol="0"/>
          <a:lstStyle/>
          <a:p>
            <a:pPr defTabSz="829178">
              <a:defRPr/>
            </a:pPr>
            <a:endParaRPr sz="3627">
              <a:solidFill>
                <a:prstClr val="black"/>
              </a:solidFill>
              <a:latin typeface="Calibri"/>
            </a:endParaRPr>
          </a:p>
        </p:txBody>
      </p:sp>
      <p:sp>
        <p:nvSpPr>
          <p:cNvPr id="84" name="object 22"/>
          <p:cNvSpPr/>
          <p:nvPr/>
        </p:nvSpPr>
        <p:spPr>
          <a:xfrm rot="10800000">
            <a:off x="9343618" y="4976801"/>
            <a:ext cx="81190" cy="81190"/>
          </a:xfrm>
          <a:custGeom>
            <a:avLst/>
            <a:gdLst/>
            <a:ahLst/>
            <a:cxnLst/>
            <a:rect l="l" t="t" r="r" b="b"/>
            <a:pathLst>
              <a:path w="89535" h="89535">
                <a:moveTo>
                  <a:pt x="0" y="0"/>
                </a:moveTo>
                <a:lnTo>
                  <a:pt x="0" y="89408"/>
                </a:lnTo>
                <a:lnTo>
                  <a:pt x="89407" y="44703"/>
                </a:lnTo>
                <a:lnTo>
                  <a:pt x="0" y="0"/>
                </a:lnTo>
                <a:close/>
              </a:path>
            </a:pathLst>
          </a:custGeom>
          <a:solidFill>
            <a:srgbClr val="FFC000"/>
          </a:solidFill>
          <a:ln>
            <a:solidFill>
              <a:srgbClr val="5B9BD4"/>
            </a:solidFill>
          </a:ln>
        </p:spPr>
        <p:txBody>
          <a:bodyPr wrap="square" lIns="0" tIns="0" rIns="0" bIns="0" rtlCol="0"/>
          <a:lstStyle/>
          <a:p>
            <a:pPr defTabSz="829178">
              <a:defRPr/>
            </a:pPr>
            <a:endParaRPr sz="3627">
              <a:solidFill>
                <a:prstClr val="black"/>
              </a:solidFill>
              <a:latin typeface="Calibri"/>
            </a:endParaRPr>
          </a:p>
        </p:txBody>
      </p:sp>
      <p:sp>
        <p:nvSpPr>
          <p:cNvPr id="4" name="Slide Number Placeholder 3"/>
          <p:cNvSpPr>
            <a:spLocks noGrp="1"/>
          </p:cNvSpPr>
          <p:nvPr>
            <p:ph type="sldNum" sz="quarter" idx="7"/>
          </p:nvPr>
        </p:nvSpPr>
        <p:spPr/>
        <p:txBody>
          <a:bodyPr/>
          <a:lstStyle/>
          <a:p>
            <a:pPr defTabSz="829178"/>
            <a:fld id="{B6F15528-21DE-4FAA-801E-634DDDAF4B2B}" type="slidenum">
              <a:rPr lang="en-US">
                <a:solidFill>
                  <a:prstClr val="black">
                    <a:tint val="75000"/>
                  </a:prstClr>
                </a:solidFill>
                <a:latin typeface="Calibri"/>
              </a:rPr>
              <a:pPr defTabSz="829178"/>
              <a:t>146</a:t>
            </a:fld>
            <a:endParaRPr lang="en-US">
              <a:solidFill>
                <a:prstClr val="black">
                  <a:tint val="75000"/>
                </a:prstClr>
              </a:solidFill>
              <a:latin typeface="Calibri"/>
            </a:endParaRPr>
          </a:p>
        </p:txBody>
      </p:sp>
    </p:spTree>
    <p:extLst>
      <p:ext uri="{BB962C8B-B14F-4D97-AF65-F5344CB8AC3E}">
        <p14:creationId xmlns:p14="http://schemas.microsoft.com/office/powerpoint/2010/main" val="306771441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4" name="object 21"/>
          <p:cNvSpPr/>
          <p:nvPr/>
        </p:nvSpPr>
        <p:spPr>
          <a:xfrm flipV="1">
            <a:off x="5426878" y="2576554"/>
            <a:ext cx="921656" cy="77351"/>
          </a:xfrm>
          <a:custGeom>
            <a:avLst/>
            <a:gdLst/>
            <a:ahLst/>
            <a:cxnLst/>
            <a:rect l="l" t="t" r="r" b="b"/>
            <a:pathLst>
              <a:path w="118744">
                <a:moveTo>
                  <a:pt x="0" y="0"/>
                </a:moveTo>
                <a:lnTo>
                  <a:pt x="118237" y="0"/>
                </a:lnTo>
              </a:path>
            </a:pathLst>
          </a:custGeom>
          <a:ln w="12700">
            <a:solidFill>
              <a:srgbClr val="5B9BD4"/>
            </a:solidFill>
          </a:ln>
        </p:spPr>
        <p:txBody>
          <a:bodyPr wrap="square" lIns="0" tIns="0" rIns="0" bIns="0" rtlCol="0"/>
          <a:lstStyle/>
          <a:p>
            <a:pPr defTabSz="829178">
              <a:defRPr/>
            </a:pPr>
            <a:endParaRPr sz="3627">
              <a:solidFill>
                <a:prstClr val="black"/>
              </a:solidFill>
              <a:latin typeface="Calibri"/>
            </a:endParaRPr>
          </a:p>
        </p:txBody>
      </p:sp>
      <p:sp>
        <p:nvSpPr>
          <p:cNvPr id="97" name="object 21"/>
          <p:cNvSpPr/>
          <p:nvPr/>
        </p:nvSpPr>
        <p:spPr>
          <a:xfrm flipV="1">
            <a:off x="2355844" y="2610979"/>
            <a:ext cx="921656" cy="77351"/>
          </a:xfrm>
          <a:custGeom>
            <a:avLst/>
            <a:gdLst/>
            <a:ahLst/>
            <a:cxnLst/>
            <a:rect l="l" t="t" r="r" b="b"/>
            <a:pathLst>
              <a:path w="118744">
                <a:moveTo>
                  <a:pt x="0" y="0"/>
                </a:moveTo>
                <a:lnTo>
                  <a:pt x="118237" y="0"/>
                </a:lnTo>
              </a:path>
            </a:pathLst>
          </a:custGeom>
          <a:ln w="12700">
            <a:solidFill>
              <a:srgbClr val="5B9BD4"/>
            </a:solidFill>
          </a:ln>
        </p:spPr>
        <p:txBody>
          <a:bodyPr wrap="square" lIns="0" tIns="0" rIns="0" bIns="0" rtlCol="0"/>
          <a:lstStyle/>
          <a:p>
            <a:pPr defTabSz="829178">
              <a:defRPr/>
            </a:pPr>
            <a:endParaRPr sz="3627">
              <a:solidFill>
                <a:prstClr val="black"/>
              </a:solidFill>
              <a:latin typeface="Calibri"/>
            </a:endParaRPr>
          </a:p>
        </p:txBody>
      </p:sp>
      <p:sp>
        <p:nvSpPr>
          <p:cNvPr id="98" name="object 22"/>
          <p:cNvSpPr/>
          <p:nvPr/>
        </p:nvSpPr>
        <p:spPr>
          <a:xfrm rot="10800000">
            <a:off x="2274654" y="2657199"/>
            <a:ext cx="81190" cy="81190"/>
          </a:xfrm>
          <a:custGeom>
            <a:avLst/>
            <a:gdLst/>
            <a:ahLst/>
            <a:cxnLst/>
            <a:rect l="l" t="t" r="r" b="b"/>
            <a:pathLst>
              <a:path w="89535" h="89535">
                <a:moveTo>
                  <a:pt x="0" y="0"/>
                </a:moveTo>
                <a:lnTo>
                  <a:pt x="0" y="89408"/>
                </a:lnTo>
                <a:lnTo>
                  <a:pt x="89407" y="44703"/>
                </a:lnTo>
                <a:lnTo>
                  <a:pt x="0" y="0"/>
                </a:lnTo>
                <a:close/>
              </a:path>
            </a:pathLst>
          </a:custGeom>
          <a:solidFill>
            <a:srgbClr val="FFC000"/>
          </a:solidFill>
          <a:ln>
            <a:solidFill>
              <a:srgbClr val="5B9BD4"/>
            </a:solidFill>
          </a:ln>
        </p:spPr>
        <p:txBody>
          <a:bodyPr wrap="square" lIns="0" tIns="0" rIns="0" bIns="0" rtlCol="0"/>
          <a:lstStyle/>
          <a:p>
            <a:pPr defTabSz="829178">
              <a:defRPr/>
            </a:pPr>
            <a:endParaRPr sz="3627">
              <a:solidFill>
                <a:prstClr val="black"/>
              </a:solidFill>
              <a:latin typeface="Calibri"/>
            </a:endParaRPr>
          </a:p>
        </p:txBody>
      </p:sp>
      <p:sp>
        <p:nvSpPr>
          <p:cNvPr id="99" name="object 23"/>
          <p:cNvSpPr txBox="1"/>
          <p:nvPr/>
        </p:nvSpPr>
        <p:spPr>
          <a:xfrm>
            <a:off x="2428437" y="2599821"/>
            <a:ext cx="451161" cy="167418"/>
          </a:xfrm>
          <a:prstGeom prst="rect">
            <a:avLst/>
          </a:prstGeom>
          <a:solidFill>
            <a:schemeClr val="bg1"/>
          </a:solidFill>
        </p:spPr>
        <p:txBody>
          <a:bodyPr vert="horz" wrap="square" lIns="0" tIns="0" rIns="0" bIns="0" rtlCol="0">
            <a:spAutoFit/>
          </a:bodyPr>
          <a:lstStyle/>
          <a:p>
            <a:pPr marL="11516" defTabSz="829178">
              <a:defRPr/>
            </a:pPr>
            <a:r>
              <a:rPr lang="en-US" sz="1088" spc="-9" dirty="0">
                <a:solidFill>
                  <a:prstClr val="black"/>
                </a:solidFill>
                <a:latin typeface="Calibri"/>
                <a:cs typeface="Calibri"/>
              </a:rPr>
              <a:t>Follows</a:t>
            </a:r>
            <a:endParaRPr sz="1088" dirty="0">
              <a:solidFill>
                <a:prstClr val="black"/>
              </a:solidFill>
              <a:latin typeface="Calibri"/>
              <a:cs typeface="Calibri"/>
            </a:endParaRPr>
          </a:p>
        </p:txBody>
      </p:sp>
      <p:sp>
        <p:nvSpPr>
          <p:cNvPr id="5" name="object 54"/>
          <p:cNvSpPr/>
          <p:nvPr/>
        </p:nvSpPr>
        <p:spPr>
          <a:xfrm>
            <a:off x="6685749" y="1321504"/>
            <a:ext cx="0" cy="172746"/>
          </a:xfrm>
          <a:custGeom>
            <a:avLst/>
            <a:gdLst/>
            <a:ahLst/>
            <a:cxnLst/>
            <a:rect l="l" t="t" r="r" b="b"/>
            <a:pathLst>
              <a:path h="190500">
                <a:moveTo>
                  <a:pt x="0" y="0"/>
                </a:moveTo>
                <a:lnTo>
                  <a:pt x="0" y="9668"/>
                </a:lnTo>
                <a:lnTo>
                  <a:pt x="0" y="20102"/>
                </a:lnTo>
                <a:lnTo>
                  <a:pt x="0" y="31224"/>
                </a:lnTo>
                <a:lnTo>
                  <a:pt x="0" y="108117"/>
                </a:lnTo>
                <a:lnTo>
                  <a:pt x="0" y="121909"/>
                </a:lnTo>
                <a:lnTo>
                  <a:pt x="0" y="135775"/>
                </a:lnTo>
                <a:lnTo>
                  <a:pt x="0" y="149639"/>
                </a:lnTo>
                <a:lnTo>
                  <a:pt x="0" y="163423"/>
                </a:lnTo>
                <a:lnTo>
                  <a:pt x="0" y="177051"/>
                </a:lnTo>
                <a:lnTo>
                  <a:pt x="0" y="190446"/>
                </a:lnTo>
              </a:path>
            </a:pathLst>
          </a:custGeom>
          <a:solidFill>
            <a:srgbClr val="FFC000"/>
          </a:solidFill>
          <a:ln w="12700">
            <a:solidFill>
              <a:srgbClr val="5B9BD4"/>
            </a:solidFill>
          </a:ln>
        </p:spPr>
        <p:txBody>
          <a:bodyPr wrap="square" lIns="0" tIns="0" rIns="0" bIns="0" rtlCol="0"/>
          <a:lstStyle/>
          <a:p>
            <a:pPr defTabSz="829178">
              <a:defRPr/>
            </a:pPr>
            <a:endParaRPr sz="1632">
              <a:solidFill>
                <a:prstClr val="black"/>
              </a:solidFill>
              <a:latin typeface="Calibri"/>
            </a:endParaRPr>
          </a:p>
        </p:txBody>
      </p:sp>
      <p:sp>
        <p:nvSpPr>
          <p:cNvPr id="6" name="object 2"/>
          <p:cNvSpPr txBox="1"/>
          <p:nvPr/>
        </p:nvSpPr>
        <p:spPr>
          <a:xfrm>
            <a:off x="6551879" y="647579"/>
            <a:ext cx="380040" cy="139590"/>
          </a:xfrm>
          <a:prstGeom prst="rect">
            <a:avLst/>
          </a:prstGeom>
          <a:solidFill>
            <a:srgbClr val="FFC000"/>
          </a:solidFill>
        </p:spPr>
        <p:txBody>
          <a:bodyPr vert="horz" wrap="square" lIns="0" tIns="0" rIns="0" bIns="0" rtlCol="0">
            <a:spAutoFit/>
          </a:bodyPr>
          <a:lstStyle/>
          <a:p>
            <a:pPr marL="11516" defTabSz="829178">
              <a:defRPr/>
            </a:pPr>
            <a:r>
              <a:rPr sz="907" spc="5" dirty="0">
                <a:solidFill>
                  <a:prstClr val="black"/>
                </a:solidFill>
                <a:latin typeface="Calibri"/>
                <a:cs typeface="Calibri"/>
              </a:rPr>
              <a:t>P</a:t>
            </a:r>
            <a:r>
              <a:rPr sz="907" spc="-14" dirty="0">
                <a:solidFill>
                  <a:prstClr val="black"/>
                </a:solidFill>
                <a:latin typeface="Calibri"/>
                <a:cs typeface="Calibri"/>
              </a:rPr>
              <a:t>r</a:t>
            </a:r>
            <a:r>
              <a:rPr sz="907" spc="-5" dirty="0">
                <a:solidFill>
                  <a:prstClr val="black"/>
                </a:solidFill>
                <a:latin typeface="Calibri"/>
                <a:cs typeface="Calibri"/>
              </a:rPr>
              <a:t>o</a:t>
            </a:r>
            <a:r>
              <a:rPr sz="907" spc="-14" dirty="0">
                <a:solidFill>
                  <a:prstClr val="black"/>
                </a:solidFill>
                <a:latin typeface="Calibri"/>
                <a:cs typeface="Calibri"/>
              </a:rPr>
              <a:t>c</a:t>
            </a:r>
            <a:r>
              <a:rPr sz="907" spc="23" dirty="0">
                <a:solidFill>
                  <a:prstClr val="black"/>
                </a:solidFill>
                <a:latin typeface="Calibri"/>
                <a:cs typeface="Calibri"/>
              </a:rPr>
              <a:t>e</a:t>
            </a:r>
            <a:r>
              <a:rPr sz="907" spc="-18" dirty="0">
                <a:solidFill>
                  <a:prstClr val="black"/>
                </a:solidFill>
                <a:latin typeface="Calibri"/>
                <a:cs typeface="Calibri"/>
              </a:rPr>
              <a:t>s</a:t>
            </a:r>
            <a:r>
              <a:rPr sz="907" spc="5" dirty="0">
                <a:solidFill>
                  <a:prstClr val="black"/>
                </a:solidFill>
                <a:latin typeface="Calibri"/>
                <a:cs typeface="Calibri"/>
              </a:rPr>
              <a:t>s</a:t>
            </a:r>
            <a:endParaRPr sz="907" dirty="0">
              <a:solidFill>
                <a:prstClr val="black"/>
              </a:solidFill>
              <a:latin typeface="Calibri"/>
              <a:cs typeface="Calibri"/>
            </a:endParaRPr>
          </a:p>
        </p:txBody>
      </p:sp>
      <p:sp>
        <p:nvSpPr>
          <p:cNvPr id="7" name="object 52"/>
          <p:cNvSpPr/>
          <p:nvPr/>
        </p:nvSpPr>
        <p:spPr>
          <a:xfrm>
            <a:off x="6698368" y="756891"/>
            <a:ext cx="41458" cy="389835"/>
          </a:xfrm>
          <a:custGeom>
            <a:avLst/>
            <a:gdLst/>
            <a:ahLst/>
            <a:cxnLst/>
            <a:rect l="l" t="t" r="r" b="b"/>
            <a:pathLst>
              <a:path h="190500">
                <a:moveTo>
                  <a:pt x="0" y="0"/>
                </a:moveTo>
                <a:lnTo>
                  <a:pt x="0" y="9646"/>
                </a:lnTo>
                <a:lnTo>
                  <a:pt x="0" y="20064"/>
                </a:lnTo>
                <a:lnTo>
                  <a:pt x="0" y="31175"/>
                </a:lnTo>
                <a:lnTo>
                  <a:pt x="0" y="42903"/>
                </a:lnTo>
                <a:lnTo>
                  <a:pt x="0" y="55171"/>
                </a:lnTo>
                <a:lnTo>
                  <a:pt x="0" y="67899"/>
                </a:lnTo>
                <a:lnTo>
                  <a:pt x="0" y="81012"/>
                </a:lnTo>
                <a:lnTo>
                  <a:pt x="0" y="94431"/>
                </a:lnTo>
                <a:lnTo>
                  <a:pt x="0" y="108080"/>
                </a:lnTo>
                <a:lnTo>
                  <a:pt x="0" y="121880"/>
                </a:lnTo>
                <a:lnTo>
                  <a:pt x="0" y="135755"/>
                </a:lnTo>
                <a:lnTo>
                  <a:pt x="0" y="149626"/>
                </a:lnTo>
                <a:lnTo>
                  <a:pt x="0" y="163417"/>
                </a:lnTo>
                <a:lnTo>
                  <a:pt x="0" y="177049"/>
                </a:lnTo>
                <a:lnTo>
                  <a:pt x="0" y="190446"/>
                </a:lnTo>
              </a:path>
            </a:pathLst>
          </a:custGeom>
          <a:solidFill>
            <a:srgbClr val="FFC000"/>
          </a:solidFill>
          <a:ln w="12700">
            <a:solidFill>
              <a:srgbClr val="5B9BD4"/>
            </a:solidFill>
          </a:ln>
        </p:spPr>
        <p:txBody>
          <a:bodyPr wrap="square" lIns="0" tIns="0" rIns="0" bIns="0" rtlCol="0"/>
          <a:lstStyle/>
          <a:p>
            <a:pPr defTabSz="829178">
              <a:defRPr/>
            </a:pPr>
            <a:endParaRPr sz="1632">
              <a:solidFill>
                <a:prstClr val="black"/>
              </a:solidFill>
              <a:latin typeface="Calibri"/>
            </a:endParaRPr>
          </a:p>
        </p:txBody>
      </p:sp>
      <p:sp>
        <p:nvSpPr>
          <p:cNvPr id="9" name="object 4"/>
          <p:cNvSpPr/>
          <p:nvPr/>
        </p:nvSpPr>
        <p:spPr>
          <a:xfrm>
            <a:off x="6092134" y="957799"/>
            <a:ext cx="1187234" cy="309849"/>
          </a:xfrm>
          <a:custGeom>
            <a:avLst/>
            <a:gdLst/>
            <a:ahLst/>
            <a:cxnLst/>
            <a:rect l="l" t="t" r="r" b="b"/>
            <a:pathLst>
              <a:path w="1440179" h="491490">
                <a:moveTo>
                  <a:pt x="0" y="491401"/>
                </a:moveTo>
                <a:lnTo>
                  <a:pt x="1440052" y="491401"/>
                </a:lnTo>
                <a:lnTo>
                  <a:pt x="1440052" y="0"/>
                </a:lnTo>
                <a:lnTo>
                  <a:pt x="0" y="0"/>
                </a:lnTo>
                <a:lnTo>
                  <a:pt x="0" y="491401"/>
                </a:lnTo>
                <a:close/>
              </a:path>
            </a:pathLst>
          </a:custGeom>
          <a:solidFill>
            <a:srgbClr val="FFC000"/>
          </a:solidFill>
        </p:spPr>
        <p:txBody>
          <a:bodyPr wrap="square" lIns="0" tIns="0" rIns="0" bIns="0" rtlCol="0"/>
          <a:lstStyle/>
          <a:p>
            <a:pPr defTabSz="829178">
              <a:defRPr/>
            </a:pPr>
            <a:endParaRPr sz="1632">
              <a:solidFill>
                <a:prstClr val="black"/>
              </a:solidFill>
              <a:latin typeface="Calibri"/>
            </a:endParaRPr>
          </a:p>
        </p:txBody>
      </p:sp>
      <p:sp>
        <p:nvSpPr>
          <p:cNvPr id="11" name="object 6"/>
          <p:cNvSpPr txBox="1"/>
          <p:nvPr/>
        </p:nvSpPr>
        <p:spPr>
          <a:xfrm>
            <a:off x="5618122" y="941464"/>
            <a:ext cx="2130879" cy="334835"/>
          </a:xfrm>
          <a:prstGeom prst="rect">
            <a:avLst/>
          </a:prstGeom>
          <a:solidFill>
            <a:srgbClr val="FFC000"/>
          </a:solidFill>
        </p:spPr>
        <p:txBody>
          <a:bodyPr vert="horz" wrap="square" lIns="0" tIns="0" rIns="0" bIns="0" rtlCol="0">
            <a:spAutoFit/>
          </a:bodyPr>
          <a:lstStyle/>
          <a:p>
            <a:pPr marL="11516" algn="ctr" defTabSz="829178">
              <a:defRPr/>
            </a:pPr>
            <a:r>
              <a:rPr sz="2176" spc="5" dirty="0">
                <a:solidFill>
                  <a:prstClr val="black"/>
                </a:solidFill>
                <a:latin typeface="Calibri"/>
                <a:cs typeface="Calibri"/>
              </a:rPr>
              <a:t>P</a:t>
            </a:r>
            <a:r>
              <a:rPr sz="2176" spc="-9" dirty="0">
                <a:solidFill>
                  <a:prstClr val="black"/>
                </a:solidFill>
                <a:latin typeface="Calibri"/>
                <a:cs typeface="Calibri"/>
              </a:rPr>
              <a:t>l</a:t>
            </a:r>
            <a:r>
              <a:rPr sz="2176" spc="5" dirty="0">
                <a:solidFill>
                  <a:prstClr val="black"/>
                </a:solidFill>
                <a:latin typeface="Calibri"/>
                <a:cs typeface="Calibri"/>
              </a:rPr>
              <a:t>a</a:t>
            </a:r>
            <a:r>
              <a:rPr sz="2176" spc="-5" dirty="0">
                <a:solidFill>
                  <a:prstClr val="black"/>
                </a:solidFill>
                <a:latin typeface="Calibri"/>
                <a:cs typeface="Calibri"/>
              </a:rPr>
              <a:t>nn</a:t>
            </a:r>
            <a:r>
              <a:rPr sz="2176" spc="-14" dirty="0">
                <a:solidFill>
                  <a:prstClr val="black"/>
                </a:solidFill>
                <a:latin typeface="Calibri"/>
                <a:cs typeface="Calibri"/>
              </a:rPr>
              <a:t>e</a:t>
            </a:r>
            <a:r>
              <a:rPr sz="2176" spc="5" dirty="0">
                <a:solidFill>
                  <a:prstClr val="black"/>
                </a:solidFill>
                <a:latin typeface="Calibri"/>
                <a:cs typeface="Calibri"/>
              </a:rPr>
              <a:t>d</a:t>
            </a:r>
            <a:r>
              <a:rPr sz="2176" spc="-9" dirty="0">
                <a:solidFill>
                  <a:prstClr val="black"/>
                </a:solidFill>
                <a:latin typeface="Calibri"/>
                <a:cs typeface="Calibri"/>
              </a:rPr>
              <a:t> </a:t>
            </a:r>
            <a:r>
              <a:rPr sz="2176" spc="5" dirty="0">
                <a:solidFill>
                  <a:prstClr val="black"/>
                </a:solidFill>
                <a:latin typeface="Calibri"/>
                <a:cs typeface="Calibri"/>
              </a:rPr>
              <a:t>P</a:t>
            </a:r>
            <a:r>
              <a:rPr sz="2176" spc="-14" dirty="0">
                <a:solidFill>
                  <a:prstClr val="black"/>
                </a:solidFill>
                <a:latin typeface="Calibri"/>
                <a:cs typeface="Calibri"/>
              </a:rPr>
              <a:t>r</a:t>
            </a:r>
            <a:r>
              <a:rPr sz="2176" spc="-9" dirty="0">
                <a:solidFill>
                  <a:prstClr val="black"/>
                </a:solidFill>
                <a:latin typeface="Calibri"/>
                <a:cs typeface="Calibri"/>
              </a:rPr>
              <a:t>o</a:t>
            </a:r>
            <a:r>
              <a:rPr sz="2176" spc="-14" dirty="0">
                <a:solidFill>
                  <a:prstClr val="black"/>
                </a:solidFill>
                <a:latin typeface="Calibri"/>
                <a:cs typeface="Calibri"/>
              </a:rPr>
              <a:t>c</a:t>
            </a:r>
            <a:r>
              <a:rPr sz="2176" spc="18" dirty="0">
                <a:solidFill>
                  <a:prstClr val="black"/>
                </a:solidFill>
                <a:latin typeface="Calibri"/>
                <a:cs typeface="Calibri"/>
              </a:rPr>
              <a:t>e</a:t>
            </a:r>
            <a:r>
              <a:rPr sz="2176" spc="-18" dirty="0">
                <a:solidFill>
                  <a:prstClr val="black"/>
                </a:solidFill>
                <a:latin typeface="Calibri"/>
                <a:cs typeface="Calibri"/>
              </a:rPr>
              <a:t>s</a:t>
            </a:r>
            <a:r>
              <a:rPr sz="2176" spc="5" dirty="0">
                <a:solidFill>
                  <a:prstClr val="black"/>
                </a:solidFill>
                <a:latin typeface="Calibri"/>
                <a:cs typeface="Calibri"/>
              </a:rPr>
              <a:t>s</a:t>
            </a:r>
            <a:endParaRPr sz="2176" dirty="0">
              <a:solidFill>
                <a:prstClr val="black"/>
              </a:solidFill>
              <a:latin typeface="Calibri"/>
              <a:cs typeface="Calibri"/>
            </a:endParaRPr>
          </a:p>
        </p:txBody>
      </p:sp>
      <p:sp>
        <p:nvSpPr>
          <p:cNvPr id="14" name="object 9"/>
          <p:cNvSpPr/>
          <p:nvPr/>
        </p:nvSpPr>
        <p:spPr>
          <a:xfrm>
            <a:off x="1190914" y="1462659"/>
            <a:ext cx="9753479" cy="416883"/>
          </a:xfrm>
          <a:custGeom>
            <a:avLst/>
            <a:gdLst/>
            <a:ahLst/>
            <a:cxnLst/>
            <a:rect l="l" t="t" r="r" b="b"/>
            <a:pathLst>
              <a:path w="9378315" h="491489">
                <a:moveTo>
                  <a:pt x="0" y="491401"/>
                </a:moveTo>
                <a:lnTo>
                  <a:pt x="9378061" y="491401"/>
                </a:lnTo>
                <a:lnTo>
                  <a:pt x="9378061" y="0"/>
                </a:lnTo>
                <a:lnTo>
                  <a:pt x="0" y="0"/>
                </a:lnTo>
                <a:lnTo>
                  <a:pt x="0" y="491401"/>
                </a:lnTo>
                <a:close/>
              </a:path>
            </a:pathLst>
          </a:custGeom>
          <a:solidFill>
            <a:srgbClr val="FFC000"/>
          </a:solidFill>
          <a:ln w="4767">
            <a:solidFill>
              <a:srgbClr val="C7C7C7"/>
            </a:solidFill>
          </a:ln>
        </p:spPr>
        <p:txBody>
          <a:bodyPr wrap="square" lIns="0" tIns="0" rIns="0" bIns="0" rtlCol="0"/>
          <a:lstStyle/>
          <a:p>
            <a:pPr defTabSz="829178">
              <a:defRPr/>
            </a:pPr>
            <a:endParaRPr sz="1632">
              <a:solidFill>
                <a:prstClr val="black"/>
              </a:solidFill>
              <a:latin typeface="Calibri"/>
            </a:endParaRPr>
          </a:p>
        </p:txBody>
      </p:sp>
      <p:sp>
        <p:nvSpPr>
          <p:cNvPr id="15" name="object 10"/>
          <p:cNvSpPr txBox="1"/>
          <p:nvPr/>
        </p:nvSpPr>
        <p:spPr>
          <a:xfrm>
            <a:off x="5304229" y="1525768"/>
            <a:ext cx="4191010" cy="334835"/>
          </a:xfrm>
          <a:prstGeom prst="rect">
            <a:avLst/>
          </a:prstGeom>
          <a:solidFill>
            <a:srgbClr val="FFC000"/>
          </a:solidFill>
        </p:spPr>
        <p:txBody>
          <a:bodyPr vert="horz" wrap="square" lIns="0" tIns="0" rIns="0" bIns="0" rtlCol="0">
            <a:spAutoFit/>
          </a:bodyPr>
          <a:lstStyle/>
          <a:p>
            <a:pPr marL="11516" defTabSz="829178">
              <a:defRPr/>
            </a:pPr>
            <a:r>
              <a:rPr sz="2176" spc="5" dirty="0">
                <a:solidFill>
                  <a:prstClr val="black"/>
                </a:solidFill>
                <a:latin typeface="Calibri"/>
                <a:cs typeface="Calibri"/>
              </a:rPr>
              <a:t>P</a:t>
            </a:r>
            <a:r>
              <a:rPr sz="2176" spc="-14" dirty="0">
                <a:solidFill>
                  <a:prstClr val="black"/>
                </a:solidFill>
                <a:latin typeface="Calibri"/>
                <a:cs typeface="Calibri"/>
              </a:rPr>
              <a:t>r</a:t>
            </a:r>
            <a:r>
              <a:rPr sz="2176" spc="-5" dirty="0">
                <a:solidFill>
                  <a:prstClr val="black"/>
                </a:solidFill>
                <a:latin typeface="Calibri"/>
                <a:cs typeface="Calibri"/>
              </a:rPr>
              <a:t>odu</a:t>
            </a:r>
            <a:r>
              <a:rPr sz="2176" spc="-14" dirty="0">
                <a:solidFill>
                  <a:prstClr val="black"/>
                </a:solidFill>
                <a:latin typeface="Calibri"/>
                <a:cs typeface="Calibri"/>
              </a:rPr>
              <a:t>c</a:t>
            </a:r>
            <a:r>
              <a:rPr sz="2176" dirty="0">
                <a:solidFill>
                  <a:prstClr val="black"/>
                </a:solidFill>
                <a:latin typeface="Calibri"/>
                <a:cs typeface="Calibri"/>
              </a:rPr>
              <a:t>t</a:t>
            </a:r>
            <a:r>
              <a:rPr sz="2176" spc="-5" dirty="0">
                <a:solidFill>
                  <a:prstClr val="black"/>
                </a:solidFill>
                <a:latin typeface="Calibri"/>
                <a:cs typeface="Calibri"/>
              </a:rPr>
              <a:t> </a:t>
            </a:r>
            <a:r>
              <a:rPr sz="2176" spc="23" dirty="0">
                <a:solidFill>
                  <a:prstClr val="black"/>
                </a:solidFill>
                <a:latin typeface="Calibri"/>
                <a:cs typeface="Calibri"/>
              </a:rPr>
              <a:t>L</a:t>
            </a:r>
            <a:r>
              <a:rPr sz="2176" spc="-9" dirty="0">
                <a:solidFill>
                  <a:prstClr val="black"/>
                </a:solidFill>
                <a:latin typeface="Calibri"/>
                <a:cs typeface="Calibri"/>
              </a:rPr>
              <a:t>if</a:t>
            </a:r>
            <a:r>
              <a:rPr sz="2176" spc="5" dirty="0">
                <a:solidFill>
                  <a:prstClr val="black"/>
                </a:solidFill>
                <a:latin typeface="Calibri"/>
                <a:cs typeface="Calibri"/>
              </a:rPr>
              <a:t>e</a:t>
            </a:r>
            <a:r>
              <a:rPr sz="2176" spc="-18" dirty="0">
                <a:solidFill>
                  <a:prstClr val="black"/>
                </a:solidFill>
                <a:latin typeface="Calibri"/>
                <a:cs typeface="Calibri"/>
              </a:rPr>
              <a:t> </a:t>
            </a:r>
            <a:r>
              <a:rPr sz="2176" spc="-9" dirty="0">
                <a:solidFill>
                  <a:prstClr val="black"/>
                </a:solidFill>
                <a:latin typeface="Calibri"/>
                <a:cs typeface="Calibri"/>
              </a:rPr>
              <a:t>C</a:t>
            </a:r>
            <a:r>
              <a:rPr sz="2176" spc="-5" dirty="0">
                <a:solidFill>
                  <a:prstClr val="black"/>
                </a:solidFill>
                <a:latin typeface="Calibri"/>
                <a:cs typeface="Calibri"/>
              </a:rPr>
              <a:t>y</a:t>
            </a:r>
            <a:r>
              <a:rPr sz="2176" spc="23" dirty="0">
                <a:solidFill>
                  <a:prstClr val="black"/>
                </a:solidFill>
                <a:latin typeface="Calibri"/>
                <a:cs typeface="Calibri"/>
              </a:rPr>
              <a:t>c</a:t>
            </a:r>
            <a:r>
              <a:rPr sz="2176" spc="-9" dirty="0">
                <a:solidFill>
                  <a:prstClr val="black"/>
                </a:solidFill>
                <a:latin typeface="Calibri"/>
                <a:cs typeface="Calibri"/>
              </a:rPr>
              <a:t>l</a:t>
            </a:r>
            <a:r>
              <a:rPr sz="2176" spc="5" dirty="0">
                <a:solidFill>
                  <a:prstClr val="black"/>
                </a:solidFill>
                <a:latin typeface="Calibri"/>
                <a:cs typeface="Calibri"/>
              </a:rPr>
              <a:t>e</a:t>
            </a:r>
            <a:r>
              <a:rPr sz="2176" spc="-9" dirty="0">
                <a:solidFill>
                  <a:prstClr val="black"/>
                </a:solidFill>
                <a:latin typeface="Calibri"/>
                <a:cs typeface="Calibri"/>
              </a:rPr>
              <a:t> </a:t>
            </a:r>
            <a:r>
              <a:rPr sz="2176" spc="-5" dirty="0">
                <a:solidFill>
                  <a:prstClr val="black"/>
                </a:solidFill>
                <a:latin typeface="Calibri"/>
                <a:cs typeface="Calibri"/>
              </a:rPr>
              <a:t>(</a:t>
            </a:r>
            <a:r>
              <a:rPr sz="2176" spc="5" dirty="0">
                <a:solidFill>
                  <a:prstClr val="black"/>
                </a:solidFill>
                <a:latin typeface="Calibri"/>
                <a:cs typeface="Calibri"/>
              </a:rPr>
              <a:t>P</a:t>
            </a:r>
            <a:r>
              <a:rPr sz="2176" spc="-9" dirty="0">
                <a:solidFill>
                  <a:prstClr val="black"/>
                </a:solidFill>
                <a:latin typeface="Calibri"/>
                <a:cs typeface="Calibri"/>
              </a:rPr>
              <a:t>L</a:t>
            </a:r>
            <a:r>
              <a:rPr sz="2176" spc="-5" dirty="0">
                <a:solidFill>
                  <a:prstClr val="black"/>
                </a:solidFill>
                <a:latin typeface="Calibri"/>
                <a:cs typeface="Calibri"/>
              </a:rPr>
              <a:t>C</a:t>
            </a:r>
            <a:r>
              <a:rPr sz="2176" dirty="0">
                <a:solidFill>
                  <a:prstClr val="black"/>
                </a:solidFill>
                <a:latin typeface="Calibri"/>
                <a:cs typeface="Calibri"/>
              </a:rPr>
              <a:t>)</a:t>
            </a:r>
          </a:p>
        </p:txBody>
      </p:sp>
      <p:sp>
        <p:nvSpPr>
          <p:cNvPr id="90" name="object 4"/>
          <p:cNvSpPr/>
          <p:nvPr/>
        </p:nvSpPr>
        <p:spPr>
          <a:xfrm>
            <a:off x="6235289" y="457776"/>
            <a:ext cx="957817" cy="311998"/>
          </a:xfrm>
          <a:custGeom>
            <a:avLst/>
            <a:gdLst/>
            <a:ahLst/>
            <a:cxnLst/>
            <a:rect l="l" t="t" r="r" b="b"/>
            <a:pathLst>
              <a:path w="1440179" h="491490">
                <a:moveTo>
                  <a:pt x="0" y="491401"/>
                </a:moveTo>
                <a:lnTo>
                  <a:pt x="1440052" y="491401"/>
                </a:lnTo>
                <a:lnTo>
                  <a:pt x="1440052" y="0"/>
                </a:lnTo>
                <a:lnTo>
                  <a:pt x="0" y="0"/>
                </a:lnTo>
                <a:lnTo>
                  <a:pt x="0" y="491401"/>
                </a:lnTo>
                <a:close/>
              </a:path>
            </a:pathLst>
          </a:custGeom>
          <a:solidFill>
            <a:srgbClr val="FFC000"/>
          </a:solidFill>
        </p:spPr>
        <p:txBody>
          <a:bodyPr wrap="square" lIns="0" tIns="0" rIns="0" bIns="0" rtlCol="0"/>
          <a:lstStyle/>
          <a:p>
            <a:pPr defTabSz="829178">
              <a:defRPr/>
            </a:pPr>
            <a:endParaRPr sz="1632">
              <a:solidFill>
                <a:prstClr val="black"/>
              </a:solidFill>
              <a:latin typeface="Calibri"/>
            </a:endParaRPr>
          </a:p>
        </p:txBody>
      </p:sp>
      <p:sp>
        <p:nvSpPr>
          <p:cNvPr id="91" name="object 6"/>
          <p:cNvSpPr txBox="1"/>
          <p:nvPr/>
        </p:nvSpPr>
        <p:spPr>
          <a:xfrm>
            <a:off x="5399661" y="388677"/>
            <a:ext cx="2556635" cy="390748"/>
          </a:xfrm>
          <a:prstGeom prst="rect">
            <a:avLst/>
          </a:prstGeom>
          <a:solidFill>
            <a:srgbClr val="FFC000"/>
          </a:solidFill>
        </p:spPr>
        <p:txBody>
          <a:bodyPr vert="horz" wrap="square" lIns="0" tIns="0" rIns="0" bIns="0" rtlCol="0">
            <a:spAutoFit/>
          </a:bodyPr>
          <a:lstStyle/>
          <a:p>
            <a:pPr marL="11516" algn="ctr" defTabSz="829178">
              <a:defRPr/>
            </a:pPr>
            <a:r>
              <a:rPr lang="en-US" sz="2539" spc="5" dirty="0">
                <a:solidFill>
                  <a:prstClr val="black"/>
                </a:solidFill>
                <a:latin typeface="Calibri"/>
                <a:cs typeface="Calibri"/>
              </a:rPr>
              <a:t>BFO: </a:t>
            </a:r>
            <a:r>
              <a:rPr sz="2539" spc="5" dirty="0">
                <a:solidFill>
                  <a:prstClr val="black"/>
                </a:solidFill>
                <a:latin typeface="Calibri"/>
                <a:cs typeface="Calibri"/>
              </a:rPr>
              <a:t>P</a:t>
            </a:r>
            <a:r>
              <a:rPr sz="2539" spc="-14" dirty="0">
                <a:solidFill>
                  <a:prstClr val="black"/>
                </a:solidFill>
                <a:latin typeface="Calibri"/>
                <a:cs typeface="Calibri"/>
              </a:rPr>
              <a:t>r</a:t>
            </a:r>
            <a:r>
              <a:rPr sz="2539" spc="-9" dirty="0">
                <a:solidFill>
                  <a:prstClr val="black"/>
                </a:solidFill>
                <a:latin typeface="Calibri"/>
                <a:cs typeface="Calibri"/>
              </a:rPr>
              <a:t>o</a:t>
            </a:r>
            <a:r>
              <a:rPr sz="2539" spc="-14" dirty="0">
                <a:solidFill>
                  <a:prstClr val="black"/>
                </a:solidFill>
                <a:latin typeface="Calibri"/>
                <a:cs typeface="Calibri"/>
              </a:rPr>
              <a:t>c</a:t>
            </a:r>
            <a:r>
              <a:rPr sz="2539" spc="18" dirty="0">
                <a:solidFill>
                  <a:prstClr val="black"/>
                </a:solidFill>
                <a:latin typeface="Calibri"/>
                <a:cs typeface="Calibri"/>
              </a:rPr>
              <a:t>e</a:t>
            </a:r>
            <a:r>
              <a:rPr sz="2539" spc="-18" dirty="0">
                <a:solidFill>
                  <a:prstClr val="black"/>
                </a:solidFill>
                <a:latin typeface="Calibri"/>
                <a:cs typeface="Calibri"/>
              </a:rPr>
              <a:t>s</a:t>
            </a:r>
            <a:r>
              <a:rPr sz="2539" spc="5" dirty="0">
                <a:solidFill>
                  <a:prstClr val="black"/>
                </a:solidFill>
                <a:latin typeface="Calibri"/>
                <a:cs typeface="Calibri"/>
              </a:rPr>
              <a:t>s</a:t>
            </a:r>
            <a:endParaRPr sz="2539" dirty="0">
              <a:solidFill>
                <a:prstClr val="black"/>
              </a:solidFill>
              <a:latin typeface="Calibri"/>
              <a:cs typeface="Calibri"/>
            </a:endParaRPr>
          </a:p>
        </p:txBody>
      </p:sp>
      <p:sp>
        <p:nvSpPr>
          <p:cNvPr id="114" name="object 89"/>
          <p:cNvSpPr/>
          <p:nvPr/>
        </p:nvSpPr>
        <p:spPr>
          <a:xfrm>
            <a:off x="6664160" y="780811"/>
            <a:ext cx="81190" cy="81190"/>
          </a:xfrm>
          <a:custGeom>
            <a:avLst/>
            <a:gdLst/>
            <a:ahLst/>
            <a:cxnLst/>
            <a:rect l="l" t="t" r="r" b="b"/>
            <a:pathLst>
              <a:path w="89535" h="89535">
                <a:moveTo>
                  <a:pt x="44703" y="0"/>
                </a:moveTo>
                <a:lnTo>
                  <a:pt x="0" y="89407"/>
                </a:lnTo>
                <a:lnTo>
                  <a:pt x="89408" y="89407"/>
                </a:lnTo>
                <a:lnTo>
                  <a:pt x="44703" y="0"/>
                </a:lnTo>
                <a:close/>
              </a:path>
            </a:pathLst>
          </a:custGeom>
          <a:solidFill>
            <a:srgbClr val="FFC000"/>
          </a:solidFill>
          <a:ln>
            <a:solidFill>
              <a:srgbClr val="00B0F0"/>
            </a:solidFill>
          </a:ln>
        </p:spPr>
        <p:txBody>
          <a:bodyPr wrap="square" lIns="0" tIns="0" rIns="0" bIns="0" rtlCol="0"/>
          <a:lstStyle/>
          <a:p>
            <a:pPr defTabSz="829178">
              <a:defRPr/>
            </a:pPr>
            <a:endParaRPr sz="1632">
              <a:solidFill>
                <a:prstClr val="black"/>
              </a:solidFill>
              <a:latin typeface="Calibri"/>
            </a:endParaRPr>
          </a:p>
        </p:txBody>
      </p:sp>
      <p:sp>
        <p:nvSpPr>
          <p:cNvPr id="115" name="object 89"/>
          <p:cNvSpPr/>
          <p:nvPr/>
        </p:nvSpPr>
        <p:spPr>
          <a:xfrm>
            <a:off x="6648612" y="1276591"/>
            <a:ext cx="81190" cy="81190"/>
          </a:xfrm>
          <a:custGeom>
            <a:avLst/>
            <a:gdLst/>
            <a:ahLst/>
            <a:cxnLst/>
            <a:rect l="l" t="t" r="r" b="b"/>
            <a:pathLst>
              <a:path w="89535" h="89535">
                <a:moveTo>
                  <a:pt x="44703" y="0"/>
                </a:moveTo>
                <a:lnTo>
                  <a:pt x="0" y="89407"/>
                </a:lnTo>
                <a:lnTo>
                  <a:pt x="89408" y="89407"/>
                </a:lnTo>
                <a:lnTo>
                  <a:pt x="44703" y="0"/>
                </a:lnTo>
                <a:close/>
              </a:path>
            </a:pathLst>
          </a:custGeom>
          <a:solidFill>
            <a:srgbClr val="FFC000"/>
          </a:solidFill>
          <a:ln>
            <a:solidFill>
              <a:srgbClr val="00B0F0"/>
            </a:solidFill>
          </a:ln>
        </p:spPr>
        <p:txBody>
          <a:bodyPr wrap="square" lIns="0" tIns="0" rIns="0" bIns="0" rtlCol="0"/>
          <a:lstStyle/>
          <a:p>
            <a:pPr defTabSz="829178">
              <a:defRPr/>
            </a:pPr>
            <a:endParaRPr sz="1632">
              <a:solidFill>
                <a:prstClr val="black"/>
              </a:solidFill>
              <a:latin typeface="Calibri"/>
            </a:endParaRPr>
          </a:p>
        </p:txBody>
      </p:sp>
      <p:sp>
        <p:nvSpPr>
          <p:cNvPr id="22" name="object 14"/>
          <p:cNvSpPr txBox="1"/>
          <p:nvPr/>
        </p:nvSpPr>
        <p:spPr>
          <a:xfrm>
            <a:off x="2962520" y="2351133"/>
            <a:ext cx="2360839" cy="669671"/>
          </a:xfrm>
          <a:prstGeom prst="rect">
            <a:avLst/>
          </a:prstGeom>
          <a:solidFill>
            <a:srgbClr val="FFC000"/>
          </a:solidFill>
        </p:spPr>
        <p:txBody>
          <a:bodyPr vert="horz" wrap="square" lIns="0" tIns="0" rIns="0" bIns="0" rtlCol="0">
            <a:spAutoFit/>
          </a:bodyPr>
          <a:lstStyle/>
          <a:p>
            <a:pPr algn="ctr" defTabSz="829178">
              <a:defRPr/>
            </a:pPr>
            <a:r>
              <a:rPr sz="2176" spc="5" dirty="0">
                <a:solidFill>
                  <a:prstClr val="black"/>
                </a:solidFill>
                <a:latin typeface="Calibri"/>
                <a:cs typeface="Calibri"/>
              </a:rPr>
              <a:t>P</a:t>
            </a:r>
            <a:r>
              <a:rPr sz="2176" spc="-14" dirty="0">
                <a:solidFill>
                  <a:prstClr val="black"/>
                </a:solidFill>
                <a:latin typeface="Calibri"/>
                <a:cs typeface="Calibri"/>
              </a:rPr>
              <a:t>r</a:t>
            </a:r>
            <a:r>
              <a:rPr sz="2176" spc="-9" dirty="0">
                <a:solidFill>
                  <a:prstClr val="black"/>
                </a:solidFill>
                <a:latin typeface="Calibri"/>
                <a:cs typeface="Calibri"/>
              </a:rPr>
              <a:t>o</a:t>
            </a:r>
            <a:r>
              <a:rPr sz="2176" spc="-5" dirty="0">
                <a:solidFill>
                  <a:prstClr val="black"/>
                </a:solidFill>
                <a:latin typeface="Calibri"/>
                <a:cs typeface="Calibri"/>
              </a:rPr>
              <a:t>du</a:t>
            </a:r>
            <a:r>
              <a:rPr sz="2176" spc="-14" dirty="0">
                <a:solidFill>
                  <a:prstClr val="black"/>
                </a:solidFill>
                <a:latin typeface="Calibri"/>
                <a:cs typeface="Calibri"/>
              </a:rPr>
              <a:t>c</a:t>
            </a:r>
            <a:r>
              <a:rPr sz="2176" spc="5" dirty="0">
                <a:solidFill>
                  <a:prstClr val="black"/>
                </a:solidFill>
                <a:latin typeface="Calibri"/>
                <a:cs typeface="Calibri"/>
              </a:rPr>
              <a:t>t</a:t>
            </a:r>
            <a:r>
              <a:rPr sz="2176" spc="-14" dirty="0">
                <a:solidFill>
                  <a:prstClr val="black"/>
                </a:solidFill>
                <a:latin typeface="Calibri"/>
                <a:cs typeface="Calibri"/>
              </a:rPr>
              <a:t>i</a:t>
            </a:r>
            <a:r>
              <a:rPr sz="2176" spc="27" dirty="0">
                <a:solidFill>
                  <a:prstClr val="black"/>
                </a:solidFill>
                <a:latin typeface="Calibri"/>
                <a:cs typeface="Calibri"/>
              </a:rPr>
              <a:t>o</a:t>
            </a:r>
            <a:r>
              <a:rPr sz="2176" spc="5" dirty="0">
                <a:solidFill>
                  <a:prstClr val="black"/>
                </a:solidFill>
                <a:latin typeface="Calibri"/>
                <a:cs typeface="Calibri"/>
              </a:rPr>
              <a:t>n</a:t>
            </a:r>
            <a:r>
              <a:rPr sz="2176" spc="-9" dirty="0">
                <a:solidFill>
                  <a:prstClr val="black"/>
                </a:solidFill>
                <a:latin typeface="Calibri"/>
                <a:cs typeface="Calibri"/>
              </a:rPr>
              <a:t> </a:t>
            </a:r>
            <a:r>
              <a:rPr sz="2176" spc="-32" dirty="0">
                <a:solidFill>
                  <a:prstClr val="black"/>
                </a:solidFill>
                <a:latin typeface="Calibri"/>
                <a:cs typeface="Calibri"/>
              </a:rPr>
              <a:t>P</a:t>
            </a:r>
            <a:r>
              <a:rPr sz="2176" spc="-9" dirty="0">
                <a:solidFill>
                  <a:prstClr val="black"/>
                </a:solidFill>
                <a:latin typeface="Calibri"/>
                <a:cs typeface="Calibri"/>
              </a:rPr>
              <a:t>l</a:t>
            </a:r>
            <a:r>
              <a:rPr sz="2176" spc="5" dirty="0">
                <a:solidFill>
                  <a:prstClr val="black"/>
                </a:solidFill>
                <a:latin typeface="Calibri"/>
                <a:cs typeface="Calibri"/>
              </a:rPr>
              <a:t>an</a:t>
            </a:r>
            <a:endParaRPr sz="2176" dirty="0">
              <a:solidFill>
                <a:prstClr val="black"/>
              </a:solidFill>
              <a:latin typeface="Calibri"/>
              <a:cs typeface="Calibri"/>
            </a:endParaRPr>
          </a:p>
          <a:p>
            <a:pPr algn="ctr" defTabSz="829178">
              <a:defRPr/>
            </a:pPr>
            <a:r>
              <a:rPr sz="2176" spc="5" dirty="0">
                <a:solidFill>
                  <a:prstClr val="black"/>
                </a:solidFill>
                <a:latin typeface="Calibri"/>
                <a:cs typeface="Calibri"/>
              </a:rPr>
              <a:t>G</a:t>
            </a:r>
            <a:r>
              <a:rPr sz="2176" spc="-14" dirty="0">
                <a:solidFill>
                  <a:prstClr val="black"/>
                </a:solidFill>
                <a:latin typeface="Calibri"/>
                <a:cs typeface="Calibri"/>
              </a:rPr>
              <a:t>e</a:t>
            </a:r>
            <a:r>
              <a:rPr sz="2176" spc="5" dirty="0">
                <a:solidFill>
                  <a:prstClr val="black"/>
                </a:solidFill>
                <a:latin typeface="Calibri"/>
                <a:cs typeface="Calibri"/>
              </a:rPr>
              <a:t>n</a:t>
            </a:r>
            <a:r>
              <a:rPr lang="en-US" sz="2176" spc="5" dirty="0">
                <a:solidFill>
                  <a:prstClr val="black"/>
                </a:solidFill>
                <a:latin typeface="Calibri"/>
                <a:cs typeface="Calibri"/>
              </a:rPr>
              <a:t>eration</a:t>
            </a:r>
            <a:r>
              <a:rPr sz="2176" spc="-9" dirty="0">
                <a:solidFill>
                  <a:prstClr val="black"/>
                </a:solidFill>
                <a:latin typeface="Calibri"/>
                <a:cs typeface="Calibri"/>
              </a:rPr>
              <a:t> </a:t>
            </a:r>
            <a:r>
              <a:rPr sz="2176" spc="5" dirty="0">
                <a:solidFill>
                  <a:prstClr val="black"/>
                </a:solidFill>
                <a:latin typeface="Calibri"/>
                <a:cs typeface="Calibri"/>
              </a:rPr>
              <a:t>P</a:t>
            </a:r>
            <a:r>
              <a:rPr sz="2176" spc="-14" dirty="0">
                <a:solidFill>
                  <a:prstClr val="black"/>
                </a:solidFill>
                <a:latin typeface="Calibri"/>
                <a:cs typeface="Calibri"/>
              </a:rPr>
              <a:t>r</a:t>
            </a:r>
            <a:r>
              <a:rPr sz="2176" spc="-5" dirty="0">
                <a:solidFill>
                  <a:prstClr val="black"/>
                </a:solidFill>
                <a:latin typeface="Calibri"/>
                <a:cs typeface="Calibri"/>
              </a:rPr>
              <a:t>o</a:t>
            </a:r>
            <a:r>
              <a:rPr sz="2176" spc="23" dirty="0">
                <a:solidFill>
                  <a:prstClr val="black"/>
                </a:solidFill>
                <a:latin typeface="Calibri"/>
                <a:cs typeface="Calibri"/>
              </a:rPr>
              <a:t>c</a:t>
            </a:r>
            <a:r>
              <a:rPr sz="2176" spc="-14" dirty="0">
                <a:solidFill>
                  <a:prstClr val="black"/>
                </a:solidFill>
                <a:latin typeface="Calibri"/>
                <a:cs typeface="Calibri"/>
              </a:rPr>
              <a:t>e</a:t>
            </a:r>
            <a:r>
              <a:rPr sz="2176" spc="-18" dirty="0">
                <a:solidFill>
                  <a:prstClr val="black"/>
                </a:solidFill>
                <a:latin typeface="Calibri"/>
                <a:cs typeface="Calibri"/>
              </a:rPr>
              <a:t>s</a:t>
            </a:r>
            <a:r>
              <a:rPr sz="2176" spc="5" dirty="0">
                <a:solidFill>
                  <a:prstClr val="black"/>
                </a:solidFill>
                <a:latin typeface="Calibri"/>
                <a:cs typeface="Calibri"/>
              </a:rPr>
              <a:t>s</a:t>
            </a:r>
            <a:endParaRPr sz="2176" dirty="0">
              <a:solidFill>
                <a:prstClr val="black"/>
              </a:solidFill>
              <a:latin typeface="Calibri"/>
              <a:cs typeface="Calibri"/>
            </a:endParaRPr>
          </a:p>
        </p:txBody>
      </p:sp>
      <p:sp>
        <p:nvSpPr>
          <p:cNvPr id="27" name="object 19"/>
          <p:cNvSpPr txBox="1"/>
          <p:nvPr/>
        </p:nvSpPr>
        <p:spPr>
          <a:xfrm>
            <a:off x="1190914" y="2361652"/>
            <a:ext cx="1106233" cy="669671"/>
          </a:xfrm>
          <a:prstGeom prst="rect">
            <a:avLst/>
          </a:prstGeom>
          <a:solidFill>
            <a:srgbClr val="FFC000"/>
          </a:solidFill>
        </p:spPr>
        <p:txBody>
          <a:bodyPr vert="horz" wrap="square" lIns="0" tIns="0" rIns="0" bIns="0" rtlCol="0">
            <a:spAutoFit/>
          </a:bodyPr>
          <a:lstStyle/>
          <a:p>
            <a:pPr marL="32822" algn="ctr" defTabSz="829178">
              <a:defRPr/>
            </a:pPr>
            <a:r>
              <a:rPr sz="2176" spc="-18" dirty="0">
                <a:solidFill>
                  <a:prstClr val="black"/>
                </a:solidFill>
                <a:latin typeface="Calibri"/>
                <a:cs typeface="Calibri"/>
              </a:rPr>
              <a:t>D</a:t>
            </a:r>
            <a:r>
              <a:rPr sz="2176" spc="18" dirty="0">
                <a:solidFill>
                  <a:prstClr val="black"/>
                </a:solidFill>
                <a:latin typeface="Calibri"/>
                <a:cs typeface="Calibri"/>
              </a:rPr>
              <a:t>e</a:t>
            </a:r>
            <a:r>
              <a:rPr sz="2176" spc="-18" dirty="0">
                <a:solidFill>
                  <a:prstClr val="black"/>
                </a:solidFill>
                <a:latin typeface="Calibri"/>
                <a:cs typeface="Calibri"/>
              </a:rPr>
              <a:t>s</a:t>
            </a:r>
            <a:r>
              <a:rPr sz="2176" spc="-9" dirty="0">
                <a:solidFill>
                  <a:prstClr val="black"/>
                </a:solidFill>
                <a:latin typeface="Calibri"/>
                <a:cs typeface="Calibri"/>
              </a:rPr>
              <a:t>i</a:t>
            </a:r>
            <a:r>
              <a:rPr sz="2176" spc="9" dirty="0">
                <a:solidFill>
                  <a:prstClr val="black"/>
                </a:solidFill>
                <a:latin typeface="Calibri"/>
                <a:cs typeface="Calibri"/>
              </a:rPr>
              <a:t>g</a:t>
            </a:r>
            <a:r>
              <a:rPr sz="2176" spc="5" dirty="0">
                <a:solidFill>
                  <a:prstClr val="black"/>
                </a:solidFill>
                <a:latin typeface="Calibri"/>
                <a:cs typeface="Calibri"/>
              </a:rPr>
              <a:t>n</a:t>
            </a:r>
            <a:endParaRPr sz="2176" dirty="0">
              <a:solidFill>
                <a:prstClr val="black"/>
              </a:solidFill>
              <a:latin typeface="Calibri"/>
              <a:cs typeface="Calibri"/>
            </a:endParaRPr>
          </a:p>
          <a:p>
            <a:pPr marL="11516" algn="ctr" defTabSz="829178">
              <a:defRPr/>
            </a:pPr>
            <a:r>
              <a:rPr lang="en-US" sz="2176" spc="-5" dirty="0">
                <a:solidFill>
                  <a:prstClr val="black"/>
                </a:solidFill>
                <a:latin typeface="Calibri"/>
                <a:cs typeface="Calibri"/>
              </a:rPr>
              <a:t>P</a:t>
            </a:r>
            <a:r>
              <a:rPr sz="2176" spc="-18" dirty="0">
                <a:solidFill>
                  <a:prstClr val="black"/>
                </a:solidFill>
                <a:latin typeface="Calibri"/>
                <a:cs typeface="Calibri"/>
              </a:rPr>
              <a:t>r</a:t>
            </a:r>
            <a:r>
              <a:rPr sz="2176" spc="-5" dirty="0">
                <a:solidFill>
                  <a:prstClr val="black"/>
                </a:solidFill>
                <a:latin typeface="Calibri"/>
                <a:cs typeface="Calibri"/>
              </a:rPr>
              <a:t>o</a:t>
            </a:r>
            <a:r>
              <a:rPr sz="2176" spc="23" dirty="0">
                <a:solidFill>
                  <a:prstClr val="black"/>
                </a:solidFill>
                <a:latin typeface="Calibri"/>
                <a:cs typeface="Calibri"/>
              </a:rPr>
              <a:t>c</a:t>
            </a:r>
            <a:r>
              <a:rPr sz="2176" spc="-14" dirty="0">
                <a:solidFill>
                  <a:prstClr val="black"/>
                </a:solidFill>
                <a:latin typeface="Calibri"/>
                <a:cs typeface="Calibri"/>
              </a:rPr>
              <a:t>e</a:t>
            </a:r>
            <a:r>
              <a:rPr sz="2176" spc="-18" dirty="0">
                <a:solidFill>
                  <a:prstClr val="black"/>
                </a:solidFill>
                <a:latin typeface="Calibri"/>
                <a:cs typeface="Calibri"/>
              </a:rPr>
              <a:t>s</a:t>
            </a:r>
            <a:r>
              <a:rPr sz="2176" spc="5" dirty="0">
                <a:solidFill>
                  <a:prstClr val="black"/>
                </a:solidFill>
                <a:latin typeface="Calibri"/>
                <a:cs typeface="Calibri"/>
              </a:rPr>
              <a:t>s</a:t>
            </a:r>
            <a:endParaRPr sz="2176" dirty="0">
              <a:solidFill>
                <a:prstClr val="black"/>
              </a:solidFill>
              <a:latin typeface="Calibri"/>
              <a:cs typeface="Calibri"/>
            </a:endParaRPr>
          </a:p>
        </p:txBody>
      </p:sp>
      <p:sp>
        <p:nvSpPr>
          <p:cNvPr id="50" name="object 108"/>
          <p:cNvSpPr/>
          <p:nvPr/>
        </p:nvSpPr>
        <p:spPr>
          <a:xfrm>
            <a:off x="1755950" y="1973215"/>
            <a:ext cx="3652417" cy="399362"/>
          </a:xfrm>
          <a:custGeom>
            <a:avLst/>
            <a:gdLst/>
            <a:ahLst/>
            <a:cxnLst/>
            <a:rect l="l" t="t" r="r" b="b"/>
            <a:pathLst>
              <a:path w="4027804" h="320039">
                <a:moveTo>
                  <a:pt x="0" y="319913"/>
                </a:moveTo>
                <a:lnTo>
                  <a:pt x="29405" y="283327"/>
                </a:lnTo>
                <a:lnTo>
                  <a:pt x="65021" y="267819"/>
                </a:lnTo>
                <a:lnTo>
                  <a:pt x="113565" y="254032"/>
                </a:lnTo>
                <a:lnTo>
                  <a:pt x="174277" y="241865"/>
                </a:lnTo>
                <a:lnTo>
                  <a:pt x="246397" y="231217"/>
                </a:lnTo>
                <a:lnTo>
                  <a:pt x="329164" y="221986"/>
                </a:lnTo>
                <a:lnTo>
                  <a:pt x="421818" y="214072"/>
                </a:lnTo>
                <a:lnTo>
                  <a:pt x="523599" y="207372"/>
                </a:lnTo>
                <a:lnTo>
                  <a:pt x="633745" y="201787"/>
                </a:lnTo>
                <a:lnTo>
                  <a:pt x="751498" y="197213"/>
                </a:lnTo>
                <a:lnTo>
                  <a:pt x="876095" y="193552"/>
                </a:lnTo>
                <a:lnTo>
                  <a:pt x="1006778" y="190700"/>
                </a:lnTo>
                <a:lnTo>
                  <a:pt x="1142785" y="188557"/>
                </a:lnTo>
                <a:lnTo>
                  <a:pt x="1283356" y="187021"/>
                </a:lnTo>
                <a:lnTo>
                  <a:pt x="1427731" y="185992"/>
                </a:lnTo>
                <a:lnTo>
                  <a:pt x="1575150" y="185367"/>
                </a:lnTo>
                <a:lnTo>
                  <a:pt x="1724852" y="185047"/>
                </a:lnTo>
                <a:lnTo>
                  <a:pt x="1876076" y="184928"/>
                </a:lnTo>
                <a:lnTo>
                  <a:pt x="2028063" y="184912"/>
                </a:lnTo>
                <a:lnTo>
                  <a:pt x="2164540" y="184888"/>
                </a:lnTo>
                <a:lnTo>
                  <a:pt x="2300469" y="184727"/>
                </a:lnTo>
                <a:lnTo>
                  <a:pt x="2435301" y="184287"/>
                </a:lnTo>
                <a:lnTo>
                  <a:pt x="2568485" y="183432"/>
                </a:lnTo>
                <a:lnTo>
                  <a:pt x="2699474" y="182022"/>
                </a:lnTo>
                <a:lnTo>
                  <a:pt x="2827718" y="179919"/>
                </a:lnTo>
                <a:lnTo>
                  <a:pt x="2952668" y="176983"/>
                </a:lnTo>
                <a:lnTo>
                  <a:pt x="3073776" y="173077"/>
                </a:lnTo>
                <a:lnTo>
                  <a:pt x="3190493" y="168061"/>
                </a:lnTo>
                <a:lnTo>
                  <a:pt x="3302269" y="161798"/>
                </a:lnTo>
                <a:lnTo>
                  <a:pt x="3408556" y="154147"/>
                </a:lnTo>
                <a:lnTo>
                  <a:pt x="3508805" y="144971"/>
                </a:lnTo>
                <a:lnTo>
                  <a:pt x="3602467" y="134130"/>
                </a:lnTo>
                <a:lnTo>
                  <a:pt x="3688993" y="121487"/>
                </a:lnTo>
                <a:lnTo>
                  <a:pt x="3767834" y="106902"/>
                </a:lnTo>
                <a:lnTo>
                  <a:pt x="3838440" y="90237"/>
                </a:lnTo>
                <a:lnTo>
                  <a:pt x="3900264" y="71352"/>
                </a:lnTo>
                <a:lnTo>
                  <a:pt x="3952757" y="50111"/>
                </a:lnTo>
                <a:lnTo>
                  <a:pt x="3995368" y="26373"/>
                </a:lnTo>
                <a:lnTo>
                  <a:pt x="4027551" y="0"/>
                </a:lnTo>
              </a:path>
            </a:pathLst>
          </a:custGeom>
          <a:ln w="12700">
            <a:solidFill>
              <a:srgbClr val="5B9BD4"/>
            </a:solidFill>
          </a:ln>
        </p:spPr>
        <p:txBody>
          <a:bodyPr wrap="square" lIns="0" tIns="0" rIns="0" bIns="0" rtlCol="0"/>
          <a:lstStyle/>
          <a:p>
            <a:pPr defTabSz="829178">
              <a:defRPr/>
            </a:pPr>
            <a:endParaRPr sz="3627">
              <a:solidFill>
                <a:prstClr val="black"/>
              </a:solidFill>
              <a:latin typeface="Calibri"/>
            </a:endParaRPr>
          </a:p>
        </p:txBody>
      </p:sp>
      <p:sp>
        <p:nvSpPr>
          <p:cNvPr id="51" name="object 109"/>
          <p:cNvSpPr/>
          <p:nvPr/>
        </p:nvSpPr>
        <p:spPr>
          <a:xfrm>
            <a:off x="5366909" y="1908263"/>
            <a:ext cx="74281" cy="90979"/>
          </a:xfrm>
          <a:custGeom>
            <a:avLst/>
            <a:gdLst/>
            <a:ahLst/>
            <a:cxnLst/>
            <a:rect l="l" t="t" r="r" b="b"/>
            <a:pathLst>
              <a:path w="81914" h="100330">
                <a:moveTo>
                  <a:pt x="76962" y="0"/>
                </a:moveTo>
                <a:lnTo>
                  <a:pt x="0" y="63880"/>
                </a:lnTo>
                <a:lnTo>
                  <a:pt x="81914" y="99821"/>
                </a:lnTo>
                <a:lnTo>
                  <a:pt x="76962" y="0"/>
                </a:lnTo>
                <a:close/>
              </a:path>
            </a:pathLst>
          </a:custGeom>
          <a:solidFill>
            <a:srgbClr val="FFC000"/>
          </a:solidFill>
          <a:ln>
            <a:solidFill>
              <a:srgbClr val="5B9BD4"/>
            </a:solidFill>
          </a:ln>
        </p:spPr>
        <p:txBody>
          <a:bodyPr wrap="square" lIns="0" tIns="0" rIns="0" bIns="0" rtlCol="0"/>
          <a:lstStyle/>
          <a:p>
            <a:pPr defTabSz="829178">
              <a:defRPr/>
            </a:pPr>
            <a:endParaRPr sz="3627">
              <a:solidFill>
                <a:prstClr val="black"/>
              </a:solidFill>
              <a:latin typeface="Calibri"/>
            </a:endParaRPr>
          </a:p>
        </p:txBody>
      </p:sp>
      <p:sp>
        <p:nvSpPr>
          <p:cNvPr id="52" name="object 110"/>
          <p:cNvSpPr txBox="1"/>
          <p:nvPr/>
        </p:nvSpPr>
        <p:spPr>
          <a:xfrm>
            <a:off x="1551029" y="2148804"/>
            <a:ext cx="425104" cy="167418"/>
          </a:xfrm>
          <a:prstGeom prst="rect">
            <a:avLst/>
          </a:prstGeom>
          <a:solidFill>
            <a:schemeClr val="bg1">
              <a:alpha val="80000"/>
            </a:schemeClr>
          </a:solidFill>
        </p:spPr>
        <p:txBody>
          <a:bodyPr vert="horz" wrap="square" lIns="0" tIns="0" rIns="0" bIns="0" rtlCol="0">
            <a:spAutoFit/>
          </a:bodyPr>
          <a:lstStyle/>
          <a:p>
            <a:pPr marL="11516" defTabSz="829178">
              <a:defRPr/>
            </a:pPr>
            <a:r>
              <a:rPr lang="en-US" sz="1088" spc="18" dirty="0">
                <a:solidFill>
                  <a:prstClr val="black"/>
                </a:solidFill>
                <a:latin typeface="Calibri"/>
                <a:cs typeface="Calibri"/>
              </a:rPr>
              <a:t>Part of</a:t>
            </a:r>
            <a:endParaRPr sz="1088" dirty="0">
              <a:solidFill>
                <a:prstClr val="black"/>
              </a:solidFill>
              <a:latin typeface="Calibri"/>
              <a:cs typeface="Calibri"/>
            </a:endParaRPr>
          </a:p>
        </p:txBody>
      </p:sp>
      <p:sp>
        <p:nvSpPr>
          <p:cNvPr id="55" name="object 114"/>
          <p:cNvSpPr/>
          <p:nvPr/>
        </p:nvSpPr>
        <p:spPr>
          <a:xfrm>
            <a:off x="4775542" y="1906300"/>
            <a:ext cx="660118" cy="444832"/>
          </a:xfrm>
          <a:custGeom>
            <a:avLst/>
            <a:gdLst/>
            <a:ahLst/>
            <a:cxnLst/>
            <a:rect l="l" t="t" r="r" b="b"/>
            <a:pathLst>
              <a:path w="727710" h="559435">
                <a:moveTo>
                  <a:pt x="0" y="558926"/>
                </a:moveTo>
                <a:lnTo>
                  <a:pt x="10659" y="506833"/>
                </a:lnTo>
                <a:lnTo>
                  <a:pt x="40393" y="470231"/>
                </a:lnTo>
                <a:lnTo>
                  <a:pt x="85832" y="446386"/>
                </a:lnTo>
                <a:lnTo>
                  <a:pt x="123185" y="436227"/>
                </a:lnTo>
                <a:lnTo>
                  <a:pt x="165023" y="429714"/>
                </a:lnTo>
                <a:lnTo>
                  <a:pt x="210347" y="426035"/>
                </a:lnTo>
                <a:lnTo>
                  <a:pt x="258159" y="424381"/>
                </a:lnTo>
                <a:lnTo>
                  <a:pt x="307461" y="423942"/>
                </a:lnTo>
                <a:lnTo>
                  <a:pt x="332359" y="423925"/>
                </a:lnTo>
                <a:lnTo>
                  <a:pt x="360455" y="423873"/>
                </a:lnTo>
                <a:lnTo>
                  <a:pt x="416147" y="422495"/>
                </a:lnTo>
                <a:lnTo>
                  <a:pt x="470332" y="417302"/>
                </a:lnTo>
                <a:lnTo>
                  <a:pt x="522006" y="405750"/>
                </a:lnTo>
                <a:lnTo>
                  <a:pt x="570166" y="385295"/>
                </a:lnTo>
                <a:lnTo>
                  <a:pt x="613805" y="353395"/>
                </a:lnTo>
                <a:lnTo>
                  <a:pt x="651922" y="307505"/>
                </a:lnTo>
                <a:lnTo>
                  <a:pt x="683510" y="245082"/>
                </a:lnTo>
                <a:lnTo>
                  <a:pt x="696542" y="206875"/>
                </a:lnTo>
                <a:lnTo>
                  <a:pt x="707565" y="163582"/>
                </a:lnTo>
                <a:lnTo>
                  <a:pt x="716455" y="114883"/>
                </a:lnTo>
                <a:lnTo>
                  <a:pt x="723084" y="60462"/>
                </a:lnTo>
                <a:lnTo>
                  <a:pt x="727329" y="0"/>
                </a:lnTo>
              </a:path>
            </a:pathLst>
          </a:custGeom>
          <a:ln w="12700">
            <a:solidFill>
              <a:srgbClr val="5B9BD4"/>
            </a:solidFill>
          </a:ln>
        </p:spPr>
        <p:txBody>
          <a:bodyPr wrap="square" lIns="0" tIns="0" rIns="0" bIns="0" rtlCol="0"/>
          <a:lstStyle/>
          <a:p>
            <a:pPr defTabSz="829178">
              <a:defRPr/>
            </a:pPr>
            <a:endParaRPr sz="3627">
              <a:solidFill>
                <a:prstClr val="black"/>
              </a:solidFill>
              <a:latin typeface="Calibri"/>
            </a:endParaRPr>
          </a:p>
        </p:txBody>
      </p:sp>
      <p:sp>
        <p:nvSpPr>
          <p:cNvPr id="57" name="object 117"/>
          <p:cNvSpPr/>
          <p:nvPr/>
        </p:nvSpPr>
        <p:spPr>
          <a:xfrm>
            <a:off x="5443953" y="1978858"/>
            <a:ext cx="1024183" cy="410151"/>
          </a:xfrm>
          <a:custGeom>
            <a:avLst/>
            <a:gdLst/>
            <a:ahLst/>
            <a:cxnLst/>
            <a:rect l="l" t="t" r="r" b="b"/>
            <a:pathLst>
              <a:path w="847089" h="313689">
                <a:moveTo>
                  <a:pt x="846963" y="313689"/>
                </a:moveTo>
                <a:lnTo>
                  <a:pt x="833468" y="261596"/>
                </a:lnTo>
                <a:lnTo>
                  <a:pt x="795826" y="224994"/>
                </a:lnTo>
                <a:lnTo>
                  <a:pt x="759420" y="207849"/>
                </a:lnTo>
                <a:lnTo>
                  <a:pt x="715438" y="195564"/>
                </a:lnTo>
                <a:lnTo>
                  <a:pt x="665143" y="187329"/>
                </a:lnTo>
                <a:lnTo>
                  <a:pt x="609798" y="182334"/>
                </a:lnTo>
                <a:lnTo>
                  <a:pt x="550664" y="179769"/>
                </a:lnTo>
                <a:lnTo>
                  <a:pt x="489006" y="178824"/>
                </a:lnTo>
                <a:lnTo>
                  <a:pt x="426085" y="178688"/>
                </a:lnTo>
                <a:lnTo>
                  <a:pt x="397243" y="178666"/>
                </a:lnTo>
                <a:lnTo>
                  <a:pt x="340012" y="178085"/>
                </a:lnTo>
                <a:lnTo>
                  <a:pt x="284142" y="175896"/>
                </a:lnTo>
                <a:lnTo>
                  <a:pt x="230539" y="171027"/>
                </a:lnTo>
                <a:lnTo>
                  <a:pt x="180109" y="162405"/>
                </a:lnTo>
                <a:lnTo>
                  <a:pt x="133761" y="148959"/>
                </a:lnTo>
                <a:lnTo>
                  <a:pt x="92399" y="129616"/>
                </a:lnTo>
                <a:lnTo>
                  <a:pt x="56931" y="103304"/>
                </a:lnTo>
                <a:lnTo>
                  <a:pt x="28264" y="68951"/>
                </a:lnTo>
                <a:lnTo>
                  <a:pt x="7305" y="25485"/>
                </a:lnTo>
                <a:lnTo>
                  <a:pt x="0" y="0"/>
                </a:lnTo>
              </a:path>
            </a:pathLst>
          </a:custGeom>
          <a:solidFill>
            <a:schemeClr val="bg1">
              <a:alpha val="80000"/>
            </a:schemeClr>
          </a:solidFill>
          <a:ln w="12700">
            <a:solidFill>
              <a:srgbClr val="5B9BD4"/>
            </a:solidFill>
          </a:ln>
        </p:spPr>
        <p:txBody>
          <a:bodyPr wrap="square" lIns="0" tIns="0" rIns="0" bIns="0" rtlCol="0"/>
          <a:lstStyle/>
          <a:p>
            <a:pPr defTabSz="829178">
              <a:defRPr/>
            </a:pPr>
            <a:endParaRPr sz="3627">
              <a:solidFill>
                <a:prstClr val="black"/>
              </a:solidFill>
              <a:latin typeface="Calibri"/>
            </a:endParaRPr>
          </a:p>
        </p:txBody>
      </p:sp>
      <p:sp>
        <p:nvSpPr>
          <p:cNvPr id="58" name="object 118"/>
          <p:cNvSpPr/>
          <p:nvPr/>
        </p:nvSpPr>
        <p:spPr>
          <a:xfrm>
            <a:off x="5404682" y="1908263"/>
            <a:ext cx="80615" cy="85221"/>
          </a:xfrm>
          <a:custGeom>
            <a:avLst/>
            <a:gdLst/>
            <a:ahLst/>
            <a:cxnLst/>
            <a:rect l="l" t="t" r="r" b="b"/>
            <a:pathLst>
              <a:path w="88900" h="93980">
                <a:moveTo>
                  <a:pt x="35306" y="0"/>
                </a:moveTo>
                <a:lnTo>
                  <a:pt x="0" y="93598"/>
                </a:lnTo>
                <a:lnTo>
                  <a:pt x="88900" y="84327"/>
                </a:lnTo>
                <a:lnTo>
                  <a:pt x="35306" y="0"/>
                </a:lnTo>
                <a:close/>
              </a:path>
            </a:pathLst>
          </a:custGeom>
          <a:solidFill>
            <a:srgbClr val="5B9BD4"/>
          </a:solidFill>
          <a:ln>
            <a:solidFill>
              <a:srgbClr val="5B9BD4"/>
            </a:solidFill>
          </a:ln>
        </p:spPr>
        <p:txBody>
          <a:bodyPr wrap="square" lIns="0" tIns="0" rIns="0" bIns="0" rtlCol="0"/>
          <a:lstStyle/>
          <a:p>
            <a:pPr defTabSz="829178">
              <a:defRPr/>
            </a:pPr>
            <a:endParaRPr sz="3627">
              <a:solidFill>
                <a:prstClr val="black"/>
              </a:solidFill>
              <a:latin typeface="Calibri"/>
            </a:endParaRPr>
          </a:p>
        </p:txBody>
      </p:sp>
      <p:sp>
        <p:nvSpPr>
          <p:cNvPr id="61" name="object 121"/>
          <p:cNvSpPr/>
          <p:nvPr/>
        </p:nvSpPr>
        <p:spPr>
          <a:xfrm>
            <a:off x="5420114" y="1908263"/>
            <a:ext cx="78311" cy="89252"/>
          </a:xfrm>
          <a:custGeom>
            <a:avLst/>
            <a:gdLst/>
            <a:ahLst/>
            <a:cxnLst/>
            <a:rect l="l" t="t" r="r" b="b"/>
            <a:pathLst>
              <a:path w="86360" h="98425">
                <a:moveTo>
                  <a:pt x="18287" y="0"/>
                </a:moveTo>
                <a:lnTo>
                  <a:pt x="0" y="98297"/>
                </a:lnTo>
                <a:lnTo>
                  <a:pt x="85978" y="73532"/>
                </a:lnTo>
                <a:lnTo>
                  <a:pt x="18287" y="0"/>
                </a:lnTo>
                <a:close/>
              </a:path>
            </a:pathLst>
          </a:custGeom>
          <a:solidFill>
            <a:srgbClr val="5B9BD4"/>
          </a:solidFill>
        </p:spPr>
        <p:txBody>
          <a:bodyPr wrap="square" lIns="0" tIns="0" rIns="0" bIns="0" rtlCol="0"/>
          <a:lstStyle/>
          <a:p>
            <a:pPr defTabSz="829178">
              <a:defRPr/>
            </a:pPr>
            <a:endParaRPr sz="3627">
              <a:solidFill>
                <a:prstClr val="black"/>
              </a:solidFill>
              <a:latin typeface="Calibri"/>
            </a:endParaRPr>
          </a:p>
        </p:txBody>
      </p:sp>
      <p:sp>
        <p:nvSpPr>
          <p:cNvPr id="62" name="object 123"/>
          <p:cNvSpPr/>
          <p:nvPr/>
        </p:nvSpPr>
        <p:spPr>
          <a:xfrm>
            <a:off x="5465029" y="1973331"/>
            <a:ext cx="3663676" cy="404139"/>
          </a:xfrm>
          <a:custGeom>
            <a:avLst/>
            <a:gdLst/>
            <a:ahLst/>
            <a:cxnLst/>
            <a:rect l="l" t="t" r="r" b="b"/>
            <a:pathLst>
              <a:path w="3992245" h="320039">
                <a:moveTo>
                  <a:pt x="3991737" y="319786"/>
                </a:moveTo>
                <a:lnTo>
                  <a:pt x="3962589" y="283200"/>
                </a:lnTo>
                <a:lnTo>
                  <a:pt x="3927286" y="267692"/>
                </a:lnTo>
                <a:lnTo>
                  <a:pt x="3879169" y="253905"/>
                </a:lnTo>
                <a:lnTo>
                  <a:pt x="3818991" y="241738"/>
                </a:lnTo>
                <a:lnTo>
                  <a:pt x="3747506" y="231090"/>
                </a:lnTo>
                <a:lnTo>
                  <a:pt x="3665468" y="221859"/>
                </a:lnTo>
                <a:lnTo>
                  <a:pt x="3573632" y="213945"/>
                </a:lnTo>
                <a:lnTo>
                  <a:pt x="3472751" y="207245"/>
                </a:lnTo>
                <a:lnTo>
                  <a:pt x="3363579" y="201660"/>
                </a:lnTo>
                <a:lnTo>
                  <a:pt x="3246869" y="197086"/>
                </a:lnTo>
                <a:lnTo>
                  <a:pt x="3123377" y="193425"/>
                </a:lnTo>
                <a:lnTo>
                  <a:pt x="2993855" y="190573"/>
                </a:lnTo>
                <a:lnTo>
                  <a:pt x="2859057" y="188430"/>
                </a:lnTo>
                <a:lnTo>
                  <a:pt x="2719738" y="186894"/>
                </a:lnTo>
                <a:lnTo>
                  <a:pt x="2576652" y="185865"/>
                </a:lnTo>
                <a:lnTo>
                  <a:pt x="2430551" y="185240"/>
                </a:lnTo>
                <a:lnTo>
                  <a:pt x="2282191" y="184920"/>
                </a:lnTo>
                <a:lnTo>
                  <a:pt x="2132325" y="184801"/>
                </a:lnTo>
                <a:lnTo>
                  <a:pt x="1981708" y="184785"/>
                </a:lnTo>
                <a:lnTo>
                  <a:pt x="1846449" y="184761"/>
                </a:lnTo>
                <a:lnTo>
                  <a:pt x="1711736" y="184600"/>
                </a:lnTo>
                <a:lnTo>
                  <a:pt x="1578112" y="184161"/>
                </a:lnTo>
                <a:lnTo>
                  <a:pt x="1446121" y="183306"/>
                </a:lnTo>
                <a:lnTo>
                  <a:pt x="1316307" y="181897"/>
                </a:lnTo>
                <a:lnTo>
                  <a:pt x="1189213" y="179795"/>
                </a:lnTo>
                <a:lnTo>
                  <a:pt x="1065383" y="176862"/>
                </a:lnTo>
                <a:lnTo>
                  <a:pt x="945361" y="172958"/>
                </a:lnTo>
                <a:lnTo>
                  <a:pt x="829690" y="167946"/>
                </a:lnTo>
                <a:lnTo>
                  <a:pt x="718915" y="161686"/>
                </a:lnTo>
                <a:lnTo>
                  <a:pt x="613578" y="154041"/>
                </a:lnTo>
                <a:lnTo>
                  <a:pt x="514224" y="144871"/>
                </a:lnTo>
                <a:lnTo>
                  <a:pt x="421395" y="134038"/>
                </a:lnTo>
                <a:lnTo>
                  <a:pt x="335637" y="121403"/>
                </a:lnTo>
                <a:lnTo>
                  <a:pt x="257492" y="106828"/>
                </a:lnTo>
                <a:lnTo>
                  <a:pt x="187504" y="90175"/>
                </a:lnTo>
                <a:lnTo>
                  <a:pt x="126218" y="71303"/>
                </a:lnTo>
                <a:lnTo>
                  <a:pt x="74175" y="50076"/>
                </a:lnTo>
                <a:lnTo>
                  <a:pt x="31921" y="26354"/>
                </a:lnTo>
                <a:lnTo>
                  <a:pt x="0" y="0"/>
                </a:lnTo>
              </a:path>
            </a:pathLst>
          </a:custGeom>
          <a:ln w="12700">
            <a:solidFill>
              <a:srgbClr val="5B9BD4"/>
            </a:solidFill>
          </a:ln>
        </p:spPr>
        <p:txBody>
          <a:bodyPr wrap="square" lIns="0" tIns="0" rIns="0" bIns="0" rtlCol="0"/>
          <a:lstStyle/>
          <a:p>
            <a:pPr defTabSz="829178">
              <a:defRPr/>
            </a:pPr>
            <a:endParaRPr sz="3627">
              <a:solidFill>
                <a:prstClr val="black"/>
              </a:solidFill>
              <a:latin typeface="Calibri"/>
            </a:endParaRPr>
          </a:p>
        </p:txBody>
      </p:sp>
      <p:sp>
        <p:nvSpPr>
          <p:cNvPr id="63" name="object 124"/>
          <p:cNvSpPr/>
          <p:nvPr/>
        </p:nvSpPr>
        <p:spPr>
          <a:xfrm>
            <a:off x="5431862" y="1908263"/>
            <a:ext cx="74856" cy="90979"/>
          </a:xfrm>
          <a:custGeom>
            <a:avLst/>
            <a:gdLst/>
            <a:ahLst/>
            <a:cxnLst/>
            <a:rect l="l" t="t" r="r" b="b"/>
            <a:pathLst>
              <a:path w="82550" h="100330">
                <a:moveTo>
                  <a:pt x="5334" y="0"/>
                </a:moveTo>
                <a:lnTo>
                  <a:pt x="0" y="99821"/>
                </a:lnTo>
                <a:lnTo>
                  <a:pt x="82041" y="64134"/>
                </a:lnTo>
                <a:lnTo>
                  <a:pt x="5334" y="0"/>
                </a:lnTo>
                <a:close/>
              </a:path>
            </a:pathLst>
          </a:custGeom>
          <a:solidFill>
            <a:srgbClr val="FFC000"/>
          </a:solidFill>
          <a:ln>
            <a:solidFill>
              <a:srgbClr val="5B9BD4"/>
            </a:solidFill>
          </a:ln>
        </p:spPr>
        <p:txBody>
          <a:bodyPr wrap="square" lIns="0" tIns="0" rIns="0" bIns="0" rtlCol="0"/>
          <a:lstStyle/>
          <a:p>
            <a:pPr defTabSz="829178">
              <a:defRPr/>
            </a:pPr>
            <a:endParaRPr sz="3627">
              <a:solidFill>
                <a:prstClr val="black"/>
              </a:solidFill>
              <a:latin typeface="Calibri"/>
            </a:endParaRPr>
          </a:p>
        </p:txBody>
      </p:sp>
      <p:sp>
        <p:nvSpPr>
          <p:cNvPr id="78" name="object 21"/>
          <p:cNvSpPr/>
          <p:nvPr/>
        </p:nvSpPr>
        <p:spPr>
          <a:xfrm flipV="1">
            <a:off x="7415602" y="2580078"/>
            <a:ext cx="921656" cy="77351"/>
          </a:xfrm>
          <a:custGeom>
            <a:avLst/>
            <a:gdLst/>
            <a:ahLst/>
            <a:cxnLst/>
            <a:rect l="l" t="t" r="r" b="b"/>
            <a:pathLst>
              <a:path w="118744">
                <a:moveTo>
                  <a:pt x="0" y="0"/>
                </a:moveTo>
                <a:lnTo>
                  <a:pt x="118237" y="0"/>
                </a:lnTo>
              </a:path>
            </a:pathLst>
          </a:custGeom>
          <a:ln w="12700">
            <a:solidFill>
              <a:srgbClr val="5B9BD4"/>
            </a:solidFill>
          </a:ln>
        </p:spPr>
        <p:txBody>
          <a:bodyPr wrap="square" lIns="0" tIns="0" rIns="0" bIns="0" rtlCol="0"/>
          <a:lstStyle/>
          <a:p>
            <a:pPr defTabSz="829178">
              <a:defRPr/>
            </a:pPr>
            <a:endParaRPr sz="3627">
              <a:solidFill>
                <a:prstClr val="black"/>
              </a:solidFill>
              <a:latin typeface="Calibri"/>
            </a:endParaRPr>
          </a:p>
        </p:txBody>
      </p:sp>
      <p:sp>
        <p:nvSpPr>
          <p:cNvPr id="79" name="object 22"/>
          <p:cNvSpPr/>
          <p:nvPr/>
        </p:nvSpPr>
        <p:spPr>
          <a:xfrm rot="10800000">
            <a:off x="7334412" y="2626298"/>
            <a:ext cx="81190" cy="81190"/>
          </a:xfrm>
          <a:custGeom>
            <a:avLst/>
            <a:gdLst/>
            <a:ahLst/>
            <a:cxnLst/>
            <a:rect l="l" t="t" r="r" b="b"/>
            <a:pathLst>
              <a:path w="89535" h="89535">
                <a:moveTo>
                  <a:pt x="0" y="0"/>
                </a:moveTo>
                <a:lnTo>
                  <a:pt x="0" y="89408"/>
                </a:lnTo>
                <a:lnTo>
                  <a:pt x="89407" y="44703"/>
                </a:lnTo>
                <a:lnTo>
                  <a:pt x="0" y="0"/>
                </a:lnTo>
                <a:close/>
              </a:path>
            </a:pathLst>
          </a:custGeom>
          <a:solidFill>
            <a:srgbClr val="FFC000"/>
          </a:solidFill>
          <a:ln>
            <a:solidFill>
              <a:srgbClr val="5B9BD4"/>
            </a:solidFill>
          </a:ln>
        </p:spPr>
        <p:txBody>
          <a:bodyPr wrap="square" lIns="0" tIns="0" rIns="0" bIns="0" rtlCol="0"/>
          <a:lstStyle/>
          <a:p>
            <a:pPr defTabSz="829178">
              <a:defRPr/>
            </a:pPr>
            <a:endParaRPr sz="3627">
              <a:solidFill>
                <a:prstClr val="black"/>
              </a:solidFill>
              <a:latin typeface="Calibri"/>
            </a:endParaRPr>
          </a:p>
        </p:txBody>
      </p:sp>
      <p:sp>
        <p:nvSpPr>
          <p:cNvPr id="80" name="object 23"/>
          <p:cNvSpPr txBox="1"/>
          <p:nvPr/>
        </p:nvSpPr>
        <p:spPr>
          <a:xfrm>
            <a:off x="7651375" y="2569291"/>
            <a:ext cx="451161" cy="167418"/>
          </a:xfrm>
          <a:prstGeom prst="rect">
            <a:avLst/>
          </a:prstGeom>
          <a:solidFill>
            <a:schemeClr val="bg1"/>
          </a:solidFill>
        </p:spPr>
        <p:txBody>
          <a:bodyPr vert="horz" wrap="square" lIns="0" tIns="0" rIns="0" bIns="0" rtlCol="0">
            <a:spAutoFit/>
          </a:bodyPr>
          <a:lstStyle/>
          <a:p>
            <a:pPr marL="11516" defTabSz="829178">
              <a:defRPr/>
            </a:pPr>
            <a:r>
              <a:rPr lang="en-US" sz="1088" spc="-9" dirty="0">
                <a:solidFill>
                  <a:prstClr val="black"/>
                </a:solidFill>
                <a:latin typeface="Calibri"/>
                <a:cs typeface="Calibri"/>
              </a:rPr>
              <a:t>Follows</a:t>
            </a:r>
            <a:endParaRPr sz="1088" dirty="0">
              <a:solidFill>
                <a:prstClr val="black"/>
              </a:solidFill>
              <a:latin typeface="Calibri"/>
              <a:cs typeface="Calibri"/>
            </a:endParaRPr>
          </a:p>
        </p:txBody>
      </p:sp>
      <p:sp>
        <p:nvSpPr>
          <p:cNvPr id="35" name="object 27"/>
          <p:cNvSpPr txBox="1"/>
          <p:nvPr/>
        </p:nvSpPr>
        <p:spPr>
          <a:xfrm>
            <a:off x="6008826" y="2368856"/>
            <a:ext cx="1327608" cy="669671"/>
          </a:xfrm>
          <a:prstGeom prst="rect">
            <a:avLst/>
          </a:prstGeom>
          <a:solidFill>
            <a:srgbClr val="FFC000"/>
          </a:solidFill>
        </p:spPr>
        <p:txBody>
          <a:bodyPr vert="horz" wrap="square" lIns="0" tIns="0" rIns="0" bIns="0" rtlCol="0">
            <a:spAutoFit/>
          </a:bodyPr>
          <a:lstStyle/>
          <a:p>
            <a:pPr algn="ctr" defTabSz="829178">
              <a:defRPr/>
            </a:pPr>
            <a:r>
              <a:rPr sz="2176" spc="5" dirty="0">
                <a:solidFill>
                  <a:prstClr val="black"/>
                </a:solidFill>
                <a:latin typeface="Calibri"/>
                <a:cs typeface="Calibri"/>
              </a:rPr>
              <a:t>P</a:t>
            </a:r>
            <a:r>
              <a:rPr sz="2176" spc="-14" dirty="0">
                <a:solidFill>
                  <a:prstClr val="black"/>
                </a:solidFill>
                <a:latin typeface="Calibri"/>
                <a:cs typeface="Calibri"/>
              </a:rPr>
              <a:t>r</a:t>
            </a:r>
            <a:r>
              <a:rPr sz="2176" spc="-9" dirty="0">
                <a:solidFill>
                  <a:prstClr val="black"/>
                </a:solidFill>
                <a:latin typeface="Calibri"/>
                <a:cs typeface="Calibri"/>
              </a:rPr>
              <a:t>o</a:t>
            </a:r>
            <a:r>
              <a:rPr sz="2176" spc="-5" dirty="0">
                <a:solidFill>
                  <a:prstClr val="black"/>
                </a:solidFill>
                <a:latin typeface="Calibri"/>
                <a:cs typeface="Calibri"/>
              </a:rPr>
              <a:t>du</a:t>
            </a:r>
            <a:r>
              <a:rPr sz="2176" spc="-14" dirty="0">
                <a:solidFill>
                  <a:prstClr val="black"/>
                </a:solidFill>
                <a:latin typeface="Calibri"/>
                <a:cs typeface="Calibri"/>
              </a:rPr>
              <a:t>c</a:t>
            </a:r>
            <a:r>
              <a:rPr sz="2176" spc="5" dirty="0">
                <a:solidFill>
                  <a:prstClr val="black"/>
                </a:solidFill>
                <a:latin typeface="Calibri"/>
                <a:cs typeface="Calibri"/>
              </a:rPr>
              <a:t>t</a:t>
            </a:r>
            <a:r>
              <a:rPr sz="2176" spc="-14" dirty="0">
                <a:solidFill>
                  <a:prstClr val="black"/>
                </a:solidFill>
                <a:latin typeface="Calibri"/>
                <a:cs typeface="Calibri"/>
              </a:rPr>
              <a:t>i</a:t>
            </a:r>
            <a:r>
              <a:rPr sz="2176" spc="27" dirty="0">
                <a:solidFill>
                  <a:prstClr val="black"/>
                </a:solidFill>
                <a:latin typeface="Calibri"/>
                <a:cs typeface="Calibri"/>
              </a:rPr>
              <a:t>o</a:t>
            </a:r>
            <a:r>
              <a:rPr sz="2176" spc="5" dirty="0">
                <a:solidFill>
                  <a:prstClr val="black"/>
                </a:solidFill>
                <a:latin typeface="Calibri"/>
                <a:cs typeface="Calibri"/>
              </a:rPr>
              <a:t>n</a:t>
            </a:r>
            <a:endParaRPr sz="2176" dirty="0">
              <a:solidFill>
                <a:prstClr val="black"/>
              </a:solidFill>
              <a:latin typeface="Calibri"/>
              <a:cs typeface="Calibri"/>
            </a:endParaRPr>
          </a:p>
          <a:p>
            <a:pPr algn="ctr" defTabSz="829178">
              <a:defRPr/>
            </a:pPr>
            <a:r>
              <a:rPr sz="2176" spc="5" dirty="0">
                <a:solidFill>
                  <a:prstClr val="black"/>
                </a:solidFill>
                <a:latin typeface="Calibri"/>
                <a:cs typeface="Calibri"/>
              </a:rPr>
              <a:t>P</a:t>
            </a:r>
            <a:r>
              <a:rPr sz="2176" spc="-14" dirty="0">
                <a:solidFill>
                  <a:prstClr val="black"/>
                </a:solidFill>
                <a:latin typeface="Calibri"/>
                <a:cs typeface="Calibri"/>
              </a:rPr>
              <a:t>r</a:t>
            </a:r>
            <a:r>
              <a:rPr sz="2176" spc="-5" dirty="0">
                <a:solidFill>
                  <a:prstClr val="black"/>
                </a:solidFill>
                <a:latin typeface="Calibri"/>
                <a:cs typeface="Calibri"/>
              </a:rPr>
              <a:t>o</a:t>
            </a:r>
            <a:r>
              <a:rPr sz="2176" spc="-14" dirty="0">
                <a:solidFill>
                  <a:prstClr val="black"/>
                </a:solidFill>
                <a:latin typeface="Calibri"/>
                <a:cs typeface="Calibri"/>
              </a:rPr>
              <a:t>c</a:t>
            </a:r>
            <a:r>
              <a:rPr sz="2176" spc="23" dirty="0">
                <a:solidFill>
                  <a:prstClr val="black"/>
                </a:solidFill>
                <a:latin typeface="Calibri"/>
                <a:cs typeface="Calibri"/>
              </a:rPr>
              <a:t>e</a:t>
            </a:r>
            <a:r>
              <a:rPr sz="2176" spc="-18" dirty="0">
                <a:solidFill>
                  <a:prstClr val="black"/>
                </a:solidFill>
                <a:latin typeface="Calibri"/>
                <a:cs typeface="Calibri"/>
              </a:rPr>
              <a:t>s</a:t>
            </a:r>
            <a:r>
              <a:rPr sz="2176" spc="5" dirty="0">
                <a:solidFill>
                  <a:prstClr val="black"/>
                </a:solidFill>
                <a:latin typeface="Calibri"/>
                <a:cs typeface="Calibri"/>
              </a:rPr>
              <a:t>s</a:t>
            </a:r>
            <a:endParaRPr sz="2176" dirty="0">
              <a:solidFill>
                <a:prstClr val="black"/>
              </a:solidFill>
              <a:latin typeface="Calibri"/>
              <a:cs typeface="Calibri"/>
            </a:endParaRPr>
          </a:p>
        </p:txBody>
      </p:sp>
      <p:sp>
        <p:nvSpPr>
          <p:cNvPr id="59" name="object 119"/>
          <p:cNvSpPr txBox="1"/>
          <p:nvPr/>
        </p:nvSpPr>
        <p:spPr>
          <a:xfrm>
            <a:off x="8674161" y="2096717"/>
            <a:ext cx="464454" cy="195438"/>
          </a:xfrm>
          <a:prstGeom prst="rect">
            <a:avLst/>
          </a:prstGeom>
          <a:solidFill>
            <a:schemeClr val="bg1">
              <a:alpha val="80000"/>
            </a:schemeClr>
          </a:solidFill>
        </p:spPr>
        <p:txBody>
          <a:bodyPr vert="horz" wrap="square" lIns="0" tIns="0" rIns="0" bIns="0" rtlCol="0">
            <a:spAutoFit/>
          </a:bodyPr>
          <a:lstStyle/>
          <a:p>
            <a:pPr marL="11516" defTabSz="829178">
              <a:defRPr/>
            </a:pPr>
            <a:r>
              <a:rPr lang="en-US" sz="1270" spc="-5" dirty="0">
                <a:solidFill>
                  <a:prstClr val="black"/>
                </a:solidFill>
                <a:latin typeface="Calibri"/>
                <a:cs typeface="Calibri"/>
              </a:rPr>
              <a:t>Part of</a:t>
            </a:r>
            <a:endParaRPr sz="1270" dirty="0">
              <a:solidFill>
                <a:prstClr val="black"/>
              </a:solidFill>
              <a:latin typeface="Calibri"/>
              <a:cs typeface="Calibri"/>
            </a:endParaRPr>
          </a:p>
        </p:txBody>
      </p:sp>
      <p:sp>
        <p:nvSpPr>
          <p:cNvPr id="39" name="object 31"/>
          <p:cNvSpPr txBox="1"/>
          <p:nvPr/>
        </p:nvSpPr>
        <p:spPr>
          <a:xfrm>
            <a:off x="8319273" y="2368856"/>
            <a:ext cx="1508032" cy="669671"/>
          </a:xfrm>
          <a:prstGeom prst="rect">
            <a:avLst/>
          </a:prstGeom>
          <a:solidFill>
            <a:srgbClr val="FFC000"/>
          </a:solidFill>
        </p:spPr>
        <p:txBody>
          <a:bodyPr vert="horz" wrap="square" lIns="0" tIns="0" rIns="0" bIns="0" rtlCol="0">
            <a:spAutoFit/>
          </a:bodyPr>
          <a:lstStyle/>
          <a:p>
            <a:pPr marL="11516" algn="ctr" defTabSz="829178">
              <a:tabLst>
                <a:tab pos="255663" algn="l"/>
              </a:tabLst>
              <a:defRPr/>
            </a:pPr>
            <a:r>
              <a:rPr lang="en-US" sz="2176" spc="-18" dirty="0">
                <a:solidFill>
                  <a:prstClr val="black"/>
                </a:solidFill>
                <a:latin typeface="Calibri"/>
                <a:cs typeface="Calibri"/>
              </a:rPr>
              <a:t>Maintenance Process</a:t>
            </a:r>
            <a:endParaRPr sz="2176" dirty="0">
              <a:solidFill>
                <a:prstClr val="black"/>
              </a:solidFill>
              <a:latin typeface="Calibri"/>
              <a:cs typeface="Calibri"/>
            </a:endParaRPr>
          </a:p>
        </p:txBody>
      </p:sp>
      <p:sp>
        <p:nvSpPr>
          <p:cNvPr id="56" name="object 116"/>
          <p:cNvSpPr txBox="1"/>
          <p:nvPr/>
        </p:nvSpPr>
        <p:spPr>
          <a:xfrm>
            <a:off x="5662651" y="2191781"/>
            <a:ext cx="451161" cy="167418"/>
          </a:xfrm>
          <a:prstGeom prst="rect">
            <a:avLst/>
          </a:prstGeom>
          <a:solidFill>
            <a:schemeClr val="bg1">
              <a:alpha val="80000"/>
            </a:schemeClr>
          </a:solidFill>
        </p:spPr>
        <p:txBody>
          <a:bodyPr vert="horz" wrap="square" lIns="0" tIns="0" rIns="0" bIns="0" rtlCol="0">
            <a:spAutoFit/>
          </a:bodyPr>
          <a:lstStyle/>
          <a:p>
            <a:pPr marL="11516" defTabSz="829178">
              <a:defRPr/>
            </a:pPr>
            <a:r>
              <a:rPr lang="en-US" sz="1088" spc="18" dirty="0">
                <a:solidFill>
                  <a:prstClr val="black"/>
                </a:solidFill>
                <a:latin typeface="Calibri"/>
                <a:cs typeface="Calibri"/>
              </a:rPr>
              <a:t>Part of</a:t>
            </a:r>
            <a:endParaRPr sz="1088" dirty="0">
              <a:solidFill>
                <a:prstClr val="black"/>
              </a:solidFill>
              <a:latin typeface="Calibri"/>
              <a:cs typeface="Calibri"/>
            </a:endParaRPr>
          </a:p>
        </p:txBody>
      </p:sp>
      <p:sp>
        <p:nvSpPr>
          <p:cNvPr id="95" name="object 22"/>
          <p:cNvSpPr/>
          <p:nvPr/>
        </p:nvSpPr>
        <p:spPr>
          <a:xfrm rot="10800000">
            <a:off x="5304229" y="2608954"/>
            <a:ext cx="81190" cy="81190"/>
          </a:xfrm>
          <a:custGeom>
            <a:avLst/>
            <a:gdLst/>
            <a:ahLst/>
            <a:cxnLst/>
            <a:rect l="l" t="t" r="r" b="b"/>
            <a:pathLst>
              <a:path w="89535" h="89535">
                <a:moveTo>
                  <a:pt x="0" y="0"/>
                </a:moveTo>
                <a:lnTo>
                  <a:pt x="0" y="89408"/>
                </a:lnTo>
                <a:lnTo>
                  <a:pt x="89407" y="44703"/>
                </a:lnTo>
                <a:lnTo>
                  <a:pt x="0" y="0"/>
                </a:lnTo>
                <a:close/>
              </a:path>
            </a:pathLst>
          </a:custGeom>
          <a:solidFill>
            <a:srgbClr val="FFC000"/>
          </a:solidFill>
          <a:ln>
            <a:solidFill>
              <a:srgbClr val="5B9BD4"/>
            </a:solidFill>
          </a:ln>
        </p:spPr>
        <p:txBody>
          <a:bodyPr wrap="square" lIns="0" tIns="0" rIns="0" bIns="0" rtlCol="0"/>
          <a:lstStyle/>
          <a:p>
            <a:pPr defTabSz="829178">
              <a:defRPr/>
            </a:pPr>
            <a:endParaRPr sz="3627">
              <a:solidFill>
                <a:prstClr val="black"/>
              </a:solidFill>
              <a:latin typeface="Calibri"/>
            </a:endParaRPr>
          </a:p>
        </p:txBody>
      </p:sp>
      <p:sp>
        <p:nvSpPr>
          <p:cNvPr id="96" name="object 23"/>
          <p:cNvSpPr txBox="1"/>
          <p:nvPr/>
        </p:nvSpPr>
        <p:spPr>
          <a:xfrm>
            <a:off x="5498604" y="2565363"/>
            <a:ext cx="451161" cy="167418"/>
          </a:xfrm>
          <a:prstGeom prst="rect">
            <a:avLst/>
          </a:prstGeom>
          <a:solidFill>
            <a:schemeClr val="bg1"/>
          </a:solidFill>
        </p:spPr>
        <p:txBody>
          <a:bodyPr vert="horz" wrap="square" lIns="0" tIns="0" rIns="0" bIns="0" rtlCol="0">
            <a:spAutoFit/>
          </a:bodyPr>
          <a:lstStyle/>
          <a:p>
            <a:pPr marL="11516" defTabSz="829178">
              <a:defRPr/>
            </a:pPr>
            <a:r>
              <a:rPr lang="en-US" sz="1088" spc="-9" dirty="0">
                <a:solidFill>
                  <a:prstClr val="black"/>
                </a:solidFill>
                <a:latin typeface="Calibri"/>
                <a:cs typeface="Calibri"/>
              </a:rPr>
              <a:t>Follows</a:t>
            </a:r>
            <a:endParaRPr sz="1088" dirty="0">
              <a:solidFill>
                <a:prstClr val="black"/>
              </a:solidFill>
              <a:latin typeface="Calibri"/>
              <a:cs typeface="Calibri"/>
            </a:endParaRPr>
          </a:p>
        </p:txBody>
      </p:sp>
      <p:sp>
        <p:nvSpPr>
          <p:cNvPr id="54" name="object 113"/>
          <p:cNvSpPr txBox="1"/>
          <p:nvPr/>
        </p:nvSpPr>
        <p:spPr>
          <a:xfrm>
            <a:off x="5118397" y="2174222"/>
            <a:ext cx="450764" cy="167418"/>
          </a:xfrm>
          <a:prstGeom prst="rect">
            <a:avLst/>
          </a:prstGeom>
          <a:solidFill>
            <a:schemeClr val="bg1">
              <a:alpha val="80000"/>
            </a:schemeClr>
          </a:solidFill>
        </p:spPr>
        <p:txBody>
          <a:bodyPr vert="horz" wrap="square" lIns="0" tIns="0" rIns="0" bIns="0" rtlCol="0">
            <a:spAutoFit/>
          </a:bodyPr>
          <a:lstStyle/>
          <a:p>
            <a:pPr marL="11516" defTabSz="829178">
              <a:defRPr/>
            </a:pPr>
            <a:r>
              <a:rPr lang="en-US" sz="1088" spc="18" dirty="0">
                <a:solidFill>
                  <a:prstClr val="black"/>
                </a:solidFill>
                <a:latin typeface="Calibri"/>
                <a:cs typeface="Calibri"/>
              </a:rPr>
              <a:t>Part of</a:t>
            </a:r>
            <a:endParaRPr sz="1088" dirty="0">
              <a:solidFill>
                <a:prstClr val="black"/>
              </a:solidFill>
              <a:latin typeface="Calibri"/>
              <a:cs typeface="Calibri"/>
            </a:endParaRPr>
          </a:p>
        </p:txBody>
      </p:sp>
      <p:sp>
        <p:nvSpPr>
          <p:cNvPr id="108" name="object 88"/>
          <p:cNvSpPr/>
          <p:nvPr/>
        </p:nvSpPr>
        <p:spPr>
          <a:xfrm>
            <a:off x="4962358" y="3069678"/>
            <a:ext cx="1383095" cy="1902883"/>
          </a:xfrm>
          <a:custGeom>
            <a:avLst/>
            <a:gdLst/>
            <a:ahLst/>
            <a:cxnLst/>
            <a:rect l="l" t="t" r="r" b="b"/>
            <a:pathLst>
              <a:path w="288289" h="1379220">
                <a:moveTo>
                  <a:pt x="0" y="1378966"/>
                </a:moveTo>
                <a:lnTo>
                  <a:pt x="45312" y="1377318"/>
                </a:lnTo>
                <a:lnTo>
                  <a:pt x="92844" y="1365782"/>
                </a:lnTo>
                <a:lnTo>
                  <a:pt x="128148" y="1344693"/>
                </a:lnTo>
                <a:lnTo>
                  <a:pt x="161754" y="1308310"/>
                </a:lnTo>
                <a:lnTo>
                  <a:pt x="182591" y="1273497"/>
                </a:lnTo>
                <a:lnTo>
                  <a:pt x="201738" y="1228796"/>
                </a:lnTo>
                <a:lnTo>
                  <a:pt x="218820" y="1172972"/>
                </a:lnTo>
                <a:lnTo>
                  <a:pt x="228036" y="1133246"/>
                </a:lnTo>
                <a:lnTo>
                  <a:pt x="236395" y="1089331"/>
                </a:lnTo>
                <a:lnTo>
                  <a:pt x="243937" y="1041594"/>
                </a:lnTo>
                <a:lnTo>
                  <a:pt x="250707" y="990400"/>
                </a:lnTo>
                <a:lnTo>
                  <a:pt x="256744" y="936117"/>
                </a:lnTo>
                <a:lnTo>
                  <a:pt x="262091" y="879108"/>
                </a:lnTo>
                <a:lnTo>
                  <a:pt x="266790" y="819742"/>
                </a:lnTo>
                <a:lnTo>
                  <a:pt x="270882" y="758385"/>
                </a:lnTo>
                <a:lnTo>
                  <a:pt x="274410" y="695401"/>
                </a:lnTo>
                <a:lnTo>
                  <a:pt x="277415" y="631158"/>
                </a:lnTo>
                <a:lnTo>
                  <a:pt x="279939" y="566021"/>
                </a:lnTo>
                <a:lnTo>
                  <a:pt x="282024" y="500357"/>
                </a:lnTo>
                <a:lnTo>
                  <a:pt x="283711" y="434532"/>
                </a:lnTo>
                <a:lnTo>
                  <a:pt x="285043" y="368912"/>
                </a:lnTo>
                <a:lnTo>
                  <a:pt x="286061" y="303863"/>
                </a:lnTo>
                <a:lnTo>
                  <a:pt x="286807" y="239751"/>
                </a:lnTo>
                <a:lnTo>
                  <a:pt x="287323" y="176943"/>
                </a:lnTo>
                <a:lnTo>
                  <a:pt x="287651" y="115804"/>
                </a:lnTo>
                <a:lnTo>
                  <a:pt x="287832" y="56701"/>
                </a:lnTo>
                <a:lnTo>
                  <a:pt x="287908" y="0"/>
                </a:lnTo>
              </a:path>
            </a:pathLst>
          </a:custGeom>
          <a:ln w="12699">
            <a:solidFill>
              <a:srgbClr val="5B9BD4"/>
            </a:solidFill>
          </a:ln>
        </p:spPr>
        <p:txBody>
          <a:bodyPr wrap="square" lIns="0" tIns="0" rIns="0" bIns="0" rtlCol="0"/>
          <a:lstStyle/>
          <a:p>
            <a:pPr defTabSz="829178"/>
            <a:endParaRPr sz="1632">
              <a:solidFill>
                <a:prstClr val="black"/>
              </a:solidFill>
              <a:latin typeface="Calibri"/>
            </a:endParaRPr>
          </a:p>
        </p:txBody>
      </p:sp>
      <p:sp>
        <p:nvSpPr>
          <p:cNvPr id="109" name="object 89"/>
          <p:cNvSpPr/>
          <p:nvPr/>
        </p:nvSpPr>
        <p:spPr>
          <a:xfrm>
            <a:off x="6297939" y="3011062"/>
            <a:ext cx="81190" cy="81190"/>
          </a:xfrm>
          <a:custGeom>
            <a:avLst/>
            <a:gdLst/>
            <a:ahLst/>
            <a:cxnLst/>
            <a:rect l="l" t="t" r="r" b="b"/>
            <a:pathLst>
              <a:path w="89535" h="89535">
                <a:moveTo>
                  <a:pt x="44703" y="0"/>
                </a:moveTo>
                <a:lnTo>
                  <a:pt x="0" y="89407"/>
                </a:lnTo>
                <a:lnTo>
                  <a:pt x="89408" y="89407"/>
                </a:lnTo>
                <a:lnTo>
                  <a:pt x="44703" y="0"/>
                </a:lnTo>
                <a:close/>
              </a:path>
            </a:pathLst>
          </a:custGeom>
          <a:solidFill>
            <a:srgbClr val="FFC000"/>
          </a:solidFill>
          <a:ln>
            <a:solidFill>
              <a:srgbClr val="5B9BD4"/>
            </a:solidFill>
          </a:ln>
        </p:spPr>
        <p:txBody>
          <a:bodyPr wrap="square" lIns="0" tIns="0" rIns="0" bIns="0" rtlCol="0"/>
          <a:lstStyle/>
          <a:p>
            <a:pPr defTabSz="829178"/>
            <a:endParaRPr sz="1632">
              <a:solidFill>
                <a:prstClr val="black"/>
              </a:solidFill>
              <a:latin typeface="Calibri"/>
            </a:endParaRPr>
          </a:p>
        </p:txBody>
      </p:sp>
      <p:sp>
        <p:nvSpPr>
          <p:cNvPr id="110" name="object 158"/>
          <p:cNvSpPr/>
          <p:nvPr/>
        </p:nvSpPr>
        <p:spPr>
          <a:xfrm>
            <a:off x="9276644" y="3020954"/>
            <a:ext cx="1113939" cy="1958720"/>
          </a:xfrm>
          <a:custGeom>
            <a:avLst/>
            <a:gdLst/>
            <a:ahLst/>
            <a:cxnLst/>
            <a:rect l="l" t="t" r="r" b="b"/>
            <a:pathLst>
              <a:path w="311785" h="1470660">
                <a:moveTo>
                  <a:pt x="0" y="0"/>
                </a:moveTo>
                <a:lnTo>
                  <a:pt x="1105" y="57128"/>
                </a:lnTo>
                <a:lnTo>
                  <a:pt x="4310" y="118810"/>
                </a:lnTo>
                <a:lnTo>
                  <a:pt x="9442" y="184449"/>
                </a:lnTo>
                <a:lnTo>
                  <a:pt x="16331" y="253451"/>
                </a:lnTo>
                <a:lnTo>
                  <a:pt x="24806" y="325221"/>
                </a:lnTo>
                <a:lnTo>
                  <a:pt x="34698" y="399164"/>
                </a:lnTo>
                <a:lnTo>
                  <a:pt x="45834" y="474685"/>
                </a:lnTo>
                <a:lnTo>
                  <a:pt x="58046" y="551190"/>
                </a:lnTo>
                <a:lnTo>
                  <a:pt x="71161" y="628083"/>
                </a:lnTo>
                <a:lnTo>
                  <a:pt x="85010" y="704770"/>
                </a:lnTo>
                <a:lnTo>
                  <a:pt x="99422" y="780656"/>
                </a:lnTo>
                <a:lnTo>
                  <a:pt x="114226" y="855146"/>
                </a:lnTo>
                <a:lnTo>
                  <a:pt x="129252" y="927646"/>
                </a:lnTo>
                <a:lnTo>
                  <a:pt x="144330" y="997560"/>
                </a:lnTo>
                <a:lnTo>
                  <a:pt x="159287" y="1064293"/>
                </a:lnTo>
                <a:lnTo>
                  <a:pt x="173955" y="1127252"/>
                </a:lnTo>
                <a:lnTo>
                  <a:pt x="188162" y="1185840"/>
                </a:lnTo>
                <a:lnTo>
                  <a:pt x="201738" y="1239463"/>
                </a:lnTo>
                <a:lnTo>
                  <a:pt x="214512" y="1287527"/>
                </a:lnTo>
                <a:lnTo>
                  <a:pt x="226313" y="1329435"/>
                </a:lnTo>
                <a:lnTo>
                  <a:pt x="241615" y="1378883"/>
                </a:lnTo>
                <a:lnTo>
                  <a:pt x="255146" y="1415672"/>
                </a:lnTo>
                <a:lnTo>
                  <a:pt x="273541" y="1450833"/>
                </a:lnTo>
                <a:lnTo>
                  <a:pt x="304508" y="1470173"/>
                </a:lnTo>
                <a:lnTo>
                  <a:pt x="311476" y="1470060"/>
                </a:lnTo>
              </a:path>
            </a:pathLst>
          </a:custGeom>
          <a:ln w="12700">
            <a:solidFill>
              <a:srgbClr val="5B9BD4"/>
            </a:solidFill>
          </a:ln>
        </p:spPr>
        <p:txBody>
          <a:bodyPr wrap="square" lIns="0" tIns="0" rIns="0" bIns="0" rtlCol="0"/>
          <a:lstStyle/>
          <a:p>
            <a:pPr defTabSz="829178"/>
            <a:endParaRPr sz="1632">
              <a:solidFill>
                <a:prstClr val="black"/>
              </a:solidFill>
              <a:latin typeface="Calibri"/>
            </a:endParaRPr>
          </a:p>
        </p:txBody>
      </p:sp>
      <p:sp>
        <p:nvSpPr>
          <p:cNvPr id="111" name="object 161"/>
          <p:cNvSpPr txBox="1"/>
          <p:nvPr/>
        </p:nvSpPr>
        <p:spPr>
          <a:xfrm>
            <a:off x="9533325" y="4165984"/>
            <a:ext cx="935388" cy="223266"/>
          </a:xfrm>
          <a:prstGeom prst="rect">
            <a:avLst/>
          </a:prstGeom>
          <a:solidFill>
            <a:schemeClr val="bg1"/>
          </a:solidFill>
        </p:spPr>
        <p:txBody>
          <a:bodyPr vert="horz" wrap="square" lIns="0" tIns="0" rIns="0" bIns="0" rtlCol="0">
            <a:spAutoFit/>
          </a:bodyPr>
          <a:lstStyle/>
          <a:p>
            <a:pPr marL="11516" defTabSz="829178"/>
            <a:r>
              <a:rPr sz="1451" spc="14" dirty="0">
                <a:solidFill>
                  <a:prstClr val="black"/>
                </a:solidFill>
                <a:latin typeface="Calibri"/>
                <a:cs typeface="Calibri"/>
              </a:rPr>
              <a:t>H</a:t>
            </a:r>
            <a:r>
              <a:rPr sz="1451" spc="41" dirty="0">
                <a:solidFill>
                  <a:prstClr val="black"/>
                </a:solidFill>
                <a:latin typeface="Calibri"/>
                <a:cs typeface="Calibri"/>
              </a:rPr>
              <a:t>a</a:t>
            </a:r>
            <a:r>
              <a:rPr sz="1451" spc="9" dirty="0">
                <a:solidFill>
                  <a:prstClr val="black"/>
                </a:solidFill>
                <a:latin typeface="Calibri"/>
                <a:cs typeface="Calibri"/>
              </a:rPr>
              <a:t>s</a:t>
            </a:r>
            <a:r>
              <a:rPr sz="1451" spc="5" dirty="0">
                <a:solidFill>
                  <a:prstClr val="black"/>
                </a:solidFill>
                <a:latin typeface="Calibri"/>
                <a:cs typeface="Calibri"/>
              </a:rPr>
              <a:t> </a:t>
            </a:r>
            <a:r>
              <a:rPr sz="1451" spc="14" dirty="0">
                <a:solidFill>
                  <a:prstClr val="black"/>
                </a:solidFill>
                <a:latin typeface="Calibri"/>
                <a:cs typeface="Calibri"/>
              </a:rPr>
              <a:t>o</a:t>
            </a:r>
            <a:r>
              <a:rPr sz="1451" spc="9" dirty="0">
                <a:solidFill>
                  <a:prstClr val="black"/>
                </a:solidFill>
                <a:latin typeface="Calibri"/>
                <a:cs typeface="Calibri"/>
              </a:rPr>
              <a:t>utp</a:t>
            </a:r>
            <a:r>
              <a:rPr sz="1451" spc="45" dirty="0">
                <a:solidFill>
                  <a:prstClr val="black"/>
                </a:solidFill>
                <a:latin typeface="Calibri"/>
                <a:cs typeface="Calibri"/>
              </a:rPr>
              <a:t>u</a:t>
            </a:r>
            <a:r>
              <a:rPr sz="1451" spc="9" dirty="0">
                <a:solidFill>
                  <a:prstClr val="black"/>
                </a:solidFill>
                <a:latin typeface="Calibri"/>
                <a:cs typeface="Calibri"/>
              </a:rPr>
              <a:t>t</a:t>
            </a:r>
            <a:endParaRPr sz="1451" dirty="0">
              <a:solidFill>
                <a:prstClr val="black"/>
              </a:solidFill>
              <a:latin typeface="Calibri"/>
              <a:cs typeface="Calibri"/>
            </a:endParaRPr>
          </a:p>
        </p:txBody>
      </p:sp>
      <p:sp>
        <p:nvSpPr>
          <p:cNvPr id="112" name="object 20"/>
          <p:cNvSpPr/>
          <p:nvPr/>
        </p:nvSpPr>
        <p:spPr>
          <a:xfrm>
            <a:off x="5000063" y="2769324"/>
            <a:ext cx="36277" cy="0"/>
          </a:xfrm>
          <a:custGeom>
            <a:avLst/>
            <a:gdLst/>
            <a:ahLst/>
            <a:cxnLst/>
            <a:rect l="l" t="t" r="r" b="b"/>
            <a:pathLst>
              <a:path w="40005">
                <a:moveTo>
                  <a:pt x="0" y="0"/>
                </a:moveTo>
                <a:lnTo>
                  <a:pt x="39903" y="0"/>
                </a:lnTo>
              </a:path>
            </a:pathLst>
          </a:custGeom>
          <a:ln w="12700">
            <a:solidFill>
              <a:srgbClr val="5B9BD4"/>
            </a:solidFill>
          </a:ln>
        </p:spPr>
        <p:txBody>
          <a:bodyPr wrap="square" lIns="0" tIns="0" rIns="0" bIns="0" rtlCol="0"/>
          <a:lstStyle/>
          <a:p>
            <a:pPr defTabSz="829178"/>
            <a:endParaRPr sz="1632">
              <a:solidFill>
                <a:prstClr val="black"/>
              </a:solidFill>
              <a:latin typeface="Calibri"/>
            </a:endParaRPr>
          </a:p>
        </p:txBody>
      </p:sp>
      <p:sp>
        <p:nvSpPr>
          <p:cNvPr id="118" name="object 76"/>
          <p:cNvSpPr/>
          <p:nvPr/>
        </p:nvSpPr>
        <p:spPr>
          <a:xfrm>
            <a:off x="9926738" y="4603670"/>
            <a:ext cx="74281" cy="90979"/>
          </a:xfrm>
          <a:custGeom>
            <a:avLst/>
            <a:gdLst/>
            <a:ahLst/>
            <a:cxnLst/>
            <a:rect l="l" t="t" r="r" b="b"/>
            <a:pathLst>
              <a:path w="81914" h="100329">
                <a:moveTo>
                  <a:pt x="78740" y="0"/>
                </a:moveTo>
                <a:lnTo>
                  <a:pt x="0" y="42291"/>
                </a:lnTo>
                <a:lnTo>
                  <a:pt x="81661" y="99822"/>
                </a:lnTo>
                <a:lnTo>
                  <a:pt x="78740" y="0"/>
                </a:lnTo>
                <a:close/>
              </a:path>
            </a:pathLst>
          </a:custGeom>
          <a:solidFill>
            <a:srgbClr val="FFC000"/>
          </a:solidFill>
          <a:ln>
            <a:solidFill>
              <a:srgbClr val="5B9BD4"/>
            </a:solidFill>
          </a:ln>
        </p:spPr>
        <p:txBody>
          <a:bodyPr wrap="square" lIns="0" tIns="0" rIns="0" bIns="0" rtlCol="0"/>
          <a:lstStyle/>
          <a:p>
            <a:pPr defTabSz="829178"/>
            <a:endParaRPr sz="1632">
              <a:solidFill>
                <a:prstClr val="black"/>
              </a:solidFill>
              <a:latin typeface="Calibri"/>
            </a:endParaRPr>
          </a:p>
        </p:txBody>
      </p:sp>
      <p:sp>
        <p:nvSpPr>
          <p:cNvPr id="120" name="object 161"/>
          <p:cNvSpPr txBox="1"/>
          <p:nvPr/>
        </p:nvSpPr>
        <p:spPr>
          <a:xfrm>
            <a:off x="6237060" y="3927847"/>
            <a:ext cx="935388" cy="223266"/>
          </a:xfrm>
          <a:prstGeom prst="rect">
            <a:avLst/>
          </a:prstGeom>
          <a:solidFill>
            <a:schemeClr val="bg1"/>
          </a:solidFill>
        </p:spPr>
        <p:txBody>
          <a:bodyPr vert="horz" wrap="square" lIns="0" tIns="0" rIns="0" bIns="0" rtlCol="0">
            <a:spAutoFit/>
          </a:bodyPr>
          <a:lstStyle/>
          <a:p>
            <a:pPr marL="11516" defTabSz="829178"/>
            <a:r>
              <a:rPr lang="en-US" sz="1451" spc="14" dirty="0">
                <a:solidFill>
                  <a:prstClr val="black"/>
                </a:solidFill>
                <a:latin typeface="Calibri"/>
                <a:cs typeface="Calibri"/>
              </a:rPr>
              <a:t>Guided-by</a:t>
            </a:r>
            <a:endParaRPr sz="1451" dirty="0">
              <a:solidFill>
                <a:prstClr val="black"/>
              </a:solidFill>
              <a:latin typeface="Calibri"/>
              <a:cs typeface="Calibri"/>
            </a:endParaRPr>
          </a:p>
        </p:txBody>
      </p:sp>
      <p:sp>
        <p:nvSpPr>
          <p:cNvPr id="69" name="object 88"/>
          <p:cNvSpPr/>
          <p:nvPr/>
        </p:nvSpPr>
        <p:spPr>
          <a:xfrm>
            <a:off x="7631309" y="3046783"/>
            <a:ext cx="944028" cy="1971477"/>
          </a:xfrm>
          <a:custGeom>
            <a:avLst/>
            <a:gdLst/>
            <a:ahLst/>
            <a:cxnLst/>
            <a:rect l="l" t="t" r="r" b="b"/>
            <a:pathLst>
              <a:path w="288289" h="1379220">
                <a:moveTo>
                  <a:pt x="0" y="1378966"/>
                </a:moveTo>
                <a:lnTo>
                  <a:pt x="45312" y="1377318"/>
                </a:lnTo>
                <a:lnTo>
                  <a:pt x="92844" y="1365782"/>
                </a:lnTo>
                <a:lnTo>
                  <a:pt x="128148" y="1344693"/>
                </a:lnTo>
                <a:lnTo>
                  <a:pt x="161754" y="1308310"/>
                </a:lnTo>
                <a:lnTo>
                  <a:pt x="182591" y="1273497"/>
                </a:lnTo>
                <a:lnTo>
                  <a:pt x="201738" y="1228796"/>
                </a:lnTo>
                <a:lnTo>
                  <a:pt x="218820" y="1172972"/>
                </a:lnTo>
                <a:lnTo>
                  <a:pt x="228036" y="1133246"/>
                </a:lnTo>
                <a:lnTo>
                  <a:pt x="236395" y="1089331"/>
                </a:lnTo>
                <a:lnTo>
                  <a:pt x="243937" y="1041594"/>
                </a:lnTo>
                <a:lnTo>
                  <a:pt x="250707" y="990400"/>
                </a:lnTo>
                <a:lnTo>
                  <a:pt x="256744" y="936117"/>
                </a:lnTo>
                <a:lnTo>
                  <a:pt x="262091" y="879108"/>
                </a:lnTo>
                <a:lnTo>
                  <a:pt x="266790" y="819742"/>
                </a:lnTo>
                <a:lnTo>
                  <a:pt x="270882" y="758385"/>
                </a:lnTo>
                <a:lnTo>
                  <a:pt x="274410" y="695401"/>
                </a:lnTo>
                <a:lnTo>
                  <a:pt x="277415" y="631158"/>
                </a:lnTo>
                <a:lnTo>
                  <a:pt x="279939" y="566021"/>
                </a:lnTo>
                <a:lnTo>
                  <a:pt x="282024" y="500357"/>
                </a:lnTo>
                <a:lnTo>
                  <a:pt x="283711" y="434532"/>
                </a:lnTo>
                <a:lnTo>
                  <a:pt x="285043" y="368912"/>
                </a:lnTo>
                <a:lnTo>
                  <a:pt x="286061" y="303863"/>
                </a:lnTo>
                <a:lnTo>
                  <a:pt x="286807" y="239751"/>
                </a:lnTo>
                <a:lnTo>
                  <a:pt x="287323" y="176943"/>
                </a:lnTo>
                <a:lnTo>
                  <a:pt x="287651" y="115804"/>
                </a:lnTo>
                <a:lnTo>
                  <a:pt x="287832" y="56701"/>
                </a:lnTo>
                <a:lnTo>
                  <a:pt x="287908" y="0"/>
                </a:lnTo>
              </a:path>
            </a:pathLst>
          </a:custGeom>
          <a:ln w="12699">
            <a:solidFill>
              <a:srgbClr val="5B9BD4"/>
            </a:solidFill>
          </a:ln>
        </p:spPr>
        <p:txBody>
          <a:bodyPr wrap="square" lIns="0" tIns="0" rIns="0" bIns="0" rtlCol="0"/>
          <a:lstStyle/>
          <a:p>
            <a:pPr defTabSz="829178"/>
            <a:endParaRPr sz="1632">
              <a:solidFill>
                <a:prstClr val="black"/>
              </a:solidFill>
              <a:latin typeface="Calibri"/>
            </a:endParaRPr>
          </a:p>
        </p:txBody>
      </p:sp>
      <p:sp>
        <p:nvSpPr>
          <p:cNvPr id="74" name="object 158"/>
          <p:cNvSpPr/>
          <p:nvPr/>
        </p:nvSpPr>
        <p:spPr>
          <a:xfrm>
            <a:off x="5370112" y="3960010"/>
            <a:ext cx="682659" cy="1030275"/>
          </a:xfrm>
          <a:custGeom>
            <a:avLst/>
            <a:gdLst/>
            <a:ahLst/>
            <a:cxnLst/>
            <a:rect l="l" t="t" r="r" b="b"/>
            <a:pathLst>
              <a:path w="311785" h="1470660">
                <a:moveTo>
                  <a:pt x="0" y="0"/>
                </a:moveTo>
                <a:lnTo>
                  <a:pt x="1105" y="57128"/>
                </a:lnTo>
                <a:lnTo>
                  <a:pt x="4310" y="118810"/>
                </a:lnTo>
                <a:lnTo>
                  <a:pt x="9442" y="184449"/>
                </a:lnTo>
                <a:lnTo>
                  <a:pt x="16331" y="253451"/>
                </a:lnTo>
                <a:lnTo>
                  <a:pt x="24806" y="325221"/>
                </a:lnTo>
                <a:lnTo>
                  <a:pt x="34698" y="399164"/>
                </a:lnTo>
                <a:lnTo>
                  <a:pt x="45834" y="474685"/>
                </a:lnTo>
                <a:lnTo>
                  <a:pt x="58046" y="551190"/>
                </a:lnTo>
                <a:lnTo>
                  <a:pt x="71161" y="628083"/>
                </a:lnTo>
                <a:lnTo>
                  <a:pt x="85010" y="704770"/>
                </a:lnTo>
                <a:lnTo>
                  <a:pt x="99422" y="780656"/>
                </a:lnTo>
                <a:lnTo>
                  <a:pt x="114226" y="855146"/>
                </a:lnTo>
                <a:lnTo>
                  <a:pt x="129252" y="927646"/>
                </a:lnTo>
                <a:lnTo>
                  <a:pt x="144330" y="997560"/>
                </a:lnTo>
                <a:lnTo>
                  <a:pt x="159287" y="1064293"/>
                </a:lnTo>
                <a:lnTo>
                  <a:pt x="173955" y="1127252"/>
                </a:lnTo>
                <a:lnTo>
                  <a:pt x="188162" y="1185840"/>
                </a:lnTo>
                <a:lnTo>
                  <a:pt x="201738" y="1239463"/>
                </a:lnTo>
                <a:lnTo>
                  <a:pt x="214512" y="1287527"/>
                </a:lnTo>
                <a:lnTo>
                  <a:pt x="226313" y="1329435"/>
                </a:lnTo>
                <a:lnTo>
                  <a:pt x="241615" y="1378883"/>
                </a:lnTo>
                <a:lnTo>
                  <a:pt x="255146" y="1415672"/>
                </a:lnTo>
                <a:lnTo>
                  <a:pt x="273541" y="1450833"/>
                </a:lnTo>
                <a:lnTo>
                  <a:pt x="304508" y="1470173"/>
                </a:lnTo>
                <a:lnTo>
                  <a:pt x="311476" y="1470060"/>
                </a:lnTo>
              </a:path>
            </a:pathLst>
          </a:custGeom>
          <a:ln w="12700">
            <a:solidFill>
              <a:srgbClr val="5B9BD4"/>
            </a:solidFill>
          </a:ln>
        </p:spPr>
        <p:txBody>
          <a:bodyPr wrap="square" lIns="0" tIns="0" rIns="0" bIns="0" rtlCol="0"/>
          <a:lstStyle/>
          <a:p>
            <a:pPr defTabSz="829178"/>
            <a:endParaRPr sz="1632">
              <a:solidFill>
                <a:prstClr val="black"/>
              </a:solidFill>
              <a:latin typeface="Calibri"/>
            </a:endParaRPr>
          </a:p>
        </p:txBody>
      </p:sp>
      <p:sp>
        <p:nvSpPr>
          <p:cNvPr id="75" name="object 161"/>
          <p:cNvSpPr txBox="1"/>
          <p:nvPr/>
        </p:nvSpPr>
        <p:spPr>
          <a:xfrm>
            <a:off x="5069975" y="4227742"/>
            <a:ext cx="935388" cy="223266"/>
          </a:xfrm>
          <a:prstGeom prst="rect">
            <a:avLst/>
          </a:prstGeom>
          <a:solidFill>
            <a:schemeClr val="bg1"/>
          </a:solidFill>
        </p:spPr>
        <p:txBody>
          <a:bodyPr vert="horz" wrap="square" lIns="0" tIns="0" rIns="0" bIns="0" rtlCol="0">
            <a:spAutoFit/>
          </a:bodyPr>
          <a:lstStyle/>
          <a:p>
            <a:pPr marL="11516" defTabSz="829178"/>
            <a:r>
              <a:rPr sz="1451" spc="14" dirty="0">
                <a:solidFill>
                  <a:prstClr val="black"/>
                </a:solidFill>
                <a:latin typeface="Calibri"/>
                <a:cs typeface="Calibri"/>
              </a:rPr>
              <a:t>H</a:t>
            </a:r>
            <a:r>
              <a:rPr sz="1451" spc="41" dirty="0">
                <a:solidFill>
                  <a:prstClr val="black"/>
                </a:solidFill>
                <a:latin typeface="Calibri"/>
                <a:cs typeface="Calibri"/>
              </a:rPr>
              <a:t>a</a:t>
            </a:r>
            <a:r>
              <a:rPr sz="1451" spc="9" dirty="0">
                <a:solidFill>
                  <a:prstClr val="black"/>
                </a:solidFill>
                <a:latin typeface="Calibri"/>
                <a:cs typeface="Calibri"/>
              </a:rPr>
              <a:t>s</a:t>
            </a:r>
            <a:r>
              <a:rPr sz="1451" spc="5" dirty="0">
                <a:solidFill>
                  <a:prstClr val="black"/>
                </a:solidFill>
                <a:latin typeface="Calibri"/>
                <a:cs typeface="Calibri"/>
              </a:rPr>
              <a:t> </a:t>
            </a:r>
            <a:r>
              <a:rPr sz="1451" spc="14" dirty="0">
                <a:solidFill>
                  <a:prstClr val="black"/>
                </a:solidFill>
                <a:latin typeface="Calibri"/>
                <a:cs typeface="Calibri"/>
              </a:rPr>
              <a:t>o</a:t>
            </a:r>
            <a:r>
              <a:rPr sz="1451" spc="9" dirty="0">
                <a:solidFill>
                  <a:prstClr val="black"/>
                </a:solidFill>
                <a:latin typeface="Calibri"/>
                <a:cs typeface="Calibri"/>
              </a:rPr>
              <a:t>utp</a:t>
            </a:r>
            <a:r>
              <a:rPr sz="1451" spc="45" dirty="0">
                <a:solidFill>
                  <a:prstClr val="black"/>
                </a:solidFill>
                <a:latin typeface="Calibri"/>
                <a:cs typeface="Calibri"/>
              </a:rPr>
              <a:t>u</a:t>
            </a:r>
            <a:r>
              <a:rPr sz="1451" spc="9" dirty="0">
                <a:solidFill>
                  <a:prstClr val="black"/>
                </a:solidFill>
                <a:latin typeface="Calibri"/>
                <a:cs typeface="Calibri"/>
              </a:rPr>
              <a:t>t</a:t>
            </a:r>
            <a:endParaRPr sz="1451" dirty="0">
              <a:solidFill>
                <a:prstClr val="black"/>
              </a:solidFill>
              <a:latin typeface="Calibri"/>
              <a:cs typeface="Calibri"/>
            </a:endParaRPr>
          </a:p>
        </p:txBody>
      </p:sp>
      <p:sp>
        <p:nvSpPr>
          <p:cNvPr id="77" name="object 68"/>
          <p:cNvSpPr txBox="1"/>
          <p:nvPr/>
        </p:nvSpPr>
        <p:spPr>
          <a:xfrm>
            <a:off x="6026902" y="4659095"/>
            <a:ext cx="1591064" cy="669671"/>
          </a:xfrm>
          <a:prstGeom prst="rect">
            <a:avLst/>
          </a:prstGeom>
          <a:solidFill>
            <a:schemeClr val="tx2">
              <a:lumMod val="40000"/>
              <a:lumOff val="60000"/>
            </a:schemeClr>
          </a:solidFill>
          <a:ln w="4767">
            <a:noFill/>
          </a:ln>
        </p:spPr>
        <p:txBody>
          <a:bodyPr vert="horz" wrap="square" lIns="0" tIns="0" rIns="0" bIns="0" rtlCol="0">
            <a:spAutoFit/>
          </a:bodyPr>
          <a:lstStyle/>
          <a:p>
            <a:pPr algn="ctr" defTabSz="981770"/>
            <a:r>
              <a:rPr lang="en-US" sz="2176" spc="5" dirty="0">
                <a:solidFill>
                  <a:prstClr val="black"/>
                </a:solidFill>
                <a:latin typeface="Calibri"/>
                <a:cs typeface="Calibri"/>
              </a:rPr>
              <a:t> Maintenance</a:t>
            </a:r>
            <a:r>
              <a:rPr sz="2176" spc="-9" dirty="0">
                <a:solidFill>
                  <a:prstClr val="black"/>
                </a:solidFill>
                <a:latin typeface="Calibri"/>
                <a:cs typeface="Calibri"/>
              </a:rPr>
              <a:t> </a:t>
            </a:r>
            <a:r>
              <a:rPr sz="2176" spc="-32" dirty="0">
                <a:solidFill>
                  <a:prstClr val="black"/>
                </a:solidFill>
                <a:latin typeface="Calibri"/>
                <a:cs typeface="Calibri"/>
              </a:rPr>
              <a:t>P</a:t>
            </a:r>
            <a:r>
              <a:rPr sz="2176" spc="-9" dirty="0">
                <a:solidFill>
                  <a:prstClr val="black"/>
                </a:solidFill>
                <a:latin typeface="Calibri"/>
                <a:cs typeface="Calibri"/>
              </a:rPr>
              <a:t>l</a:t>
            </a:r>
            <a:r>
              <a:rPr sz="2176" spc="5" dirty="0">
                <a:solidFill>
                  <a:prstClr val="black"/>
                </a:solidFill>
                <a:latin typeface="Calibri"/>
                <a:cs typeface="Calibri"/>
              </a:rPr>
              <a:t>an</a:t>
            </a:r>
            <a:endParaRPr sz="2176" dirty="0">
              <a:solidFill>
                <a:prstClr val="black"/>
              </a:solidFill>
              <a:latin typeface="Calibri"/>
              <a:cs typeface="Calibri"/>
            </a:endParaRPr>
          </a:p>
        </p:txBody>
      </p:sp>
      <p:sp>
        <p:nvSpPr>
          <p:cNvPr id="81" name="object 76"/>
          <p:cNvSpPr/>
          <p:nvPr/>
        </p:nvSpPr>
        <p:spPr>
          <a:xfrm rot="10800000">
            <a:off x="5983152" y="4940329"/>
            <a:ext cx="74281" cy="90979"/>
          </a:xfrm>
          <a:custGeom>
            <a:avLst/>
            <a:gdLst/>
            <a:ahLst/>
            <a:cxnLst/>
            <a:rect l="l" t="t" r="r" b="b"/>
            <a:pathLst>
              <a:path w="81914" h="100329">
                <a:moveTo>
                  <a:pt x="78740" y="0"/>
                </a:moveTo>
                <a:lnTo>
                  <a:pt x="0" y="42291"/>
                </a:lnTo>
                <a:lnTo>
                  <a:pt x="81661" y="99822"/>
                </a:lnTo>
                <a:lnTo>
                  <a:pt x="78740" y="0"/>
                </a:lnTo>
                <a:close/>
              </a:path>
            </a:pathLst>
          </a:custGeom>
          <a:solidFill>
            <a:srgbClr val="FFC000"/>
          </a:solidFill>
          <a:ln>
            <a:solidFill>
              <a:srgbClr val="5B9BD4"/>
            </a:solidFill>
          </a:ln>
        </p:spPr>
        <p:txBody>
          <a:bodyPr wrap="square" lIns="0" tIns="0" rIns="0" bIns="0" rtlCol="0"/>
          <a:lstStyle/>
          <a:p>
            <a:pPr defTabSz="829178"/>
            <a:endParaRPr sz="1632">
              <a:solidFill>
                <a:prstClr val="black"/>
              </a:solidFill>
              <a:latin typeface="Calibri"/>
            </a:endParaRPr>
          </a:p>
        </p:txBody>
      </p:sp>
      <p:sp>
        <p:nvSpPr>
          <p:cNvPr id="82" name="object 161"/>
          <p:cNvSpPr txBox="1"/>
          <p:nvPr/>
        </p:nvSpPr>
        <p:spPr>
          <a:xfrm>
            <a:off x="7921588" y="3781504"/>
            <a:ext cx="935388" cy="223266"/>
          </a:xfrm>
          <a:prstGeom prst="rect">
            <a:avLst/>
          </a:prstGeom>
          <a:solidFill>
            <a:schemeClr val="bg1"/>
          </a:solidFill>
        </p:spPr>
        <p:txBody>
          <a:bodyPr vert="horz" wrap="square" lIns="0" tIns="0" rIns="0" bIns="0" rtlCol="0">
            <a:spAutoFit/>
          </a:bodyPr>
          <a:lstStyle/>
          <a:p>
            <a:pPr marL="11516" defTabSz="829178"/>
            <a:r>
              <a:rPr lang="en-US" sz="1451" spc="14" dirty="0">
                <a:solidFill>
                  <a:prstClr val="black"/>
                </a:solidFill>
                <a:latin typeface="Calibri"/>
                <a:cs typeface="Calibri"/>
              </a:rPr>
              <a:t>Guided-by</a:t>
            </a:r>
            <a:endParaRPr sz="1451" dirty="0">
              <a:solidFill>
                <a:prstClr val="black"/>
              </a:solidFill>
              <a:latin typeface="Calibri"/>
              <a:cs typeface="Calibri"/>
            </a:endParaRPr>
          </a:p>
        </p:txBody>
      </p:sp>
      <p:sp>
        <p:nvSpPr>
          <p:cNvPr id="101" name="object 68"/>
          <p:cNvSpPr txBox="1"/>
          <p:nvPr/>
        </p:nvSpPr>
        <p:spPr>
          <a:xfrm>
            <a:off x="3534009" y="4603670"/>
            <a:ext cx="1748082" cy="669671"/>
          </a:xfrm>
          <a:prstGeom prst="rect">
            <a:avLst/>
          </a:prstGeom>
          <a:solidFill>
            <a:schemeClr val="tx2">
              <a:lumMod val="40000"/>
              <a:lumOff val="60000"/>
            </a:schemeClr>
          </a:solidFill>
          <a:ln w="4767">
            <a:noFill/>
          </a:ln>
        </p:spPr>
        <p:txBody>
          <a:bodyPr vert="horz" wrap="square" lIns="0" tIns="0" rIns="0" bIns="0" rtlCol="0">
            <a:spAutoFit/>
          </a:bodyPr>
          <a:lstStyle/>
          <a:p>
            <a:pPr algn="ctr" defTabSz="981770"/>
            <a:r>
              <a:rPr sz="2176" spc="5" dirty="0">
                <a:solidFill>
                  <a:prstClr val="black"/>
                </a:solidFill>
                <a:latin typeface="Calibri"/>
                <a:cs typeface="Calibri"/>
              </a:rPr>
              <a:t>P</a:t>
            </a:r>
            <a:r>
              <a:rPr sz="2176" spc="-14" dirty="0">
                <a:solidFill>
                  <a:prstClr val="black"/>
                </a:solidFill>
                <a:latin typeface="Calibri"/>
                <a:cs typeface="Calibri"/>
              </a:rPr>
              <a:t>r</a:t>
            </a:r>
            <a:r>
              <a:rPr sz="2176" spc="-5" dirty="0">
                <a:solidFill>
                  <a:prstClr val="black"/>
                </a:solidFill>
                <a:latin typeface="Calibri"/>
                <a:cs typeface="Calibri"/>
              </a:rPr>
              <a:t>odu</a:t>
            </a:r>
            <a:r>
              <a:rPr sz="2176" spc="-14" dirty="0">
                <a:solidFill>
                  <a:prstClr val="black"/>
                </a:solidFill>
                <a:latin typeface="Calibri"/>
                <a:cs typeface="Calibri"/>
              </a:rPr>
              <a:t>c</a:t>
            </a:r>
            <a:r>
              <a:rPr sz="2176" dirty="0">
                <a:solidFill>
                  <a:prstClr val="black"/>
                </a:solidFill>
                <a:latin typeface="Calibri"/>
                <a:cs typeface="Calibri"/>
              </a:rPr>
              <a:t>t</a:t>
            </a:r>
            <a:r>
              <a:rPr sz="2176" spc="-9" dirty="0">
                <a:solidFill>
                  <a:prstClr val="black"/>
                </a:solidFill>
                <a:latin typeface="Calibri"/>
                <a:cs typeface="Calibri"/>
              </a:rPr>
              <a:t>i</a:t>
            </a:r>
            <a:r>
              <a:rPr sz="2176" spc="27" dirty="0">
                <a:solidFill>
                  <a:prstClr val="black"/>
                </a:solidFill>
                <a:latin typeface="Calibri"/>
                <a:cs typeface="Calibri"/>
              </a:rPr>
              <a:t>o</a:t>
            </a:r>
            <a:r>
              <a:rPr sz="2176" spc="5" dirty="0">
                <a:solidFill>
                  <a:prstClr val="black"/>
                </a:solidFill>
                <a:latin typeface="Calibri"/>
                <a:cs typeface="Calibri"/>
              </a:rPr>
              <a:t>n</a:t>
            </a:r>
            <a:r>
              <a:rPr sz="2176" spc="-9" dirty="0">
                <a:solidFill>
                  <a:prstClr val="black"/>
                </a:solidFill>
                <a:latin typeface="Calibri"/>
                <a:cs typeface="Calibri"/>
              </a:rPr>
              <a:t> </a:t>
            </a:r>
            <a:r>
              <a:rPr sz="2176" spc="-32" dirty="0">
                <a:solidFill>
                  <a:prstClr val="black"/>
                </a:solidFill>
                <a:latin typeface="Calibri"/>
                <a:cs typeface="Calibri"/>
              </a:rPr>
              <a:t>P</a:t>
            </a:r>
            <a:r>
              <a:rPr sz="2176" spc="-9" dirty="0">
                <a:solidFill>
                  <a:prstClr val="black"/>
                </a:solidFill>
                <a:latin typeface="Calibri"/>
                <a:cs typeface="Calibri"/>
              </a:rPr>
              <a:t>l</a:t>
            </a:r>
            <a:r>
              <a:rPr sz="2176" spc="5" dirty="0">
                <a:solidFill>
                  <a:prstClr val="black"/>
                </a:solidFill>
                <a:latin typeface="Calibri"/>
                <a:cs typeface="Calibri"/>
              </a:rPr>
              <a:t>an</a:t>
            </a:r>
            <a:endParaRPr sz="2176" dirty="0">
              <a:solidFill>
                <a:prstClr val="black"/>
              </a:solidFill>
              <a:latin typeface="Calibri"/>
              <a:cs typeface="Calibri"/>
            </a:endParaRPr>
          </a:p>
        </p:txBody>
      </p:sp>
      <p:sp>
        <p:nvSpPr>
          <p:cNvPr id="83" name="object 22"/>
          <p:cNvSpPr/>
          <p:nvPr/>
        </p:nvSpPr>
        <p:spPr>
          <a:xfrm rot="10800000">
            <a:off x="5261466" y="4937069"/>
            <a:ext cx="81190" cy="81190"/>
          </a:xfrm>
          <a:custGeom>
            <a:avLst/>
            <a:gdLst/>
            <a:ahLst/>
            <a:cxnLst/>
            <a:rect l="l" t="t" r="r" b="b"/>
            <a:pathLst>
              <a:path w="89535" h="89535">
                <a:moveTo>
                  <a:pt x="0" y="0"/>
                </a:moveTo>
                <a:lnTo>
                  <a:pt x="0" y="89408"/>
                </a:lnTo>
                <a:lnTo>
                  <a:pt x="89407" y="44703"/>
                </a:lnTo>
                <a:lnTo>
                  <a:pt x="0" y="0"/>
                </a:lnTo>
                <a:close/>
              </a:path>
            </a:pathLst>
          </a:custGeom>
          <a:solidFill>
            <a:srgbClr val="FFC000"/>
          </a:solidFill>
          <a:ln>
            <a:solidFill>
              <a:srgbClr val="5B9BD4"/>
            </a:solidFill>
          </a:ln>
        </p:spPr>
        <p:txBody>
          <a:bodyPr wrap="square" lIns="0" tIns="0" rIns="0" bIns="0" rtlCol="0"/>
          <a:lstStyle/>
          <a:p>
            <a:pPr defTabSz="829178">
              <a:defRPr/>
            </a:pPr>
            <a:endParaRPr sz="3627">
              <a:solidFill>
                <a:prstClr val="black"/>
              </a:solidFill>
              <a:latin typeface="Calibri"/>
            </a:endParaRPr>
          </a:p>
        </p:txBody>
      </p:sp>
      <p:sp>
        <p:nvSpPr>
          <p:cNvPr id="84" name="object 22"/>
          <p:cNvSpPr/>
          <p:nvPr/>
        </p:nvSpPr>
        <p:spPr>
          <a:xfrm rot="10800000">
            <a:off x="7588325" y="4970048"/>
            <a:ext cx="81190" cy="81190"/>
          </a:xfrm>
          <a:custGeom>
            <a:avLst/>
            <a:gdLst/>
            <a:ahLst/>
            <a:cxnLst/>
            <a:rect l="l" t="t" r="r" b="b"/>
            <a:pathLst>
              <a:path w="89535" h="89535">
                <a:moveTo>
                  <a:pt x="0" y="0"/>
                </a:moveTo>
                <a:lnTo>
                  <a:pt x="0" y="89408"/>
                </a:lnTo>
                <a:lnTo>
                  <a:pt x="89407" y="44703"/>
                </a:lnTo>
                <a:lnTo>
                  <a:pt x="0" y="0"/>
                </a:lnTo>
                <a:close/>
              </a:path>
            </a:pathLst>
          </a:custGeom>
          <a:solidFill>
            <a:srgbClr val="FFC000"/>
          </a:solidFill>
          <a:ln>
            <a:solidFill>
              <a:srgbClr val="5B9BD4"/>
            </a:solidFill>
          </a:ln>
        </p:spPr>
        <p:txBody>
          <a:bodyPr wrap="square" lIns="0" tIns="0" rIns="0" bIns="0" rtlCol="0"/>
          <a:lstStyle/>
          <a:p>
            <a:pPr defTabSz="829178">
              <a:defRPr/>
            </a:pPr>
            <a:endParaRPr sz="3627">
              <a:solidFill>
                <a:prstClr val="black"/>
              </a:solidFill>
              <a:latin typeface="Calibri"/>
            </a:endParaRPr>
          </a:p>
        </p:txBody>
      </p:sp>
      <p:sp>
        <p:nvSpPr>
          <p:cNvPr id="67" name="object 68"/>
          <p:cNvSpPr txBox="1"/>
          <p:nvPr/>
        </p:nvSpPr>
        <p:spPr>
          <a:xfrm>
            <a:off x="9138614" y="4682486"/>
            <a:ext cx="1921052" cy="669671"/>
          </a:xfrm>
          <a:prstGeom prst="rect">
            <a:avLst/>
          </a:prstGeom>
          <a:solidFill>
            <a:schemeClr val="tx2">
              <a:lumMod val="40000"/>
              <a:lumOff val="60000"/>
            </a:schemeClr>
          </a:solidFill>
          <a:ln w="4767">
            <a:noFill/>
          </a:ln>
        </p:spPr>
        <p:txBody>
          <a:bodyPr vert="horz" wrap="square" lIns="0" tIns="0" rIns="0" bIns="0" rtlCol="0">
            <a:spAutoFit/>
          </a:bodyPr>
          <a:lstStyle/>
          <a:p>
            <a:pPr algn="ctr" defTabSz="981770"/>
            <a:r>
              <a:rPr lang="en-US" sz="2176" spc="5" dirty="0">
                <a:solidFill>
                  <a:prstClr val="black"/>
                </a:solidFill>
                <a:latin typeface="Calibri"/>
                <a:cs typeface="Calibri"/>
              </a:rPr>
              <a:t> Maintenance</a:t>
            </a:r>
            <a:r>
              <a:rPr sz="2176" spc="-9" dirty="0">
                <a:solidFill>
                  <a:prstClr val="black"/>
                </a:solidFill>
                <a:latin typeface="Calibri"/>
                <a:cs typeface="Calibri"/>
              </a:rPr>
              <a:t> </a:t>
            </a:r>
            <a:r>
              <a:rPr lang="en-US" sz="2176" spc="-32" dirty="0">
                <a:solidFill>
                  <a:prstClr val="black"/>
                </a:solidFill>
                <a:latin typeface="Calibri"/>
                <a:cs typeface="Calibri"/>
              </a:rPr>
              <a:t>Report</a:t>
            </a:r>
            <a:endParaRPr sz="2176" dirty="0">
              <a:solidFill>
                <a:prstClr val="black"/>
              </a:solidFill>
              <a:latin typeface="Calibri"/>
              <a:cs typeface="Calibri"/>
            </a:endParaRPr>
          </a:p>
        </p:txBody>
      </p:sp>
      <p:sp>
        <p:nvSpPr>
          <p:cNvPr id="3" name="Rectangle 2"/>
          <p:cNvSpPr/>
          <p:nvPr/>
        </p:nvSpPr>
        <p:spPr>
          <a:xfrm>
            <a:off x="3657068" y="3297336"/>
            <a:ext cx="2426818" cy="762003"/>
          </a:xfrm>
          <a:prstGeom prst="rect">
            <a:avLst/>
          </a:prstGeom>
          <a:solidFill>
            <a:srgbClr val="FFC000"/>
          </a:solidFill>
        </p:spPr>
        <p:txBody>
          <a:bodyPr wrap="none">
            <a:spAutoFit/>
          </a:bodyPr>
          <a:lstStyle/>
          <a:p>
            <a:pPr marR="38580" indent="21594" algn="ctr" defTabSz="829178"/>
            <a:r>
              <a:rPr lang="en-US" sz="2176" spc="5" dirty="0">
                <a:solidFill>
                  <a:prstClr val="black"/>
                </a:solidFill>
                <a:latin typeface="Calibri"/>
                <a:cs typeface="Calibri"/>
              </a:rPr>
              <a:t>Ma</a:t>
            </a:r>
            <a:r>
              <a:rPr lang="en-US" sz="2176" spc="-5" dirty="0">
                <a:solidFill>
                  <a:prstClr val="black"/>
                </a:solidFill>
                <a:latin typeface="Calibri"/>
                <a:cs typeface="Calibri"/>
              </a:rPr>
              <a:t>in</a:t>
            </a:r>
            <a:r>
              <a:rPr lang="en-US" sz="2176" dirty="0">
                <a:solidFill>
                  <a:prstClr val="black"/>
                </a:solidFill>
                <a:latin typeface="Calibri"/>
                <a:cs typeface="Calibri"/>
              </a:rPr>
              <a:t>t</a:t>
            </a:r>
            <a:r>
              <a:rPr lang="en-US" sz="2176" spc="-14" dirty="0">
                <a:solidFill>
                  <a:prstClr val="black"/>
                </a:solidFill>
                <a:latin typeface="Calibri"/>
                <a:cs typeface="Calibri"/>
              </a:rPr>
              <a:t>e</a:t>
            </a:r>
            <a:r>
              <a:rPr lang="en-US" sz="2176" spc="-5" dirty="0">
                <a:solidFill>
                  <a:prstClr val="black"/>
                </a:solidFill>
                <a:latin typeface="Calibri"/>
                <a:cs typeface="Calibri"/>
              </a:rPr>
              <a:t>n</a:t>
            </a:r>
            <a:r>
              <a:rPr lang="en-US" sz="2176" spc="5" dirty="0">
                <a:solidFill>
                  <a:prstClr val="black"/>
                </a:solidFill>
                <a:latin typeface="Calibri"/>
                <a:cs typeface="Calibri"/>
              </a:rPr>
              <a:t>a</a:t>
            </a:r>
            <a:r>
              <a:rPr lang="en-US" sz="2176" dirty="0">
                <a:solidFill>
                  <a:prstClr val="black"/>
                </a:solidFill>
                <a:latin typeface="Calibri"/>
                <a:cs typeface="Calibri"/>
              </a:rPr>
              <a:t>n</a:t>
            </a:r>
            <a:r>
              <a:rPr lang="en-US" sz="2176" spc="-14" dirty="0">
                <a:solidFill>
                  <a:prstClr val="black"/>
                </a:solidFill>
                <a:latin typeface="Calibri"/>
                <a:cs typeface="Calibri"/>
              </a:rPr>
              <a:t>c</a:t>
            </a:r>
            <a:r>
              <a:rPr lang="en-US" sz="2176" spc="5" dirty="0">
                <a:solidFill>
                  <a:prstClr val="black"/>
                </a:solidFill>
                <a:latin typeface="Calibri"/>
                <a:cs typeface="Calibri"/>
              </a:rPr>
              <a:t>e</a:t>
            </a:r>
            <a:r>
              <a:rPr lang="en-US" sz="2176" spc="-18" dirty="0">
                <a:solidFill>
                  <a:prstClr val="black"/>
                </a:solidFill>
                <a:latin typeface="Calibri"/>
                <a:cs typeface="Calibri"/>
              </a:rPr>
              <a:t> </a:t>
            </a:r>
            <a:r>
              <a:rPr lang="en-US" sz="2176" spc="5" dirty="0">
                <a:solidFill>
                  <a:prstClr val="black"/>
                </a:solidFill>
                <a:latin typeface="Calibri"/>
                <a:cs typeface="Calibri"/>
              </a:rPr>
              <a:t>P</a:t>
            </a:r>
            <a:r>
              <a:rPr lang="en-US" sz="2176" spc="-9" dirty="0">
                <a:solidFill>
                  <a:prstClr val="black"/>
                </a:solidFill>
                <a:latin typeface="Calibri"/>
                <a:cs typeface="Calibri"/>
              </a:rPr>
              <a:t>l</a:t>
            </a:r>
            <a:r>
              <a:rPr lang="en-US" sz="2176" spc="5" dirty="0">
                <a:solidFill>
                  <a:prstClr val="black"/>
                </a:solidFill>
                <a:latin typeface="Calibri"/>
                <a:cs typeface="Calibri"/>
              </a:rPr>
              <a:t>an</a:t>
            </a:r>
            <a:r>
              <a:rPr lang="en-US" sz="2176" dirty="0">
                <a:solidFill>
                  <a:prstClr val="black"/>
                </a:solidFill>
                <a:latin typeface="Calibri"/>
                <a:cs typeface="Calibri"/>
              </a:rPr>
              <a:t> </a:t>
            </a:r>
          </a:p>
          <a:p>
            <a:pPr marR="38580" indent="21594" algn="ctr" defTabSz="829178"/>
            <a:r>
              <a:rPr lang="en-US" sz="2176" spc="5" dirty="0">
                <a:solidFill>
                  <a:prstClr val="black"/>
                </a:solidFill>
                <a:latin typeface="Calibri"/>
                <a:cs typeface="Calibri"/>
              </a:rPr>
              <a:t>G</a:t>
            </a:r>
            <a:r>
              <a:rPr lang="en-US" sz="2176" spc="-14" dirty="0">
                <a:solidFill>
                  <a:prstClr val="black"/>
                </a:solidFill>
                <a:latin typeface="Calibri"/>
                <a:cs typeface="Calibri"/>
              </a:rPr>
              <a:t>eneratio</a:t>
            </a:r>
            <a:r>
              <a:rPr lang="en-US" sz="2176" spc="5" dirty="0">
                <a:solidFill>
                  <a:prstClr val="black"/>
                </a:solidFill>
                <a:latin typeface="Calibri"/>
                <a:cs typeface="Calibri"/>
              </a:rPr>
              <a:t>n</a:t>
            </a:r>
            <a:r>
              <a:rPr lang="en-US" sz="2176" spc="-9" dirty="0">
                <a:solidFill>
                  <a:prstClr val="black"/>
                </a:solidFill>
                <a:latin typeface="Calibri"/>
                <a:cs typeface="Calibri"/>
              </a:rPr>
              <a:t> </a:t>
            </a:r>
            <a:r>
              <a:rPr lang="en-US" sz="2176" spc="5" dirty="0">
                <a:solidFill>
                  <a:prstClr val="black"/>
                </a:solidFill>
                <a:latin typeface="Calibri"/>
                <a:cs typeface="Calibri"/>
              </a:rPr>
              <a:t>P</a:t>
            </a:r>
            <a:r>
              <a:rPr lang="en-US" sz="2176" spc="-14" dirty="0">
                <a:solidFill>
                  <a:prstClr val="black"/>
                </a:solidFill>
                <a:latin typeface="Calibri"/>
                <a:cs typeface="Calibri"/>
              </a:rPr>
              <a:t>r</a:t>
            </a:r>
            <a:r>
              <a:rPr lang="en-US" sz="2176" spc="-5" dirty="0">
                <a:solidFill>
                  <a:prstClr val="black"/>
                </a:solidFill>
                <a:latin typeface="Calibri"/>
                <a:cs typeface="Calibri"/>
              </a:rPr>
              <a:t>o</a:t>
            </a:r>
            <a:r>
              <a:rPr lang="en-US" sz="2176" spc="23" dirty="0">
                <a:solidFill>
                  <a:prstClr val="black"/>
                </a:solidFill>
                <a:latin typeface="Calibri"/>
                <a:cs typeface="Calibri"/>
              </a:rPr>
              <a:t>c</a:t>
            </a:r>
            <a:r>
              <a:rPr lang="en-US" sz="2176" spc="-14" dirty="0">
                <a:solidFill>
                  <a:prstClr val="black"/>
                </a:solidFill>
                <a:latin typeface="Calibri"/>
                <a:cs typeface="Calibri"/>
              </a:rPr>
              <a:t>e</a:t>
            </a:r>
            <a:r>
              <a:rPr lang="en-US" sz="2176" spc="-18" dirty="0">
                <a:solidFill>
                  <a:prstClr val="black"/>
                </a:solidFill>
                <a:latin typeface="Calibri"/>
                <a:cs typeface="Calibri"/>
              </a:rPr>
              <a:t>s</a:t>
            </a:r>
            <a:r>
              <a:rPr lang="en-US" sz="2176" spc="5" dirty="0">
                <a:solidFill>
                  <a:prstClr val="black"/>
                </a:solidFill>
                <a:latin typeface="Calibri"/>
                <a:cs typeface="Calibri"/>
              </a:rPr>
              <a:t>s</a:t>
            </a:r>
            <a:endParaRPr lang="en-US" sz="2176" dirty="0">
              <a:solidFill>
                <a:prstClr val="black"/>
              </a:solidFill>
              <a:latin typeface="Calibri"/>
              <a:cs typeface="Calibri"/>
            </a:endParaRPr>
          </a:p>
        </p:txBody>
      </p:sp>
      <p:sp>
        <p:nvSpPr>
          <p:cNvPr id="2" name="Slide Number Placeholder 1"/>
          <p:cNvSpPr>
            <a:spLocks noGrp="1"/>
          </p:cNvSpPr>
          <p:nvPr>
            <p:ph type="sldNum" sz="quarter" idx="7"/>
          </p:nvPr>
        </p:nvSpPr>
        <p:spPr/>
        <p:txBody>
          <a:bodyPr/>
          <a:lstStyle/>
          <a:p>
            <a:pPr defTabSz="829178"/>
            <a:fld id="{B6F15528-21DE-4FAA-801E-634DDDAF4B2B}" type="slidenum">
              <a:rPr lang="en-US">
                <a:solidFill>
                  <a:prstClr val="black">
                    <a:tint val="75000"/>
                  </a:prstClr>
                </a:solidFill>
                <a:latin typeface="Calibri"/>
              </a:rPr>
              <a:pPr defTabSz="829178"/>
              <a:t>147</a:t>
            </a:fld>
            <a:endParaRPr lang="en-US">
              <a:solidFill>
                <a:prstClr val="black">
                  <a:tint val="75000"/>
                </a:prstClr>
              </a:solidFill>
              <a:latin typeface="Calibri"/>
            </a:endParaRPr>
          </a:p>
        </p:txBody>
      </p:sp>
      <p:sp>
        <p:nvSpPr>
          <p:cNvPr id="4" name="TextBox 3"/>
          <p:cNvSpPr txBox="1"/>
          <p:nvPr/>
        </p:nvSpPr>
        <p:spPr>
          <a:xfrm>
            <a:off x="1551030" y="5916537"/>
            <a:ext cx="9312749" cy="845809"/>
          </a:xfrm>
          <a:prstGeom prst="rect">
            <a:avLst/>
          </a:prstGeom>
          <a:noFill/>
        </p:spPr>
        <p:txBody>
          <a:bodyPr wrap="square" rtlCol="0">
            <a:spAutoFit/>
          </a:bodyPr>
          <a:lstStyle/>
          <a:p>
            <a:pPr defTabSz="829178"/>
            <a:r>
              <a:rPr lang="en-US" sz="1632" dirty="0">
                <a:solidFill>
                  <a:prstClr val="black"/>
                </a:solidFill>
                <a:latin typeface="Calibri"/>
              </a:rPr>
              <a:t>In what sense is the maintenance process ‘Guided-by’ the maintenance plan? To deal with this we need to introduce the dimension of inspection and decision to maintain (similarly we need to add the dimension of market research and decision to produce, prior to the design and production plan generation processes)</a:t>
            </a:r>
          </a:p>
        </p:txBody>
      </p:sp>
    </p:spTree>
    <p:extLst>
      <p:ext uri="{BB962C8B-B14F-4D97-AF65-F5344CB8AC3E}">
        <p14:creationId xmlns:p14="http://schemas.microsoft.com/office/powerpoint/2010/main" val="1758173811"/>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4" name="object 21"/>
          <p:cNvSpPr/>
          <p:nvPr/>
        </p:nvSpPr>
        <p:spPr>
          <a:xfrm flipV="1">
            <a:off x="6537806" y="2576554"/>
            <a:ext cx="921656" cy="77351"/>
          </a:xfrm>
          <a:custGeom>
            <a:avLst/>
            <a:gdLst/>
            <a:ahLst/>
            <a:cxnLst/>
            <a:rect l="l" t="t" r="r" b="b"/>
            <a:pathLst>
              <a:path w="118744">
                <a:moveTo>
                  <a:pt x="0" y="0"/>
                </a:moveTo>
                <a:lnTo>
                  <a:pt x="118237" y="0"/>
                </a:lnTo>
              </a:path>
            </a:pathLst>
          </a:custGeom>
          <a:ln w="12700">
            <a:solidFill>
              <a:srgbClr val="5B9BD4"/>
            </a:solidFill>
          </a:ln>
        </p:spPr>
        <p:txBody>
          <a:bodyPr wrap="square" lIns="0" tIns="0" rIns="0" bIns="0" rtlCol="0"/>
          <a:lstStyle/>
          <a:p>
            <a:pPr defTabSz="829178">
              <a:defRPr/>
            </a:pPr>
            <a:endParaRPr sz="3627">
              <a:solidFill>
                <a:prstClr val="black"/>
              </a:solidFill>
              <a:latin typeface="Calibri"/>
            </a:endParaRPr>
          </a:p>
        </p:txBody>
      </p:sp>
      <p:sp>
        <p:nvSpPr>
          <p:cNvPr id="97" name="object 21"/>
          <p:cNvSpPr/>
          <p:nvPr/>
        </p:nvSpPr>
        <p:spPr>
          <a:xfrm flipV="1">
            <a:off x="3466772" y="2610979"/>
            <a:ext cx="921656" cy="77351"/>
          </a:xfrm>
          <a:custGeom>
            <a:avLst/>
            <a:gdLst/>
            <a:ahLst/>
            <a:cxnLst/>
            <a:rect l="l" t="t" r="r" b="b"/>
            <a:pathLst>
              <a:path w="118744">
                <a:moveTo>
                  <a:pt x="0" y="0"/>
                </a:moveTo>
                <a:lnTo>
                  <a:pt x="118237" y="0"/>
                </a:lnTo>
              </a:path>
            </a:pathLst>
          </a:custGeom>
          <a:ln w="12700">
            <a:solidFill>
              <a:srgbClr val="5B9BD4"/>
            </a:solidFill>
          </a:ln>
        </p:spPr>
        <p:txBody>
          <a:bodyPr wrap="square" lIns="0" tIns="0" rIns="0" bIns="0" rtlCol="0"/>
          <a:lstStyle/>
          <a:p>
            <a:pPr defTabSz="829178">
              <a:defRPr/>
            </a:pPr>
            <a:endParaRPr sz="3627">
              <a:solidFill>
                <a:prstClr val="black"/>
              </a:solidFill>
              <a:latin typeface="Calibri"/>
            </a:endParaRPr>
          </a:p>
        </p:txBody>
      </p:sp>
      <p:sp>
        <p:nvSpPr>
          <p:cNvPr id="98" name="object 22"/>
          <p:cNvSpPr/>
          <p:nvPr/>
        </p:nvSpPr>
        <p:spPr>
          <a:xfrm rot="10800000">
            <a:off x="3385582" y="2657199"/>
            <a:ext cx="81190" cy="81190"/>
          </a:xfrm>
          <a:custGeom>
            <a:avLst/>
            <a:gdLst/>
            <a:ahLst/>
            <a:cxnLst/>
            <a:rect l="l" t="t" r="r" b="b"/>
            <a:pathLst>
              <a:path w="89535" h="89535">
                <a:moveTo>
                  <a:pt x="0" y="0"/>
                </a:moveTo>
                <a:lnTo>
                  <a:pt x="0" y="89408"/>
                </a:lnTo>
                <a:lnTo>
                  <a:pt x="89407" y="44703"/>
                </a:lnTo>
                <a:lnTo>
                  <a:pt x="0" y="0"/>
                </a:lnTo>
                <a:close/>
              </a:path>
            </a:pathLst>
          </a:custGeom>
          <a:solidFill>
            <a:srgbClr val="FFC000"/>
          </a:solidFill>
          <a:ln>
            <a:solidFill>
              <a:srgbClr val="5B9BD4"/>
            </a:solidFill>
          </a:ln>
        </p:spPr>
        <p:txBody>
          <a:bodyPr wrap="square" lIns="0" tIns="0" rIns="0" bIns="0" rtlCol="0"/>
          <a:lstStyle/>
          <a:p>
            <a:pPr defTabSz="829178">
              <a:defRPr/>
            </a:pPr>
            <a:endParaRPr sz="3627">
              <a:solidFill>
                <a:prstClr val="black"/>
              </a:solidFill>
              <a:latin typeface="Calibri"/>
            </a:endParaRPr>
          </a:p>
        </p:txBody>
      </p:sp>
      <p:sp>
        <p:nvSpPr>
          <p:cNvPr id="99" name="object 23"/>
          <p:cNvSpPr txBox="1"/>
          <p:nvPr/>
        </p:nvSpPr>
        <p:spPr>
          <a:xfrm>
            <a:off x="3539365" y="2599821"/>
            <a:ext cx="451161" cy="167418"/>
          </a:xfrm>
          <a:prstGeom prst="rect">
            <a:avLst/>
          </a:prstGeom>
          <a:solidFill>
            <a:schemeClr val="bg1"/>
          </a:solidFill>
        </p:spPr>
        <p:txBody>
          <a:bodyPr vert="horz" wrap="square" lIns="0" tIns="0" rIns="0" bIns="0" rtlCol="0">
            <a:spAutoFit/>
          </a:bodyPr>
          <a:lstStyle/>
          <a:p>
            <a:pPr marL="11516" defTabSz="829178">
              <a:defRPr/>
            </a:pPr>
            <a:r>
              <a:rPr lang="en-US" sz="1088" spc="-9" dirty="0">
                <a:solidFill>
                  <a:prstClr val="black"/>
                </a:solidFill>
                <a:latin typeface="Calibri"/>
                <a:cs typeface="Calibri"/>
              </a:rPr>
              <a:t>Follows</a:t>
            </a:r>
            <a:endParaRPr sz="1088" dirty="0">
              <a:solidFill>
                <a:prstClr val="black"/>
              </a:solidFill>
              <a:latin typeface="Calibri"/>
              <a:cs typeface="Calibri"/>
            </a:endParaRPr>
          </a:p>
        </p:txBody>
      </p:sp>
      <p:sp>
        <p:nvSpPr>
          <p:cNvPr id="2" name="TextBox 1"/>
          <p:cNvSpPr txBox="1"/>
          <p:nvPr/>
        </p:nvSpPr>
        <p:spPr>
          <a:xfrm rot="16200000">
            <a:off x="532059" y="1422561"/>
            <a:ext cx="2098225" cy="371512"/>
          </a:xfrm>
          <a:prstGeom prst="rect">
            <a:avLst/>
          </a:prstGeom>
          <a:noFill/>
        </p:spPr>
        <p:txBody>
          <a:bodyPr wrap="square" rtlCol="0">
            <a:spAutoFit/>
          </a:bodyPr>
          <a:lstStyle/>
          <a:p>
            <a:pPr algn="ctr" defTabSz="829178">
              <a:defRPr/>
            </a:pPr>
            <a:r>
              <a:rPr lang="fr-CH" sz="1814" b="1" dirty="0" err="1">
                <a:solidFill>
                  <a:srgbClr val="B48900"/>
                </a:solidFill>
                <a:latin typeface="Calibri"/>
              </a:rPr>
              <a:t>Process</a:t>
            </a:r>
            <a:endParaRPr lang="en-GB" sz="1814" b="1" dirty="0">
              <a:solidFill>
                <a:srgbClr val="B48900"/>
              </a:solidFill>
              <a:latin typeface="Calibri"/>
            </a:endParaRPr>
          </a:p>
        </p:txBody>
      </p:sp>
      <p:sp>
        <p:nvSpPr>
          <p:cNvPr id="5" name="object 54"/>
          <p:cNvSpPr/>
          <p:nvPr/>
        </p:nvSpPr>
        <p:spPr>
          <a:xfrm>
            <a:off x="7796677" y="1321504"/>
            <a:ext cx="0" cy="172746"/>
          </a:xfrm>
          <a:custGeom>
            <a:avLst/>
            <a:gdLst/>
            <a:ahLst/>
            <a:cxnLst/>
            <a:rect l="l" t="t" r="r" b="b"/>
            <a:pathLst>
              <a:path h="190500">
                <a:moveTo>
                  <a:pt x="0" y="0"/>
                </a:moveTo>
                <a:lnTo>
                  <a:pt x="0" y="9668"/>
                </a:lnTo>
                <a:lnTo>
                  <a:pt x="0" y="20102"/>
                </a:lnTo>
                <a:lnTo>
                  <a:pt x="0" y="31224"/>
                </a:lnTo>
                <a:lnTo>
                  <a:pt x="0" y="108117"/>
                </a:lnTo>
                <a:lnTo>
                  <a:pt x="0" y="121909"/>
                </a:lnTo>
                <a:lnTo>
                  <a:pt x="0" y="135775"/>
                </a:lnTo>
                <a:lnTo>
                  <a:pt x="0" y="149639"/>
                </a:lnTo>
                <a:lnTo>
                  <a:pt x="0" y="163423"/>
                </a:lnTo>
                <a:lnTo>
                  <a:pt x="0" y="177051"/>
                </a:lnTo>
                <a:lnTo>
                  <a:pt x="0" y="190446"/>
                </a:lnTo>
              </a:path>
            </a:pathLst>
          </a:custGeom>
          <a:solidFill>
            <a:srgbClr val="FFC000"/>
          </a:solidFill>
          <a:ln w="12700">
            <a:solidFill>
              <a:srgbClr val="5B9BD4"/>
            </a:solidFill>
          </a:ln>
        </p:spPr>
        <p:txBody>
          <a:bodyPr wrap="square" lIns="0" tIns="0" rIns="0" bIns="0" rtlCol="0"/>
          <a:lstStyle/>
          <a:p>
            <a:pPr defTabSz="829178">
              <a:defRPr/>
            </a:pPr>
            <a:endParaRPr sz="1632">
              <a:solidFill>
                <a:prstClr val="black"/>
              </a:solidFill>
              <a:latin typeface="Calibri"/>
            </a:endParaRPr>
          </a:p>
        </p:txBody>
      </p:sp>
      <p:sp>
        <p:nvSpPr>
          <p:cNvPr id="6" name="object 2"/>
          <p:cNvSpPr txBox="1"/>
          <p:nvPr/>
        </p:nvSpPr>
        <p:spPr>
          <a:xfrm>
            <a:off x="7662807" y="647579"/>
            <a:ext cx="380040" cy="139590"/>
          </a:xfrm>
          <a:prstGeom prst="rect">
            <a:avLst/>
          </a:prstGeom>
          <a:solidFill>
            <a:srgbClr val="FFC000"/>
          </a:solidFill>
        </p:spPr>
        <p:txBody>
          <a:bodyPr vert="horz" wrap="square" lIns="0" tIns="0" rIns="0" bIns="0" rtlCol="0">
            <a:spAutoFit/>
          </a:bodyPr>
          <a:lstStyle/>
          <a:p>
            <a:pPr marL="11516" defTabSz="829178">
              <a:defRPr/>
            </a:pPr>
            <a:r>
              <a:rPr sz="907" spc="5" dirty="0">
                <a:solidFill>
                  <a:prstClr val="black"/>
                </a:solidFill>
                <a:latin typeface="Calibri"/>
                <a:cs typeface="Calibri"/>
              </a:rPr>
              <a:t>P</a:t>
            </a:r>
            <a:r>
              <a:rPr sz="907" spc="-14" dirty="0">
                <a:solidFill>
                  <a:prstClr val="black"/>
                </a:solidFill>
                <a:latin typeface="Calibri"/>
                <a:cs typeface="Calibri"/>
              </a:rPr>
              <a:t>r</a:t>
            </a:r>
            <a:r>
              <a:rPr sz="907" spc="-5" dirty="0">
                <a:solidFill>
                  <a:prstClr val="black"/>
                </a:solidFill>
                <a:latin typeface="Calibri"/>
                <a:cs typeface="Calibri"/>
              </a:rPr>
              <a:t>o</a:t>
            </a:r>
            <a:r>
              <a:rPr sz="907" spc="-14" dirty="0">
                <a:solidFill>
                  <a:prstClr val="black"/>
                </a:solidFill>
                <a:latin typeface="Calibri"/>
                <a:cs typeface="Calibri"/>
              </a:rPr>
              <a:t>c</a:t>
            </a:r>
            <a:r>
              <a:rPr sz="907" spc="23" dirty="0">
                <a:solidFill>
                  <a:prstClr val="black"/>
                </a:solidFill>
                <a:latin typeface="Calibri"/>
                <a:cs typeface="Calibri"/>
              </a:rPr>
              <a:t>e</a:t>
            </a:r>
            <a:r>
              <a:rPr sz="907" spc="-18" dirty="0">
                <a:solidFill>
                  <a:prstClr val="black"/>
                </a:solidFill>
                <a:latin typeface="Calibri"/>
                <a:cs typeface="Calibri"/>
              </a:rPr>
              <a:t>s</a:t>
            </a:r>
            <a:r>
              <a:rPr sz="907" spc="5" dirty="0">
                <a:solidFill>
                  <a:prstClr val="black"/>
                </a:solidFill>
                <a:latin typeface="Calibri"/>
                <a:cs typeface="Calibri"/>
              </a:rPr>
              <a:t>s</a:t>
            </a:r>
            <a:endParaRPr sz="907" dirty="0">
              <a:solidFill>
                <a:prstClr val="black"/>
              </a:solidFill>
              <a:latin typeface="Calibri"/>
              <a:cs typeface="Calibri"/>
            </a:endParaRPr>
          </a:p>
        </p:txBody>
      </p:sp>
      <p:sp>
        <p:nvSpPr>
          <p:cNvPr id="7" name="object 52"/>
          <p:cNvSpPr/>
          <p:nvPr/>
        </p:nvSpPr>
        <p:spPr>
          <a:xfrm>
            <a:off x="7809296" y="756891"/>
            <a:ext cx="41458" cy="389835"/>
          </a:xfrm>
          <a:custGeom>
            <a:avLst/>
            <a:gdLst/>
            <a:ahLst/>
            <a:cxnLst/>
            <a:rect l="l" t="t" r="r" b="b"/>
            <a:pathLst>
              <a:path h="190500">
                <a:moveTo>
                  <a:pt x="0" y="0"/>
                </a:moveTo>
                <a:lnTo>
                  <a:pt x="0" y="9646"/>
                </a:lnTo>
                <a:lnTo>
                  <a:pt x="0" y="20064"/>
                </a:lnTo>
                <a:lnTo>
                  <a:pt x="0" y="31175"/>
                </a:lnTo>
                <a:lnTo>
                  <a:pt x="0" y="42903"/>
                </a:lnTo>
                <a:lnTo>
                  <a:pt x="0" y="55171"/>
                </a:lnTo>
                <a:lnTo>
                  <a:pt x="0" y="67899"/>
                </a:lnTo>
                <a:lnTo>
                  <a:pt x="0" y="81012"/>
                </a:lnTo>
                <a:lnTo>
                  <a:pt x="0" y="94431"/>
                </a:lnTo>
                <a:lnTo>
                  <a:pt x="0" y="108080"/>
                </a:lnTo>
                <a:lnTo>
                  <a:pt x="0" y="121880"/>
                </a:lnTo>
                <a:lnTo>
                  <a:pt x="0" y="135755"/>
                </a:lnTo>
                <a:lnTo>
                  <a:pt x="0" y="149626"/>
                </a:lnTo>
                <a:lnTo>
                  <a:pt x="0" y="163417"/>
                </a:lnTo>
                <a:lnTo>
                  <a:pt x="0" y="177049"/>
                </a:lnTo>
                <a:lnTo>
                  <a:pt x="0" y="190446"/>
                </a:lnTo>
              </a:path>
            </a:pathLst>
          </a:custGeom>
          <a:solidFill>
            <a:srgbClr val="FFC000"/>
          </a:solidFill>
          <a:ln w="12700">
            <a:solidFill>
              <a:srgbClr val="5B9BD4"/>
            </a:solidFill>
          </a:ln>
        </p:spPr>
        <p:txBody>
          <a:bodyPr wrap="square" lIns="0" tIns="0" rIns="0" bIns="0" rtlCol="0"/>
          <a:lstStyle/>
          <a:p>
            <a:pPr defTabSz="829178">
              <a:defRPr/>
            </a:pPr>
            <a:endParaRPr sz="1632">
              <a:solidFill>
                <a:prstClr val="black"/>
              </a:solidFill>
              <a:latin typeface="Calibri"/>
            </a:endParaRPr>
          </a:p>
        </p:txBody>
      </p:sp>
      <p:sp>
        <p:nvSpPr>
          <p:cNvPr id="9" name="object 4"/>
          <p:cNvSpPr/>
          <p:nvPr/>
        </p:nvSpPr>
        <p:spPr>
          <a:xfrm>
            <a:off x="7203062" y="957799"/>
            <a:ext cx="1187234" cy="309849"/>
          </a:xfrm>
          <a:custGeom>
            <a:avLst/>
            <a:gdLst/>
            <a:ahLst/>
            <a:cxnLst/>
            <a:rect l="l" t="t" r="r" b="b"/>
            <a:pathLst>
              <a:path w="1440179" h="491490">
                <a:moveTo>
                  <a:pt x="0" y="491401"/>
                </a:moveTo>
                <a:lnTo>
                  <a:pt x="1440052" y="491401"/>
                </a:lnTo>
                <a:lnTo>
                  <a:pt x="1440052" y="0"/>
                </a:lnTo>
                <a:lnTo>
                  <a:pt x="0" y="0"/>
                </a:lnTo>
                <a:lnTo>
                  <a:pt x="0" y="491401"/>
                </a:lnTo>
                <a:close/>
              </a:path>
            </a:pathLst>
          </a:custGeom>
          <a:solidFill>
            <a:srgbClr val="FFC000"/>
          </a:solidFill>
        </p:spPr>
        <p:txBody>
          <a:bodyPr wrap="square" lIns="0" tIns="0" rIns="0" bIns="0" rtlCol="0"/>
          <a:lstStyle/>
          <a:p>
            <a:pPr defTabSz="829178">
              <a:defRPr/>
            </a:pPr>
            <a:endParaRPr sz="1632">
              <a:solidFill>
                <a:prstClr val="black"/>
              </a:solidFill>
              <a:latin typeface="Calibri"/>
            </a:endParaRPr>
          </a:p>
        </p:txBody>
      </p:sp>
      <p:sp>
        <p:nvSpPr>
          <p:cNvPr id="11" name="object 6"/>
          <p:cNvSpPr txBox="1"/>
          <p:nvPr/>
        </p:nvSpPr>
        <p:spPr>
          <a:xfrm>
            <a:off x="6729050" y="941464"/>
            <a:ext cx="2130879" cy="334835"/>
          </a:xfrm>
          <a:prstGeom prst="rect">
            <a:avLst/>
          </a:prstGeom>
          <a:solidFill>
            <a:srgbClr val="FFC000"/>
          </a:solidFill>
        </p:spPr>
        <p:txBody>
          <a:bodyPr vert="horz" wrap="square" lIns="0" tIns="0" rIns="0" bIns="0" rtlCol="0">
            <a:spAutoFit/>
          </a:bodyPr>
          <a:lstStyle/>
          <a:p>
            <a:pPr marL="11516" algn="ctr" defTabSz="829178">
              <a:defRPr/>
            </a:pPr>
            <a:r>
              <a:rPr sz="2176" spc="5" dirty="0">
                <a:solidFill>
                  <a:prstClr val="black"/>
                </a:solidFill>
                <a:latin typeface="Calibri"/>
                <a:cs typeface="Calibri"/>
              </a:rPr>
              <a:t>P</a:t>
            </a:r>
            <a:r>
              <a:rPr sz="2176" spc="-9" dirty="0">
                <a:solidFill>
                  <a:prstClr val="black"/>
                </a:solidFill>
                <a:latin typeface="Calibri"/>
                <a:cs typeface="Calibri"/>
              </a:rPr>
              <a:t>l</a:t>
            </a:r>
            <a:r>
              <a:rPr sz="2176" spc="5" dirty="0">
                <a:solidFill>
                  <a:prstClr val="black"/>
                </a:solidFill>
                <a:latin typeface="Calibri"/>
                <a:cs typeface="Calibri"/>
              </a:rPr>
              <a:t>a</a:t>
            </a:r>
            <a:r>
              <a:rPr sz="2176" spc="-5" dirty="0">
                <a:solidFill>
                  <a:prstClr val="black"/>
                </a:solidFill>
                <a:latin typeface="Calibri"/>
                <a:cs typeface="Calibri"/>
              </a:rPr>
              <a:t>nn</a:t>
            </a:r>
            <a:r>
              <a:rPr sz="2176" spc="-14" dirty="0">
                <a:solidFill>
                  <a:prstClr val="black"/>
                </a:solidFill>
                <a:latin typeface="Calibri"/>
                <a:cs typeface="Calibri"/>
              </a:rPr>
              <a:t>e</a:t>
            </a:r>
            <a:r>
              <a:rPr sz="2176" spc="5" dirty="0">
                <a:solidFill>
                  <a:prstClr val="black"/>
                </a:solidFill>
                <a:latin typeface="Calibri"/>
                <a:cs typeface="Calibri"/>
              </a:rPr>
              <a:t>d</a:t>
            </a:r>
            <a:r>
              <a:rPr sz="2176" spc="-9" dirty="0">
                <a:solidFill>
                  <a:prstClr val="black"/>
                </a:solidFill>
                <a:latin typeface="Calibri"/>
                <a:cs typeface="Calibri"/>
              </a:rPr>
              <a:t> </a:t>
            </a:r>
            <a:r>
              <a:rPr sz="2176" spc="5" dirty="0">
                <a:solidFill>
                  <a:prstClr val="black"/>
                </a:solidFill>
                <a:latin typeface="Calibri"/>
                <a:cs typeface="Calibri"/>
              </a:rPr>
              <a:t>P</a:t>
            </a:r>
            <a:r>
              <a:rPr sz="2176" spc="-14" dirty="0">
                <a:solidFill>
                  <a:prstClr val="black"/>
                </a:solidFill>
                <a:latin typeface="Calibri"/>
                <a:cs typeface="Calibri"/>
              </a:rPr>
              <a:t>r</a:t>
            </a:r>
            <a:r>
              <a:rPr sz="2176" spc="-9" dirty="0">
                <a:solidFill>
                  <a:prstClr val="black"/>
                </a:solidFill>
                <a:latin typeface="Calibri"/>
                <a:cs typeface="Calibri"/>
              </a:rPr>
              <a:t>o</a:t>
            </a:r>
            <a:r>
              <a:rPr sz="2176" spc="-14" dirty="0">
                <a:solidFill>
                  <a:prstClr val="black"/>
                </a:solidFill>
                <a:latin typeface="Calibri"/>
                <a:cs typeface="Calibri"/>
              </a:rPr>
              <a:t>c</a:t>
            </a:r>
            <a:r>
              <a:rPr sz="2176" spc="18" dirty="0">
                <a:solidFill>
                  <a:prstClr val="black"/>
                </a:solidFill>
                <a:latin typeface="Calibri"/>
                <a:cs typeface="Calibri"/>
              </a:rPr>
              <a:t>e</a:t>
            </a:r>
            <a:r>
              <a:rPr sz="2176" spc="-18" dirty="0">
                <a:solidFill>
                  <a:prstClr val="black"/>
                </a:solidFill>
                <a:latin typeface="Calibri"/>
                <a:cs typeface="Calibri"/>
              </a:rPr>
              <a:t>s</a:t>
            </a:r>
            <a:r>
              <a:rPr sz="2176" spc="5" dirty="0">
                <a:solidFill>
                  <a:prstClr val="black"/>
                </a:solidFill>
                <a:latin typeface="Calibri"/>
                <a:cs typeface="Calibri"/>
              </a:rPr>
              <a:t>s</a:t>
            </a:r>
            <a:endParaRPr sz="2176" dirty="0">
              <a:solidFill>
                <a:prstClr val="black"/>
              </a:solidFill>
              <a:latin typeface="Calibri"/>
              <a:cs typeface="Calibri"/>
            </a:endParaRPr>
          </a:p>
        </p:txBody>
      </p:sp>
      <p:sp>
        <p:nvSpPr>
          <p:cNvPr id="14" name="object 9"/>
          <p:cNvSpPr/>
          <p:nvPr/>
        </p:nvSpPr>
        <p:spPr>
          <a:xfrm>
            <a:off x="2295597" y="1462659"/>
            <a:ext cx="8325140" cy="445684"/>
          </a:xfrm>
          <a:custGeom>
            <a:avLst/>
            <a:gdLst/>
            <a:ahLst/>
            <a:cxnLst/>
            <a:rect l="l" t="t" r="r" b="b"/>
            <a:pathLst>
              <a:path w="9378315" h="491489">
                <a:moveTo>
                  <a:pt x="0" y="491401"/>
                </a:moveTo>
                <a:lnTo>
                  <a:pt x="9378061" y="491401"/>
                </a:lnTo>
                <a:lnTo>
                  <a:pt x="9378061" y="0"/>
                </a:lnTo>
                <a:lnTo>
                  <a:pt x="0" y="0"/>
                </a:lnTo>
                <a:lnTo>
                  <a:pt x="0" y="491401"/>
                </a:lnTo>
                <a:close/>
              </a:path>
            </a:pathLst>
          </a:custGeom>
          <a:solidFill>
            <a:srgbClr val="FFC000"/>
          </a:solidFill>
          <a:ln w="4767">
            <a:solidFill>
              <a:srgbClr val="C7C7C7"/>
            </a:solidFill>
          </a:ln>
        </p:spPr>
        <p:txBody>
          <a:bodyPr wrap="square" lIns="0" tIns="0" rIns="0" bIns="0" rtlCol="0"/>
          <a:lstStyle/>
          <a:p>
            <a:pPr defTabSz="829178">
              <a:defRPr/>
            </a:pPr>
            <a:endParaRPr sz="1632">
              <a:solidFill>
                <a:prstClr val="black"/>
              </a:solidFill>
              <a:latin typeface="Calibri"/>
            </a:endParaRPr>
          </a:p>
        </p:txBody>
      </p:sp>
      <p:sp>
        <p:nvSpPr>
          <p:cNvPr id="15" name="object 10"/>
          <p:cNvSpPr txBox="1"/>
          <p:nvPr/>
        </p:nvSpPr>
        <p:spPr>
          <a:xfrm>
            <a:off x="7289451" y="1525769"/>
            <a:ext cx="3648781" cy="334835"/>
          </a:xfrm>
          <a:prstGeom prst="rect">
            <a:avLst/>
          </a:prstGeom>
          <a:solidFill>
            <a:srgbClr val="FFC000"/>
          </a:solidFill>
        </p:spPr>
        <p:txBody>
          <a:bodyPr vert="horz" wrap="square" lIns="0" tIns="0" rIns="0" bIns="0" rtlCol="0">
            <a:spAutoFit/>
          </a:bodyPr>
          <a:lstStyle/>
          <a:p>
            <a:pPr marL="11516" defTabSz="829178">
              <a:defRPr/>
            </a:pPr>
            <a:r>
              <a:rPr sz="2176" spc="5" dirty="0">
                <a:solidFill>
                  <a:prstClr val="black"/>
                </a:solidFill>
                <a:latin typeface="Calibri"/>
                <a:cs typeface="Calibri"/>
              </a:rPr>
              <a:t>P</a:t>
            </a:r>
            <a:r>
              <a:rPr sz="2176" spc="-14" dirty="0">
                <a:solidFill>
                  <a:prstClr val="black"/>
                </a:solidFill>
                <a:latin typeface="Calibri"/>
                <a:cs typeface="Calibri"/>
              </a:rPr>
              <a:t>r</a:t>
            </a:r>
            <a:r>
              <a:rPr sz="2176" spc="-5" dirty="0">
                <a:solidFill>
                  <a:prstClr val="black"/>
                </a:solidFill>
                <a:latin typeface="Calibri"/>
                <a:cs typeface="Calibri"/>
              </a:rPr>
              <a:t>odu</a:t>
            </a:r>
            <a:r>
              <a:rPr sz="2176" spc="-14" dirty="0">
                <a:solidFill>
                  <a:prstClr val="black"/>
                </a:solidFill>
                <a:latin typeface="Calibri"/>
                <a:cs typeface="Calibri"/>
              </a:rPr>
              <a:t>c</a:t>
            </a:r>
            <a:r>
              <a:rPr sz="2176" dirty="0">
                <a:solidFill>
                  <a:prstClr val="black"/>
                </a:solidFill>
                <a:latin typeface="Calibri"/>
                <a:cs typeface="Calibri"/>
              </a:rPr>
              <a:t>t</a:t>
            </a:r>
            <a:r>
              <a:rPr sz="2176" spc="-5" dirty="0">
                <a:solidFill>
                  <a:prstClr val="black"/>
                </a:solidFill>
                <a:latin typeface="Calibri"/>
                <a:cs typeface="Calibri"/>
              </a:rPr>
              <a:t> </a:t>
            </a:r>
            <a:r>
              <a:rPr sz="2176" spc="23" dirty="0">
                <a:solidFill>
                  <a:prstClr val="black"/>
                </a:solidFill>
                <a:latin typeface="Calibri"/>
                <a:cs typeface="Calibri"/>
              </a:rPr>
              <a:t>L</a:t>
            </a:r>
            <a:r>
              <a:rPr sz="2176" spc="-9" dirty="0">
                <a:solidFill>
                  <a:prstClr val="black"/>
                </a:solidFill>
                <a:latin typeface="Calibri"/>
                <a:cs typeface="Calibri"/>
              </a:rPr>
              <a:t>if</a:t>
            </a:r>
            <a:r>
              <a:rPr sz="2176" spc="5" dirty="0">
                <a:solidFill>
                  <a:prstClr val="black"/>
                </a:solidFill>
                <a:latin typeface="Calibri"/>
                <a:cs typeface="Calibri"/>
              </a:rPr>
              <a:t>e</a:t>
            </a:r>
            <a:r>
              <a:rPr sz="2176" spc="-18" dirty="0">
                <a:solidFill>
                  <a:prstClr val="black"/>
                </a:solidFill>
                <a:latin typeface="Calibri"/>
                <a:cs typeface="Calibri"/>
              </a:rPr>
              <a:t> </a:t>
            </a:r>
            <a:r>
              <a:rPr sz="2176" spc="-9" dirty="0">
                <a:solidFill>
                  <a:prstClr val="black"/>
                </a:solidFill>
                <a:latin typeface="Calibri"/>
                <a:cs typeface="Calibri"/>
              </a:rPr>
              <a:t>C</a:t>
            </a:r>
            <a:r>
              <a:rPr sz="2176" spc="-5" dirty="0">
                <a:solidFill>
                  <a:prstClr val="black"/>
                </a:solidFill>
                <a:latin typeface="Calibri"/>
                <a:cs typeface="Calibri"/>
              </a:rPr>
              <a:t>y</a:t>
            </a:r>
            <a:r>
              <a:rPr sz="2176" spc="23" dirty="0">
                <a:solidFill>
                  <a:prstClr val="black"/>
                </a:solidFill>
                <a:latin typeface="Calibri"/>
                <a:cs typeface="Calibri"/>
              </a:rPr>
              <a:t>c</a:t>
            </a:r>
            <a:r>
              <a:rPr sz="2176" spc="-9" dirty="0">
                <a:solidFill>
                  <a:prstClr val="black"/>
                </a:solidFill>
                <a:latin typeface="Calibri"/>
                <a:cs typeface="Calibri"/>
              </a:rPr>
              <a:t>l</a:t>
            </a:r>
            <a:r>
              <a:rPr sz="2176" spc="5" dirty="0">
                <a:solidFill>
                  <a:prstClr val="black"/>
                </a:solidFill>
                <a:latin typeface="Calibri"/>
                <a:cs typeface="Calibri"/>
              </a:rPr>
              <a:t>e</a:t>
            </a:r>
            <a:r>
              <a:rPr sz="2176" spc="-9" dirty="0">
                <a:solidFill>
                  <a:prstClr val="black"/>
                </a:solidFill>
                <a:latin typeface="Calibri"/>
                <a:cs typeface="Calibri"/>
              </a:rPr>
              <a:t> </a:t>
            </a:r>
            <a:r>
              <a:rPr sz="2176" spc="-5" dirty="0">
                <a:solidFill>
                  <a:prstClr val="black"/>
                </a:solidFill>
                <a:latin typeface="Calibri"/>
                <a:cs typeface="Calibri"/>
              </a:rPr>
              <a:t>(</a:t>
            </a:r>
            <a:r>
              <a:rPr sz="2176" spc="5" dirty="0">
                <a:solidFill>
                  <a:prstClr val="black"/>
                </a:solidFill>
                <a:latin typeface="Calibri"/>
                <a:cs typeface="Calibri"/>
              </a:rPr>
              <a:t>P</a:t>
            </a:r>
            <a:r>
              <a:rPr sz="2176" spc="-9" dirty="0">
                <a:solidFill>
                  <a:prstClr val="black"/>
                </a:solidFill>
                <a:latin typeface="Calibri"/>
                <a:cs typeface="Calibri"/>
              </a:rPr>
              <a:t>L</a:t>
            </a:r>
            <a:r>
              <a:rPr sz="2176" spc="-5" dirty="0">
                <a:solidFill>
                  <a:prstClr val="black"/>
                </a:solidFill>
                <a:latin typeface="Calibri"/>
                <a:cs typeface="Calibri"/>
              </a:rPr>
              <a:t>C</a:t>
            </a:r>
            <a:r>
              <a:rPr sz="2176" dirty="0">
                <a:solidFill>
                  <a:prstClr val="black"/>
                </a:solidFill>
                <a:latin typeface="Calibri"/>
                <a:cs typeface="Calibri"/>
              </a:rPr>
              <a:t>)</a:t>
            </a:r>
          </a:p>
        </p:txBody>
      </p:sp>
      <p:sp>
        <p:nvSpPr>
          <p:cNvPr id="90" name="object 4"/>
          <p:cNvSpPr/>
          <p:nvPr/>
        </p:nvSpPr>
        <p:spPr>
          <a:xfrm>
            <a:off x="7346218" y="457776"/>
            <a:ext cx="957817" cy="311998"/>
          </a:xfrm>
          <a:custGeom>
            <a:avLst/>
            <a:gdLst/>
            <a:ahLst/>
            <a:cxnLst/>
            <a:rect l="l" t="t" r="r" b="b"/>
            <a:pathLst>
              <a:path w="1440179" h="491490">
                <a:moveTo>
                  <a:pt x="0" y="491401"/>
                </a:moveTo>
                <a:lnTo>
                  <a:pt x="1440052" y="491401"/>
                </a:lnTo>
                <a:lnTo>
                  <a:pt x="1440052" y="0"/>
                </a:lnTo>
                <a:lnTo>
                  <a:pt x="0" y="0"/>
                </a:lnTo>
                <a:lnTo>
                  <a:pt x="0" y="491401"/>
                </a:lnTo>
                <a:close/>
              </a:path>
            </a:pathLst>
          </a:custGeom>
          <a:solidFill>
            <a:srgbClr val="FFC000"/>
          </a:solidFill>
        </p:spPr>
        <p:txBody>
          <a:bodyPr wrap="square" lIns="0" tIns="0" rIns="0" bIns="0" rtlCol="0"/>
          <a:lstStyle/>
          <a:p>
            <a:pPr defTabSz="829178">
              <a:defRPr/>
            </a:pPr>
            <a:endParaRPr sz="1632">
              <a:solidFill>
                <a:prstClr val="black"/>
              </a:solidFill>
              <a:latin typeface="Calibri"/>
            </a:endParaRPr>
          </a:p>
        </p:txBody>
      </p:sp>
      <p:sp>
        <p:nvSpPr>
          <p:cNvPr id="91" name="object 6"/>
          <p:cNvSpPr txBox="1"/>
          <p:nvPr/>
        </p:nvSpPr>
        <p:spPr>
          <a:xfrm>
            <a:off x="6510589" y="388677"/>
            <a:ext cx="2556635" cy="390748"/>
          </a:xfrm>
          <a:prstGeom prst="rect">
            <a:avLst/>
          </a:prstGeom>
          <a:solidFill>
            <a:srgbClr val="FFC000"/>
          </a:solidFill>
        </p:spPr>
        <p:txBody>
          <a:bodyPr vert="horz" wrap="square" lIns="0" tIns="0" rIns="0" bIns="0" rtlCol="0">
            <a:spAutoFit/>
          </a:bodyPr>
          <a:lstStyle/>
          <a:p>
            <a:pPr marL="11516" algn="ctr" defTabSz="829178">
              <a:defRPr/>
            </a:pPr>
            <a:r>
              <a:rPr lang="en-US" sz="2539" spc="5" dirty="0">
                <a:solidFill>
                  <a:prstClr val="black"/>
                </a:solidFill>
                <a:latin typeface="Calibri"/>
                <a:cs typeface="Calibri"/>
              </a:rPr>
              <a:t>BFO: </a:t>
            </a:r>
            <a:r>
              <a:rPr sz="2539" spc="5" dirty="0">
                <a:solidFill>
                  <a:prstClr val="black"/>
                </a:solidFill>
                <a:latin typeface="Calibri"/>
                <a:cs typeface="Calibri"/>
              </a:rPr>
              <a:t>P</a:t>
            </a:r>
            <a:r>
              <a:rPr sz="2539" spc="-14" dirty="0">
                <a:solidFill>
                  <a:prstClr val="black"/>
                </a:solidFill>
                <a:latin typeface="Calibri"/>
                <a:cs typeface="Calibri"/>
              </a:rPr>
              <a:t>r</a:t>
            </a:r>
            <a:r>
              <a:rPr sz="2539" spc="-9" dirty="0">
                <a:solidFill>
                  <a:prstClr val="black"/>
                </a:solidFill>
                <a:latin typeface="Calibri"/>
                <a:cs typeface="Calibri"/>
              </a:rPr>
              <a:t>o</a:t>
            </a:r>
            <a:r>
              <a:rPr sz="2539" spc="-14" dirty="0">
                <a:solidFill>
                  <a:prstClr val="black"/>
                </a:solidFill>
                <a:latin typeface="Calibri"/>
                <a:cs typeface="Calibri"/>
              </a:rPr>
              <a:t>c</a:t>
            </a:r>
            <a:r>
              <a:rPr sz="2539" spc="18" dirty="0">
                <a:solidFill>
                  <a:prstClr val="black"/>
                </a:solidFill>
                <a:latin typeface="Calibri"/>
                <a:cs typeface="Calibri"/>
              </a:rPr>
              <a:t>e</a:t>
            </a:r>
            <a:r>
              <a:rPr sz="2539" spc="-18" dirty="0">
                <a:solidFill>
                  <a:prstClr val="black"/>
                </a:solidFill>
                <a:latin typeface="Calibri"/>
                <a:cs typeface="Calibri"/>
              </a:rPr>
              <a:t>s</a:t>
            </a:r>
            <a:r>
              <a:rPr sz="2539" spc="5" dirty="0">
                <a:solidFill>
                  <a:prstClr val="black"/>
                </a:solidFill>
                <a:latin typeface="Calibri"/>
                <a:cs typeface="Calibri"/>
              </a:rPr>
              <a:t>s</a:t>
            </a:r>
            <a:endParaRPr sz="2539" dirty="0">
              <a:solidFill>
                <a:prstClr val="black"/>
              </a:solidFill>
              <a:latin typeface="Calibri"/>
              <a:cs typeface="Calibri"/>
            </a:endParaRPr>
          </a:p>
        </p:txBody>
      </p:sp>
      <p:sp>
        <p:nvSpPr>
          <p:cNvPr id="114" name="object 89"/>
          <p:cNvSpPr/>
          <p:nvPr/>
        </p:nvSpPr>
        <p:spPr>
          <a:xfrm>
            <a:off x="7775088" y="780811"/>
            <a:ext cx="81190" cy="81190"/>
          </a:xfrm>
          <a:custGeom>
            <a:avLst/>
            <a:gdLst/>
            <a:ahLst/>
            <a:cxnLst/>
            <a:rect l="l" t="t" r="r" b="b"/>
            <a:pathLst>
              <a:path w="89535" h="89535">
                <a:moveTo>
                  <a:pt x="44703" y="0"/>
                </a:moveTo>
                <a:lnTo>
                  <a:pt x="0" y="89407"/>
                </a:lnTo>
                <a:lnTo>
                  <a:pt x="89408" y="89407"/>
                </a:lnTo>
                <a:lnTo>
                  <a:pt x="44703" y="0"/>
                </a:lnTo>
                <a:close/>
              </a:path>
            </a:pathLst>
          </a:custGeom>
          <a:solidFill>
            <a:srgbClr val="FFC000"/>
          </a:solidFill>
          <a:ln>
            <a:solidFill>
              <a:srgbClr val="00B0F0"/>
            </a:solidFill>
          </a:ln>
        </p:spPr>
        <p:txBody>
          <a:bodyPr wrap="square" lIns="0" tIns="0" rIns="0" bIns="0" rtlCol="0"/>
          <a:lstStyle/>
          <a:p>
            <a:pPr defTabSz="829178">
              <a:defRPr/>
            </a:pPr>
            <a:endParaRPr sz="1632">
              <a:solidFill>
                <a:prstClr val="black"/>
              </a:solidFill>
              <a:latin typeface="Calibri"/>
            </a:endParaRPr>
          </a:p>
        </p:txBody>
      </p:sp>
      <p:sp>
        <p:nvSpPr>
          <p:cNvPr id="115" name="object 89"/>
          <p:cNvSpPr/>
          <p:nvPr/>
        </p:nvSpPr>
        <p:spPr>
          <a:xfrm>
            <a:off x="7759541" y="1276591"/>
            <a:ext cx="81190" cy="81190"/>
          </a:xfrm>
          <a:custGeom>
            <a:avLst/>
            <a:gdLst/>
            <a:ahLst/>
            <a:cxnLst/>
            <a:rect l="l" t="t" r="r" b="b"/>
            <a:pathLst>
              <a:path w="89535" h="89535">
                <a:moveTo>
                  <a:pt x="44703" y="0"/>
                </a:moveTo>
                <a:lnTo>
                  <a:pt x="0" y="89407"/>
                </a:lnTo>
                <a:lnTo>
                  <a:pt x="89408" y="89407"/>
                </a:lnTo>
                <a:lnTo>
                  <a:pt x="44703" y="0"/>
                </a:lnTo>
                <a:close/>
              </a:path>
            </a:pathLst>
          </a:custGeom>
          <a:solidFill>
            <a:srgbClr val="FFC000"/>
          </a:solidFill>
          <a:ln>
            <a:solidFill>
              <a:srgbClr val="00B0F0"/>
            </a:solidFill>
          </a:ln>
        </p:spPr>
        <p:txBody>
          <a:bodyPr wrap="square" lIns="0" tIns="0" rIns="0" bIns="0" rtlCol="0"/>
          <a:lstStyle/>
          <a:p>
            <a:pPr defTabSz="829178">
              <a:defRPr/>
            </a:pPr>
            <a:endParaRPr sz="1632">
              <a:solidFill>
                <a:prstClr val="black"/>
              </a:solidFill>
              <a:latin typeface="Calibri"/>
            </a:endParaRPr>
          </a:p>
        </p:txBody>
      </p:sp>
      <p:sp>
        <p:nvSpPr>
          <p:cNvPr id="22" name="object 14"/>
          <p:cNvSpPr txBox="1"/>
          <p:nvPr/>
        </p:nvSpPr>
        <p:spPr>
          <a:xfrm>
            <a:off x="4073448" y="2351133"/>
            <a:ext cx="2360839" cy="669671"/>
          </a:xfrm>
          <a:prstGeom prst="rect">
            <a:avLst/>
          </a:prstGeom>
          <a:solidFill>
            <a:srgbClr val="FFC000"/>
          </a:solidFill>
        </p:spPr>
        <p:txBody>
          <a:bodyPr vert="horz" wrap="square" lIns="0" tIns="0" rIns="0" bIns="0" rtlCol="0">
            <a:spAutoFit/>
          </a:bodyPr>
          <a:lstStyle/>
          <a:p>
            <a:pPr algn="ctr" defTabSz="829178">
              <a:defRPr/>
            </a:pPr>
            <a:r>
              <a:rPr sz="2176" spc="5" dirty="0">
                <a:solidFill>
                  <a:prstClr val="black"/>
                </a:solidFill>
                <a:latin typeface="Calibri"/>
                <a:cs typeface="Calibri"/>
              </a:rPr>
              <a:t>P</a:t>
            </a:r>
            <a:r>
              <a:rPr sz="2176" spc="-14" dirty="0">
                <a:solidFill>
                  <a:prstClr val="black"/>
                </a:solidFill>
                <a:latin typeface="Calibri"/>
                <a:cs typeface="Calibri"/>
              </a:rPr>
              <a:t>r</a:t>
            </a:r>
            <a:r>
              <a:rPr sz="2176" spc="-9" dirty="0">
                <a:solidFill>
                  <a:prstClr val="black"/>
                </a:solidFill>
                <a:latin typeface="Calibri"/>
                <a:cs typeface="Calibri"/>
              </a:rPr>
              <a:t>o</a:t>
            </a:r>
            <a:r>
              <a:rPr sz="2176" spc="-5" dirty="0">
                <a:solidFill>
                  <a:prstClr val="black"/>
                </a:solidFill>
                <a:latin typeface="Calibri"/>
                <a:cs typeface="Calibri"/>
              </a:rPr>
              <a:t>du</a:t>
            </a:r>
            <a:r>
              <a:rPr sz="2176" spc="-14" dirty="0">
                <a:solidFill>
                  <a:prstClr val="black"/>
                </a:solidFill>
                <a:latin typeface="Calibri"/>
                <a:cs typeface="Calibri"/>
              </a:rPr>
              <a:t>c</a:t>
            </a:r>
            <a:r>
              <a:rPr sz="2176" spc="5" dirty="0">
                <a:solidFill>
                  <a:prstClr val="black"/>
                </a:solidFill>
                <a:latin typeface="Calibri"/>
                <a:cs typeface="Calibri"/>
              </a:rPr>
              <a:t>t</a:t>
            </a:r>
            <a:r>
              <a:rPr sz="2176" spc="-14" dirty="0">
                <a:solidFill>
                  <a:prstClr val="black"/>
                </a:solidFill>
                <a:latin typeface="Calibri"/>
                <a:cs typeface="Calibri"/>
              </a:rPr>
              <a:t>i</a:t>
            </a:r>
            <a:r>
              <a:rPr sz="2176" spc="27" dirty="0">
                <a:solidFill>
                  <a:prstClr val="black"/>
                </a:solidFill>
                <a:latin typeface="Calibri"/>
                <a:cs typeface="Calibri"/>
              </a:rPr>
              <a:t>o</a:t>
            </a:r>
            <a:r>
              <a:rPr sz="2176" spc="5" dirty="0">
                <a:solidFill>
                  <a:prstClr val="black"/>
                </a:solidFill>
                <a:latin typeface="Calibri"/>
                <a:cs typeface="Calibri"/>
              </a:rPr>
              <a:t>n</a:t>
            </a:r>
            <a:r>
              <a:rPr sz="2176" spc="-9" dirty="0">
                <a:solidFill>
                  <a:prstClr val="black"/>
                </a:solidFill>
                <a:latin typeface="Calibri"/>
                <a:cs typeface="Calibri"/>
              </a:rPr>
              <a:t> </a:t>
            </a:r>
            <a:r>
              <a:rPr sz="2176" spc="-32" dirty="0">
                <a:solidFill>
                  <a:prstClr val="black"/>
                </a:solidFill>
                <a:latin typeface="Calibri"/>
                <a:cs typeface="Calibri"/>
              </a:rPr>
              <a:t>P</a:t>
            </a:r>
            <a:r>
              <a:rPr sz="2176" spc="-9" dirty="0">
                <a:solidFill>
                  <a:prstClr val="black"/>
                </a:solidFill>
                <a:latin typeface="Calibri"/>
                <a:cs typeface="Calibri"/>
              </a:rPr>
              <a:t>l</a:t>
            </a:r>
            <a:r>
              <a:rPr sz="2176" spc="5" dirty="0">
                <a:solidFill>
                  <a:prstClr val="black"/>
                </a:solidFill>
                <a:latin typeface="Calibri"/>
                <a:cs typeface="Calibri"/>
              </a:rPr>
              <a:t>an</a:t>
            </a:r>
            <a:endParaRPr sz="2176" dirty="0">
              <a:solidFill>
                <a:prstClr val="black"/>
              </a:solidFill>
              <a:latin typeface="Calibri"/>
              <a:cs typeface="Calibri"/>
            </a:endParaRPr>
          </a:p>
          <a:p>
            <a:pPr algn="ctr" defTabSz="829178">
              <a:defRPr/>
            </a:pPr>
            <a:r>
              <a:rPr sz="2176" spc="5" dirty="0">
                <a:solidFill>
                  <a:prstClr val="black"/>
                </a:solidFill>
                <a:latin typeface="Calibri"/>
                <a:cs typeface="Calibri"/>
              </a:rPr>
              <a:t>G</a:t>
            </a:r>
            <a:r>
              <a:rPr sz="2176" spc="-14" dirty="0">
                <a:solidFill>
                  <a:prstClr val="black"/>
                </a:solidFill>
                <a:latin typeface="Calibri"/>
                <a:cs typeface="Calibri"/>
              </a:rPr>
              <a:t>e</a:t>
            </a:r>
            <a:r>
              <a:rPr sz="2176" spc="5" dirty="0">
                <a:solidFill>
                  <a:prstClr val="black"/>
                </a:solidFill>
                <a:latin typeface="Calibri"/>
                <a:cs typeface="Calibri"/>
              </a:rPr>
              <a:t>n</a:t>
            </a:r>
            <a:r>
              <a:rPr lang="en-US" sz="2176" spc="5" dirty="0">
                <a:solidFill>
                  <a:prstClr val="black"/>
                </a:solidFill>
                <a:latin typeface="Calibri"/>
                <a:cs typeface="Calibri"/>
              </a:rPr>
              <a:t>eration</a:t>
            </a:r>
            <a:r>
              <a:rPr sz="2176" spc="-9" dirty="0">
                <a:solidFill>
                  <a:prstClr val="black"/>
                </a:solidFill>
                <a:latin typeface="Calibri"/>
                <a:cs typeface="Calibri"/>
              </a:rPr>
              <a:t> </a:t>
            </a:r>
            <a:r>
              <a:rPr sz="2176" spc="5" dirty="0">
                <a:solidFill>
                  <a:prstClr val="black"/>
                </a:solidFill>
                <a:latin typeface="Calibri"/>
                <a:cs typeface="Calibri"/>
              </a:rPr>
              <a:t>P</a:t>
            </a:r>
            <a:r>
              <a:rPr sz="2176" spc="-14" dirty="0">
                <a:solidFill>
                  <a:prstClr val="black"/>
                </a:solidFill>
                <a:latin typeface="Calibri"/>
                <a:cs typeface="Calibri"/>
              </a:rPr>
              <a:t>r</a:t>
            </a:r>
            <a:r>
              <a:rPr sz="2176" spc="-5" dirty="0">
                <a:solidFill>
                  <a:prstClr val="black"/>
                </a:solidFill>
                <a:latin typeface="Calibri"/>
                <a:cs typeface="Calibri"/>
              </a:rPr>
              <a:t>o</a:t>
            </a:r>
            <a:r>
              <a:rPr sz="2176" spc="23" dirty="0">
                <a:solidFill>
                  <a:prstClr val="black"/>
                </a:solidFill>
                <a:latin typeface="Calibri"/>
                <a:cs typeface="Calibri"/>
              </a:rPr>
              <a:t>c</a:t>
            </a:r>
            <a:r>
              <a:rPr sz="2176" spc="-14" dirty="0">
                <a:solidFill>
                  <a:prstClr val="black"/>
                </a:solidFill>
                <a:latin typeface="Calibri"/>
                <a:cs typeface="Calibri"/>
              </a:rPr>
              <a:t>e</a:t>
            </a:r>
            <a:r>
              <a:rPr sz="2176" spc="-18" dirty="0">
                <a:solidFill>
                  <a:prstClr val="black"/>
                </a:solidFill>
                <a:latin typeface="Calibri"/>
                <a:cs typeface="Calibri"/>
              </a:rPr>
              <a:t>s</a:t>
            </a:r>
            <a:r>
              <a:rPr sz="2176" spc="5" dirty="0">
                <a:solidFill>
                  <a:prstClr val="black"/>
                </a:solidFill>
                <a:latin typeface="Calibri"/>
                <a:cs typeface="Calibri"/>
              </a:rPr>
              <a:t>s</a:t>
            </a:r>
            <a:endParaRPr sz="2176" dirty="0">
              <a:solidFill>
                <a:prstClr val="black"/>
              </a:solidFill>
              <a:latin typeface="Calibri"/>
              <a:cs typeface="Calibri"/>
            </a:endParaRPr>
          </a:p>
        </p:txBody>
      </p:sp>
      <p:sp>
        <p:nvSpPr>
          <p:cNvPr id="27" name="object 19"/>
          <p:cNvSpPr txBox="1"/>
          <p:nvPr/>
        </p:nvSpPr>
        <p:spPr>
          <a:xfrm>
            <a:off x="2301842" y="2361652"/>
            <a:ext cx="1106233" cy="669671"/>
          </a:xfrm>
          <a:prstGeom prst="rect">
            <a:avLst/>
          </a:prstGeom>
          <a:solidFill>
            <a:srgbClr val="FFC000"/>
          </a:solidFill>
        </p:spPr>
        <p:txBody>
          <a:bodyPr vert="horz" wrap="square" lIns="0" tIns="0" rIns="0" bIns="0" rtlCol="0">
            <a:spAutoFit/>
          </a:bodyPr>
          <a:lstStyle/>
          <a:p>
            <a:pPr marL="32822" algn="ctr" defTabSz="829178">
              <a:defRPr/>
            </a:pPr>
            <a:r>
              <a:rPr sz="2176" spc="-18" dirty="0">
                <a:solidFill>
                  <a:prstClr val="black"/>
                </a:solidFill>
                <a:latin typeface="Calibri"/>
                <a:cs typeface="Calibri"/>
              </a:rPr>
              <a:t>D</a:t>
            </a:r>
            <a:r>
              <a:rPr sz="2176" spc="18" dirty="0">
                <a:solidFill>
                  <a:prstClr val="black"/>
                </a:solidFill>
                <a:latin typeface="Calibri"/>
                <a:cs typeface="Calibri"/>
              </a:rPr>
              <a:t>e</a:t>
            </a:r>
            <a:r>
              <a:rPr sz="2176" spc="-18" dirty="0">
                <a:solidFill>
                  <a:prstClr val="black"/>
                </a:solidFill>
                <a:latin typeface="Calibri"/>
                <a:cs typeface="Calibri"/>
              </a:rPr>
              <a:t>s</a:t>
            </a:r>
            <a:r>
              <a:rPr sz="2176" spc="-9" dirty="0">
                <a:solidFill>
                  <a:prstClr val="black"/>
                </a:solidFill>
                <a:latin typeface="Calibri"/>
                <a:cs typeface="Calibri"/>
              </a:rPr>
              <a:t>i</a:t>
            </a:r>
            <a:r>
              <a:rPr sz="2176" spc="9" dirty="0">
                <a:solidFill>
                  <a:prstClr val="black"/>
                </a:solidFill>
                <a:latin typeface="Calibri"/>
                <a:cs typeface="Calibri"/>
              </a:rPr>
              <a:t>g</a:t>
            </a:r>
            <a:r>
              <a:rPr sz="2176" spc="5" dirty="0">
                <a:solidFill>
                  <a:prstClr val="black"/>
                </a:solidFill>
                <a:latin typeface="Calibri"/>
                <a:cs typeface="Calibri"/>
              </a:rPr>
              <a:t>n</a:t>
            </a:r>
            <a:endParaRPr sz="2176" dirty="0">
              <a:solidFill>
                <a:prstClr val="black"/>
              </a:solidFill>
              <a:latin typeface="Calibri"/>
              <a:cs typeface="Calibri"/>
            </a:endParaRPr>
          </a:p>
          <a:p>
            <a:pPr marL="11516" algn="ctr" defTabSz="829178">
              <a:defRPr/>
            </a:pPr>
            <a:r>
              <a:rPr lang="en-US" sz="2176" spc="-5" dirty="0">
                <a:solidFill>
                  <a:prstClr val="black"/>
                </a:solidFill>
                <a:latin typeface="Calibri"/>
                <a:cs typeface="Calibri"/>
              </a:rPr>
              <a:t>P</a:t>
            </a:r>
            <a:r>
              <a:rPr sz="2176" spc="-18" dirty="0">
                <a:solidFill>
                  <a:prstClr val="black"/>
                </a:solidFill>
                <a:latin typeface="Calibri"/>
                <a:cs typeface="Calibri"/>
              </a:rPr>
              <a:t>r</a:t>
            </a:r>
            <a:r>
              <a:rPr sz="2176" spc="-5" dirty="0">
                <a:solidFill>
                  <a:prstClr val="black"/>
                </a:solidFill>
                <a:latin typeface="Calibri"/>
                <a:cs typeface="Calibri"/>
              </a:rPr>
              <a:t>o</a:t>
            </a:r>
            <a:r>
              <a:rPr sz="2176" spc="23" dirty="0">
                <a:solidFill>
                  <a:prstClr val="black"/>
                </a:solidFill>
                <a:latin typeface="Calibri"/>
                <a:cs typeface="Calibri"/>
              </a:rPr>
              <a:t>c</a:t>
            </a:r>
            <a:r>
              <a:rPr sz="2176" spc="-14" dirty="0">
                <a:solidFill>
                  <a:prstClr val="black"/>
                </a:solidFill>
                <a:latin typeface="Calibri"/>
                <a:cs typeface="Calibri"/>
              </a:rPr>
              <a:t>e</a:t>
            </a:r>
            <a:r>
              <a:rPr sz="2176" spc="-18" dirty="0">
                <a:solidFill>
                  <a:prstClr val="black"/>
                </a:solidFill>
                <a:latin typeface="Calibri"/>
                <a:cs typeface="Calibri"/>
              </a:rPr>
              <a:t>s</a:t>
            </a:r>
            <a:r>
              <a:rPr sz="2176" spc="5" dirty="0">
                <a:solidFill>
                  <a:prstClr val="black"/>
                </a:solidFill>
                <a:latin typeface="Calibri"/>
                <a:cs typeface="Calibri"/>
              </a:rPr>
              <a:t>s</a:t>
            </a:r>
            <a:endParaRPr sz="2176" dirty="0">
              <a:solidFill>
                <a:prstClr val="black"/>
              </a:solidFill>
              <a:latin typeface="Calibri"/>
              <a:cs typeface="Calibri"/>
            </a:endParaRPr>
          </a:p>
        </p:txBody>
      </p:sp>
      <p:sp>
        <p:nvSpPr>
          <p:cNvPr id="50" name="object 108"/>
          <p:cNvSpPr/>
          <p:nvPr/>
        </p:nvSpPr>
        <p:spPr>
          <a:xfrm>
            <a:off x="2866878" y="1973215"/>
            <a:ext cx="3652417" cy="399362"/>
          </a:xfrm>
          <a:custGeom>
            <a:avLst/>
            <a:gdLst/>
            <a:ahLst/>
            <a:cxnLst/>
            <a:rect l="l" t="t" r="r" b="b"/>
            <a:pathLst>
              <a:path w="4027804" h="320039">
                <a:moveTo>
                  <a:pt x="0" y="319913"/>
                </a:moveTo>
                <a:lnTo>
                  <a:pt x="29405" y="283327"/>
                </a:lnTo>
                <a:lnTo>
                  <a:pt x="65021" y="267819"/>
                </a:lnTo>
                <a:lnTo>
                  <a:pt x="113565" y="254032"/>
                </a:lnTo>
                <a:lnTo>
                  <a:pt x="174277" y="241865"/>
                </a:lnTo>
                <a:lnTo>
                  <a:pt x="246397" y="231217"/>
                </a:lnTo>
                <a:lnTo>
                  <a:pt x="329164" y="221986"/>
                </a:lnTo>
                <a:lnTo>
                  <a:pt x="421818" y="214072"/>
                </a:lnTo>
                <a:lnTo>
                  <a:pt x="523599" y="207372"/>
                </a:lnTo>
                <a:lnTo>
                  <a:pt x="633745" y="201787"/>
                </a:lnTo>
                <a:lnTo>
                  <a:pt x="751498" y="197213"/>
                </a:lnTo>
                <a:lnTo>
                  <a:pt x="876095" y="193552"/>
                </a:lnTo>
                <a:lnTo>
                  <a:pt x="1006778" y="190700"/>
                </a:lnTo>
                <a:lnTo>
                  <a:pt x="1142785" y="188557"/>
                </a:lnTo>
                <a:lnTo>
                  <a:pt x="1283356" y="187021"/>
                </a:lnTo>
                <a:lnTo>
                  <a:pt x="1427731" y="185992"/>
                </a:lnTo>
                <a:lnTo>
                  <a:pt x="1575150" y="185367"/>
                </a:lnTo>
                <a:lnTo>
                  <a:pt x="1724852" y="185047"/>
                </a:lnTo>
                <a:lnTo>
                  <a:pt x="1876076" y="184928"/>
                </a:lnTo>
                <a:lnTo>
                  <a:pt x="2028063" y="184912"/>
                </a:lnTo>
                <a:lnTo>
                  <a:pt x="2164540" y="184888"/>
                </a:lnTo>
                <a:lnTo>
                  <a:pt x="2300469" y="184727"/>
                </a:lnTo>
                <a:lnTo>
                  <a:pt x="2435301" y="184287"/>
                </a:lnTo>
                <a:lnTo>
                  <a:pt x="2568485" y="183432"/>
                </a:lnTo>
                <a:lnTo>
                  <a:pt x="2699474" y="182022"/>
                </a:lnTo>
                <a:lnTo>
                  <a:pt x="2827718" y="179919"/>
                </a:lnTo>
                <a:lnTo>
                  <a:pt x="2952668" y="176983"/>
                </a:lnTo>
                <a:lnTo>
                  <a:pt x="3073776" y="173077"/>
                </a:lnTo>
                <a:lnTo>
                  <a:pt x="3190493" y="168061"/>
                </a:lnTo>
                <a:lnTo>
                  <a:pt x="3302269" y="161798"/>
                </a:lnTo>
                <a:lnTo>
                  <a:pt x="3408556" y="154147"/>
                </a:lnTo>
                <a:lnTo>
                  <a:pt x="3508805" y="144971"/>
                </a:lnTo>
                <a:lnTo>
                  <a:pt x="3602467" y="134130"/>
                </a:lnTo>
                <a:lnTo>
                  <a:pt x="3688993" y="121487"/>
                </a:lnTo>
                <a:lnTo>
                  <a:pt x="3767834" y="106902"/>
                </a:lnTo>
                <a:lnTo>
                  <a:pt x="3838440" y="90237"/>
                </a:lnTo>
                <a:lnTo>
                  <a:pt x="3900264" y="71352"/>
                </a:lnTo>
                <a:lnTo>
                  <a:pt x="3952757" y="50111"/>
                </a:lnTo>
                <a:lnTo>
                  <a:pt x="3995368" y="26373"/>
                </a:lnTo>
                <a:lnTo>
                  <a:pt x="4027551" y="0"/>
                </a:lnTo>
              </a:path>
            </a:pathLst>
          </a:custGeom>
          <a:ln w="12700">
            <a:solidFill>
              <a:srgbClr val="5B9BD4"/>
            </a:solidFill>
          </a:ln>
        </p:spPr>
        <p:txBody>
          <a:bodyPr wrap="square" lIns="0" tIns="0" rIns="0" bIns="0" rtlCol="0"/>
          <a:lstStyle/>
          <a:p>
            <a:pPr defTabSz="829178">
              <a:defRPr/>
            </a:pPr>
            <a:endParaRPr sz="3627">
              <a:solidFill>
                <a:prstClr val="black"/>
              </a:solidFill>
              <a:latin typeface="Calibri"/>
            </a:endParaRPr>
          </a:p>
        </p:txBody>
      </p:sp>
      <p:sp>
        <p:nvSpPr>
          <p:cNvPr id="51" name="object 109"/>
          <p:cNvSpPr/>
          <p:nvPr/>
        </p:nvSpPr>
        <p:spPr>
          <a:xfrm>
            <a:off x="6477837" y="1908263"/>
            <a:ext cx="74281" cy="90979"/>
          </a:xfrm>
          <a:custGeom>
            <a:avLst/>
            <a:gdLst/>
            <a:ahLst/>
            <a:cxnLst/>
            <a:rect l="l" t="t" r="r" b="b"/>
            <a:pathLst>
              <a:path w="81914" h="100330">
                <a:moveTo>
                  <a:pt x="76962" y="0"/>
                </a:moveTo>
                <a:lnTo>
                  <a:pt x="0" y="63880"/>
                </a:lnTo>
                <a:lnTo>
                  <a:pt x="81914" y="99821"/>
                </a:lnTo>
                <a:lnTo>
                  <a:pt x="76962" y="0"/>
                </a:lnTo>
                <a:close/>
              </a:path>
            </a:pathLst>
          </a:custGeom>
          <a:solidFill>
            <a:srgbClr val="FFC000"/>
          </a:solidFill>
          <a:ln>
            <a:solidFill>
              <a:srgbClr val="5B9BD4"/>
            </a:solidFill>
          </a:ln>
        </p:spPr>
        <p:txBody>
          <a:bodyPr wrap="square" lIns="0" tIns="0" rIns="0" bIns="0" rtlCol="0"/>
          <a:lstStyle/>
          <a:p>
            <a:pPr defTabSz="829178">
              <a:defRPr/>
            </a:pPr>
            <a:endParaRPr sz="3627">
              <a:solidFill>
                <a:prstClr val="black"/>
              </a:solidFill>
              <a:latin typeface="Calibri"/>
            </a:endParaRPr>
          </a:p>
        </p:txBody>
      </p:sp>
      <p:sp>
        <p:nvSpPr>
          <p:cNvPr id="52" name="object 110"/>
          <p:cNvSpPr txBox="1"/>
          <p:nvPr/>
        </p:nvSpPr>
        <p:spPr>
          <a:xfrm>
            <a:off x="2661958" y="2148804"/>
            <a:ext cx="425104" cy="167418"/>
          </a:xfrm>
          <a:prstGeom prst="rect">
            <a:avLst/>
          </a:prstGeom>
          <a:solidFill>
            <a:schemeClr val="bg1">
              <a:alpha val="80000"/>
            </a:schemeClr>
          </a:solidFill>
        </p:spPr>
        <p:txBody>
          <a:bodyPr vert="horz" wrap="square" lIns="0" tIns="0" rIns="0" bIns="0" rtlCol="0">
            <a:spAutoFit/>
          </a:bodyPr>
          <a:lstStyle/>
          <a:p>
            <a:pPr marL="11516" defTabSz="829178">
              <a:defRPr/>
            </a:pPr>
            <a:r>
              <a:rPr lang="en-US" sz="1088" spc="18" dirty="0">
                <a:solidFill>
                  <a:prstClr val="black"/>
                </a:solidFill>
                <a:latin typeface="Calibri"/>
                <a:cs typeface="Calibri"/>
              </a:rPr>
              <a:t>Part of</a:t>
            </a:r>
            <a:endParaRPr sz="1088" dirty="0">
              <a:solidFill>
                <a:prstClr val="black"/>
              </a:solidFill>
              <a:latin typeface="Calibri"/>
              <a:cs typeface="Calibri"/>
            </a:endParaRPr>
          </a:p>
        </p:txBody>
      </p:sp>
      <p:sp>
        <p:nvSpPr>
          <p:cNvPr id="55" name="object 114"/>
          <p:cNvSpPr/>
          <p:nvPr/>
        </p:nvSpPr>
        <p:spPr>
          <a:xfrm>
            <a:off x="5886470" y="1906300"/>
            <a:ext cx="660118" cy="444832"/>
          </a:xfrm>
          <a:custGeom>
            <a:avLst/>
            <a:gdLst/>
            <a:ahLst/>
            <a:cxnLst/>
            <a:rect l="l" t="t" r="r" b="b"/>
            <a:pathLst>
              <a:path w="727710" h="559435">
                <a:moveTo>
                  <a:pt x="0" y="558926"/>
                </a:moveTo>
                <a:lnTo>
                  <a:pt x="10659" y="506833"/>
                </a:lnTo>
                <a:lnTo>
                  <a:pt x="40393" y="470231"/>
                </a:lnTo>
                <a:lnTo>
                  <a:pt x="85832" y="446386"/>
                </a:lnTo>
                <a:lnTo>
                  <a:pt x="123185" y="436227"/>
                </a:lnTo>
                <a:lnTo>
                  <a:pt x="165023" y="429714"/>
                </a:lnTo>
                <a:lnTo>
                  <a:pt x="210347" y="426035"/>
                </a:lnTo>
                <a:lnTo>
                  <a:pt x="258159" y="424381"/>
                </a:lnTo>
                <a:lnTo>
                  <a:pt x="307461" y="423942"/>
                </a:lnTo>
                <a:lnTo>
                  <a:pt x="332359" y="423925"/>
                </a:lnTo>
                <a:lnTo>
                  <a:pt x="360455" y="423873"/>
                </a:lnTo>
                <a:lnTo>
                  <a:pt x="416147" y="422495"/>
                </a:lnTo>
                <a:lnTo>
                  <a:pt x="470332" y="417302"/>
                </a:lnTo>
                <a:lnTo>
                  <a:pt x="522006" y="405750"/>
                </a:lnTo>
                <a:lnTo>
                  <a:pt x="570166" y="385295"/>
                </a:lnTo>
                <a:lnTo>
                  <a:pt x="613805" y="353395"/>
                </a:lnTo>
                <a:lnTo>
                  <a:pt x="651922" y="307505"/>
                </a:lnTo>
                <a:lnTo>
                  <a:pt x="683510" y="245082"/>
                </a:lnTo>
                <a:lnTo>
                  <a:pt x="696542" y="206875"/>
                </a:lnTo>
                <a:lnTo>
                  <a:pt x="707565" y="163582"/>
                </a:lnTo>
                <a:lnTo>
                  <a:pt x="716455" y="114883"/>
                </a:lnTo>
                <a:lnTo>
                  <a:pt x="723084" y="60462"/>
                </a:lnTo>
                <a:lnTo>
                  <a:pt x="727329" y="0"/>
                </a:lnTo>
              </a:path>
            </a:pathLst>
          </a:custGeom>
          <a:ln w="12700">
            <a:solidFill>
              <a:srgbClr val="5B9BD4"/>
            </a:solidFill>
          </a:ln>
        </p:spPr>
        <p:txBody>
          <a:bodyPr wrap="square" lIns="0" tIns="0" rIns="0" bIns="0" rtlCol="0"/>
          <a:lstStyle/>
          <a:p>
            <a:pPr defTabSz="829178">
              <a:defRPr/>
            </a:pPr>
            <a:endParaRPr sz="3627">
              <a:solidFill>
                <a:prstClr val="black"/>
              </a:solidFill>
              <a:latin typeface="Calibri"/>
            </a:endParaRPr>
          </a:p>
        </p:txBody>
      </p:sp>
      <p:sp>
        <p:nvSpPr>
          <p:cNvPr id="57" name="object 117"/>
          <p:cNvSpPr/>
          <p:nvPr/>
        </p:nvSpPr>
        <p:spPr>
          <a:xfrm>
            <a:off x="6554881" y="1978858"/>
            <a:ext cx="1024183" cy="410151"/>
          </a:xfrm>
          <a:custGeom>
            <a:avLst/>
            <a:gdLst/>
            <a:ahLst/>
            <a:cxnLst/>
            <a:rect l="l" t="t" r="r" b="b"/>
            <a:pathLst>
              <a:path w="847089" h="313689">
                <a:moveTo>
                  <a:pt x="846963" y="313689"/>
                </a:moveTo>
                <a:lnTo>
                  <a:pt x="833468" y="261596"/>
                </a:lnTo>
                <a:lnTo>
                  <a:pt x="795826" y="224994"/>
                </a:lnTo>
                <a:lnTo>
                  <a:pt x="759420" y="207849"/>
                </a:lnTo>
                <a:lnTo>
                  <a:pt x="715438" y="195564"/>
                </a:lnTo>
                <a:lnTo>
                  <a:pt x="665143" y="187329"/>
                </a:lnTo>
                <a:lnTo>
                  <a:pt x="609798" y="182334"/>
                </a:lnTo>
                <a:lnTo>
                  <a:pt x="550664" y="179769"/>
                </a:lnTo>
                <a:lnTo>
                  <a:pt x="489006" y="178824"/>
                </a:lnTo>
                <a:lnTo>
                  <a:pt x="426085" y="178688"/>
                </a:lnTo>
                <a:lnTo>
                  <a:pt x="397243" y="178666"/>
                </a:lnTo>
                <a:lnTo>
                  <a:pt x="340012" y="178085"/>
                </a:lnTo>
                <a:lnTo>
                  <a:pt x="284142" y="175896"/>
                </a:lnTo>
                <a:lnTo>
                  <a:pt x="230539" y="171027"/>
                </a:lnTo>
                <a:lnTo>
                  <a:pt x="180109" y="162405"/>
                </a:lnTo>
                <a:lnTo>
                  <a:pt x="133761" y="148959"/>
                </a:lnTo>
                <a:lnTo>
                  <a:pt x="92399" y="129616"/>
                </a:lnTo>
                <a:lnTo>
                  <a:pt x="56931" y="103304"/>
                </a:lnTo>
                <a:lnTo>
                  <a:pt x="28264" y="68951"/>
                </a:lnTo>
                <a:lnTo>
                  <a:pt x="7305" y="25485"/>
                </a:lnTo>
                <a:lnTo>
                  <a:pt x="0" y="0"/>
                </a:lnTo>
              </a:path>
            </a:pathLst>
          </a:custGeom>
          <a:solidFill>
            <a:schemeClr val="bg1">
              <a:alpha val="80000"/>
            </a:schemeClr>
          </a:solidFill>
          <a:ln w="12700">
            <a:solidFill>
              <a:srgbClr val="5B9BD4"/>
            </a:solidFill>
          </a:ln>
        </p:spPr>
        <p:txBody>
          <a:bodyPr wrap="square" lIns="0" tIns="0" rIns="0" bIns="0" rtlCol="0"/>
          <a:lstStyle/>
          <a:p>
            <a:pPr defTabSz="829178">
              <a:defRPr/>
            </a:pPr>
            <a:endParaRPr sz="3627">
              <a:solidFill>
                <a:prstClr val="black"/>
              </a:solidFill>
              <a:latin typeface="Calibri"/>
            </a:endParaRPr>
          </a:p>
        </p:txBody>
      </p:sp>
      <p:sp>
        <p:nvSpPr>
          <p:cNvPr id="58" name="object 118"/>
          <p:cNvSpPr/>
          <p:nvPr/>
        </p:nvSpPr>
        <p:spPr>
          <a:xfrm>
            <a:off x="6515610" y="1908263"/>
            <a:ext cx="80615" cy="85221"/>
          </a:xfrm>
          <a:custGeom>
            <a:avLst/>
            <a:gdLst/>
            <a:ahLst/>
            <a:cxnLst/>
            <a:rect l="l" t="t" r="r" b="b"/>
            <a:pathLst>
              <a:path w="88900" h="93980">
                <a:moveTo>
                  <a:pt x="35306" y="0"/>
                </a:moveTo>
                <a:lnTo>
                  <a:pt x="0" y="93598"/>
                </a:lnTo>
                <a:lnTo>
                  <a:pt x="88900" y="84327"/>
                </a:lnTo>
                <a:lnTo>
                  <a:pt x="35306" y="0"/>
                </a:lnTo>
                <a:close/>
              </a:path>
            </a:pathLst>
          </a:custGeom>
          <a:solidFill>
            <a:srgbClr val="5B9BD4"/>
          </a:solidFill>
          <a:ln>
            <a:solidFill>
              <a:srgbClr val="5B9BD4"/>
            </a:solidFill>
          </a:ln>
        </p:spPr>
        <p:txBody>
          <a:bodyPr wrap="square" lIns="0" tIns="0" rIns="0" bIns="0" rtlCol="0"/>
          <a:lstStyle/>
          <a:p>
            <a:pPr defTabSz="829178">
              <a:defRPr/>
            </a:pPr>
            <a:endParaRPr sz="3627">
              <a:solidFill>
                <a:prstClr val="black"/>
              </a:solidFill>
              <a:latin typeface="Calibri"/>
            </a:endParaRPr>
          </a:p>
        </p:txBody>
      </p:sp>
      <p:sp>
        <p:nvSpPr>
          <p:cNvPr id="61" name="object 121"/>
          <p:cNvSpPr/>
          <p:nvPr/>
        </p:nvSpPr>
        <p:spPr>
          <a:xfrm>
            <a:off x="6531042" y="1908263"/>
            <a:ext cx="78311" cy="89252"/>
          </a:xfrm>
          <a:custGeom>
            <a:avLst/>
            <a:gdLst/>
            <a:ahLst/>
            <a:cxnLst/>
            <a:rect l="l" t="t" r="r" b="b"/>
            <a:pathLst>
              <a:path w="86360" h="98425">
                <a:moveTo>
                  <a:pt x="18287" y="0"/>
                </a:moveTo>
                <a:lnTo>
                  <a:pt x="0" y="98297"/>
                </a:lnTo>
                <a:lnTo>
                  <a:pt x="85978" y="73532"/>
                </a:lnTo>
                <a:lnTo>
                  <a:pt x="18287" y="0"/>
                </a:lnTo>
                <a:close/>
              </a:path>
            </a:pathLst>
          </a:custGeom>
          <a:solidFill>
            <a:srgbClr val="5B9BD4"/>
          </a:solidFill>
        </p:spPr>
        <p:txBody>
          <a:bodyPr wrap="square" lIns="0" tIns="0" rIns="0" bIns="0" rtlCol="0"/>
          <a:lstStyle/>
          <a:p>
            <a:pPr defTabSz="829178">
              <a:defRPr/>
            </a:pPr>
            <a:endParaRPr sz="3627">
              <a:solidFill>
                <a:prstClr val="black"/>
              </a:solidFill>
              <a:latin typeface="Calibri"/>
            </a:endParaRPr>
          </a:p>
        </p:txBody>
      </p:sp>
      <p:sp>
        <p:nvSpPr>
          <p:cNvPr id="62" name="object 123"/>
          <p:cNvSpPr/>
          <p:nvPr/>
        </p:nvSpPr>
        <p:spPr>
          <a:xfrm>
            <a:off x="6575957" y="1973331"/>
            <a:ext cx="3663676" cy="404139"/>
          </a:xfrm>
          <a:custGeom>
            <a:avLst/>
            <a:gdLst/>
            <a:ahLst/>
            <a:cxnLst/>
            <a:rect l="l" t="t" r="r" b="b"/>
            <a:pathLst>
              <a:path w="3992245" h="320039">
                <a:moveTo>
                  <a:pt x="3991737" y="319786"/>
                </a:moveTo>
                <a:lnTo>
                  <a:pt x="3962589" y="283200"/>
                </a:lnTo>
                <a:lnTo>
                  <a:pt x="3927286" y="267692"/>
                </a:lnTo>
                <a:lnTo>
                  <a:pt x="3879169" y="253905"/>
                </a:lnTo>
                <a:lnTo>
                  <a:pt x="3818991" y="241738"/>
                </a:lnTo>
                <a:lnTo>
                  <a:pt x="3747506" y="231090"/>
                </a:lnTo>
                <a:lnTo>
                  <a:pt x="3665468" y="221859"/>
                </a:lnTo>
                <a:lnTo>
                  <a:pt x="3573632" y="213945"/>
                </a:lnTo>
                <a:lnTo>
                  <a:pt x="3472751" y="207245"/>
                </a:lnTo>
                <a:lnTo>
                  <a:pt x="3363579" y="201660"/>
                </a:lnTo>
                <a:lnTo>
                  <a:pt x="3246869" y="197086"/>
                </a:lnTo>
                <a:lnTo>
                  <a:pt x="3123377" y="193425"/>
                </a:lnTo>
                <a:lnTo>
                  <a:pt x="2993855" y="190573"/>
                </a:lnTo>
                <a:lnTo>
                  <a:pt x="2859057" y="188430"/>
                </a:lnTo>
                <a:lnTo>
                  <a:pt x="2719738" y="186894"/>
                </a:lnTo>
                <a:lnTo>
                  <a:pt x="2576652" y="185865"/>
                </a:lnTo>
                <a:lnTo>
                  <a:pt x="2430551" y="185240"/>
                </a:lnTo>
                <a:lnTo>
                  <a:pt x="2282191" y="184920"/>
                </a:lnTo>
                <a:lnTo>
                  <a:pt x="2132325" y="184801"/>
                </a:lnTo>
                <a:lnTo>
                  <a:pt x="1981708" y="184785"/>
                </a:lnTo>
                <a:lnTo>
                  <a:pt x="1846449" y="184761"/>
                </a:lnTo>
                <a:lnTo>
                  <a:pt x="1711736" y="184600"/>
                </a:lnTo>
                <a:lnTo>
                  <a:pt x="1578112" y="184161"/>
                </a:lnTo>
                <a:lnTo>
                  <a:pt x="1446121" y="183306"/>
                </a:lnTo>
                <a:lnTo>
                  <a:pt x="1316307" y="181897"/>
                </a:lnTo>
                <a:lnTo>
                  <a:pt x="1189213" y="179795"/>
                </a:lnTo>
                <a:lnTo>
                  <a:pt x="1065383" y="176862"/>
                </a:lnTo>
                <a:lnTo>
                  <a:pt x="945361" y="172958"/>
                </a:lnTo>
                <a:lnTo>
                  <a:pt x="829690" y="167946"/>
                </a:lnTo>
                <a:lnTo>
                  <a:pt x="718915" y="161686"/>
                </a:lnTo>
                <a:lnTo>
                  <a:pt x="613578" y="154041"/>
                </a:lnTo>
                <a:lnTo>
                  <a:pt x="514224" y="144871"/>
                </a:lnTo>
                <a:lnTo>
                  <a:pt x="421395" y="134038"/>
                </a:lnTo>
                <a:lnTo>
                  <a:pt x="335637" y="121403"/>
                </a:lnTo>
                <a:lnTo>
                  <a:pt x="257492" y="106828"/>
                </a:lnTo>
                <a:lnTo>
                  <a:pt x="187504" y="90175"/>
                </a:lnTo>
                <a:lnTo>
                  <a:pt x="126218" y="71303"/>
                </a:lnTo>
                <a:lnTo>
                  <a:pt x="74175" y="50076"/>
                </a:lnTo>
                <a:lnTo>
                  <a:pt x="31921" y="26354"/>
                </a:lnTo>
                <a:lnTo>
                  <a:pt x="0" y="0"/>
                </a:lnTo>
              </a:path>
            </a:pathLst>
          </a:custGeom>
          <a:ln w="12700">
            <a:solidFill>
              <a:srgbClr val="5B9BD4"/>
            </a:solidFill>
          </a:ln>
        </p:spPr>
        <p:txBody>
          <a:bodyPr wrap="square" lIns="0" tIns="0" rIns="0" bIns="0" rtlCol="0"/>
          <a:lstStyle/>
          <a:p>
            <a:pPr defTabSz="829178">
              <a:defRPr/>
            </a:pPr>
            <a:endParaRPr sz="3627">
              <a:solidFill>
                <a:prstClr val="black"/>
              </a:solidFill>
              <a:latin typeface="Calibri"/>
            </a:endParaRPr>
          </a:p>
        </p:txBody>
      </p:sp>
      <p:sp>
        <p:nvSpPr>
          <p:cNvPr id="63" name="object 124"/>
          <p:cNvSpPr/>
          <p:nvPr/>
        </p:nvSpPr>
        <p:spPr>
          <a:xfrm>
            <a:off x="6542790" y="1908263"/>
            <a:ext cx="74856" cy="90979"/>
          </a:xfrm>
          <a:custGeom>
            <a:avLst/>
            <a:gdLst/>
            <a:ahLst/>
            <a:cxnLst/>
            <a:rect l="l" t="t" r="r" b="b"/>
            <a:pathLst>
              <a:path w="82550" h="100330">
                <a:moveTo>
                  <a:pt x="5334" y="0"/>
                </a:moveTo>
                <a:lnTo>
                  <a:pt x="0" y="99821"/>
                </a:lnTo>
                <a:lnTo>
                  <a:pt x="82041" y="64134"/>
                </a:lnTo>
                <a:lnTo>
                  <a:pt x="5334" y="0"/>
                </a:lnTo>
                <a:close/>
              </a:path>
            </a:pathLst>
          </a:custGeom>
          <a:solidFill>
            <a:srgbClr val="FFC000"/>
          </a:solidFill>
          <a:ln>
            <a:solidFill>
              <a:srgbClr val="5B9BD4"/>
            </a:solidFill>
          </a:ln>
        </p:spPr>
        <p:txBody>
          <a:bodyPr wrap="square" lIns="0" tIns="0" rIns="0" bIns="0" rtlCol="0"/>
          <a:lstStyle/>
          <a:p>
            <a:pPr defTabSz="829178">
              <a:defRPr/>
            </a:pPr>
            <a:endParaRPr sz="3627">
              <a:solidFill>
                <a:prstClr val="black"/>
              </a:solidFill>
              <a:latin typeface="Calibri"/>
            </a:endParaRPr>
          </a:p>
        </p:txBody>
      </p:sp>
      <p:sp>
        <p:nvSpPr>
          <p:cNvPr id="78" name="object 21"/>
          <p:cNvSpPr/>
          <p:nvPr/>
        </p:nvSpPr>
        <p:spPr>
          <a:xfrm flipV="1">
            <a:off x="8526531" y="2580078"/>
            <a:ext cx="921656" cy="77351"/>
          </a:xfrm>
          <a:custGeom>
            <a:avLst/>
            <a:gdLst/>
            <a:ahLst/>
            <a:cxnLst/>
            <a:rect l="l" t="t" r="r" b="b"/>
            <a:pathLst>
              <a:path w="118744">
                <a:moveTo>
                  <a:pt x="0" y="0"/>
                </a:moveTo>
                <a:lnTo>
                  <a:pt x="118237" y="0"/>
                </a:lnTo>
              </a:path>
            </a:pathLst>
          </a:custGeom>
          <a:ln w="12700">
            <a:solidFill>
              <a:srgbClr val="5B9BD4"/>
            </a:solidFill>
          </a:ln>
        </p:spPr>
        <p:txBody>
          <a:bodyPr wrap="square" lIns="0" tIns="0" rIns="0" bIns="0" rtlCol="0"/>
          <a:lstStyle/>
          <a:p>
            <a:pPr defTabSz="829178">
              <a:defRPr/>
            </a:pPr>
            <a:endParaRPr sz="3627">
              <a:solidFill>
                <a:prstClr val="black"/>
              </a:solidFill>
              <a:latin typeface="Calibri"/>
            </a:endParaRPr>
          </a:p>
        </p:txBody>
      </p:sp>
      <p:sp>
        <p:nvSpPr>
          <p:cNvPr id="79" name="object 22"/>
          <p:cNvSpPr/>
          <p:nvPr/>
        </p:nvSpPr>
        <p:spPr>
          <a:xfrm rot="10800000">
            <a:off x="8445341" y="2626298"/>
            <a:ext cx="81190" cy="81190"/>
          </a:xfrm>
          <a:custGeom>
            <a:avLst/>
            <a:gdLst/>
            <a:ahLst/>
            <a:cxnLst/>
            <a:rect l="l" t="t" r="r" b="b"/>
            <a:pathLst>
              <a:path w="89535" h="89535">
                <a:moveTo>
                  <a:pt x="0" y="0"/>
                </a:moveTo>
                <a:lnTo>
                  <a:pt x="0" y="89408"/>
                </a:lnTo>
                <a:lnTo>
                  <a:pt x="89407" y="44703"/>
                </a:lnTo>
                <a:lnTo>
                  <a:pt x="0" y="0"/>
                </a:lnTo>
                <a:close/>
              </a:path>
            </a:pathLst>
          </a:custGeom>
          <a:solidFill>
            <a:srgbClr val="FFC000"/>
          </a:solidFill>
          <a:ln>
            <a:solidFill>
              <a:srgbClr val="5B9BD4"/>
            </a:solidFill>
          </a:ln>
        </p:spPr>
        <p:txBody>
          <a:bodyPr wrap="square" lIns="0" tIns="0" rIns="0" bIns="0" rtlCol="0"/>
          <a:lstStyle/>
          <a:p>
            <a:pPr defTabSz="829178">
              <a:defRPr/>
            </a:pPr>
            <a:endParaRPr sz="3627">
              <a:solidFill>
                <a:prstClr val="black"/>
              </a:solidFill>
              <a:latin typeface="Calibri"/>
            </a:endParaRPr>
          </a:p>
        </p:txBody>
      </p:sp>
      <p:sp>
        <p:nvSpPr>
          <p:cNvPr id="80" name="object 23"/>
          <p:cNvSpPr txBox="1"/>
          <p:nvPr/>
        </p:nvSpPr>
        <p:spPr>
          <a:xfrm>
            <a:off x="8762303" y="2569291"/>
            <a:ext cx="451161" cy="167418"/>
          </a:xfrm>
          <a:prstGeom prst="rect">
            <a:avLst/>
          </a:prstGeom>
          <a:solidFill>
            <a:schemeClr val="bg1"/>
          </a:solidFill>
        </p:spPr>
        <p:txBody>
          <a:bodyPr vert="horz" wrap="square" lIns="0" tIns="0" rIns="0" bIns="0" rtlCol="0">
            <a:spAutoFit/>
          </a:bodyPr>
          <a:lstStyle/>
          <a:p>
            <a:pPr marL="11516" defTabSz="829178">
              <a:defRPr/>
            </a:pPr>
            <a:r>
              <a:rPr lang="en-US" sz="1088" spc="-9" dirty="0">
                <a:solidFill>
                  <a:prstClr val="black"/>
                </a:solidFill>
                <a:latin typeface="Calibri"/>
                <a:cs typeface="Calibri"/>
              </a:rPr>
              <a:t>Follows</a:t>
            </a:r>
            <a:endParaRPr sz="1088" dirty="0">
              <a:solidFill>
                <a:prstClr val="black"/>
              </a:solidFill>
              <a:latin typeface="Calibri"/>
              <a:cs typeface="Calibri"/>
            </a:endParaRPr>
          </a:p>
        </p:txBody>
      </p:sp>
      <p:sp>
        <p:nvSpPr>
          <p:cNvPr id="35" name="object 27"/>
          <p:cNvSpPr txBox="1"/>
          <p:nvPr/>
        </p:nvSpPr>
        <p:spPr>
          <a:xfrm>
            <a:off x="7119754" y="2368856"/>
            <a:ext cx="1327608" cy="669671"/>
          </a:xfrm>
          <a:prstGeom prst="rect">
            <a:avLst/>
          </a:prstGeom>
          <a:solidFill>
            <a:srgbClr val="FFC000"/>
          </a:solidFill>
        </p:spPr>
        <p:txBody>
          <a:bodyPr vert="horz" wrap="square" lIns="0" tIns="0" rIns="0" bIns="0" rtlCol="0">
            <a:spAutoFit/>
          </a:bodyPr>
          <a:lstStyle/>
          <a:p>
            <a:pPr algn="ctr" defTabSz="829178">
              <a:defRPr/>
            </a:pPr>
            <a:r>
              <a:rPr sz="2176" spc="5" dirty="0">
                <a:solidFill>
                  <a:prstClr val="black"/>
                </a:solidFill>
                <a:latin typeface="Calibri"/>
                <a:cs typeface="Calibri"/>
              </a:rPr>
              <a:t>P</a:t>
            </a:r>
            <a:r>
              <a:rPr sz="2176" spc="-14" dirty="0">
                <a:solidFill>
                  <a:prstClr val="black"/>
                </a:solidFill>
                <a:latin typeface="Calibri"/>
                <a:cs typeface="Calibri"/>
              </a:rPr>
              <a:t>r</a:t>
            </a:r>
            <a:r>
              <a:rPr sz="2176" spc="-9" dirty="0">
                <a:solidFill>
                  <a:prstClr val="black"/>
                </a:solidFill>
                <a:latin typeface="Calibri"/>
                <a:cs typeface="Calibri"/>
              </a:rPr>
              <a:t>o</a:t>
            </a:r>
            <a:r>
              <a:rPr sz="2176" spc="-5" dirty="0">
                <a:solidFill>
                  <a:prstClr val="black"/>
                </a:solidFill>
                <a:latin typeface="Calibri"/>
                <a:cs typeface="Calibri"/>
              </a:rPr>
              <a:t>du</a:t>
            </a:r>
            <a:r>
              <a:rPr sz="2176" spc="-14" dirty="0">
                <a:solidFill>
                  <a:prstClr val="black"/>
                </a:solidFill>
                <a:latin typeface="Calibri"/>
                <a:cs typeface="Calibri"/>
              </a:rPr>
              <a:t>c</a:t>
            </a:r>
            <a:r>
              <a:rPr sz="2176" spc="5" dirty="0">
                <a:solidFill>
                  <a:prstClr val="black"/>
                </a:solidFill>
                <a:latin typeface="Calibri"/>
                <a:cs typeface="Calibri"/>
              </a:rPr>
              <a:t>t</a:t>
            </a:r>
            <a:r>
              <a:rPr sz="2176" spc="-14" dirty="0">
                <a:solidFill>
                  <a:prstClr val="black"/>
                </a:solidFill>
                <a:latin typeface="Calibri"/>
                <a:cs typeface="Calibri"/>
              </a:rPr>
              <a:t>i</a:t>
            </a:r>
            <a:r>
              <a:rPr sz="2176" spc="27" dirty="0">
                <a:solidFill>
                  <a:prstClr val="black"/>
                </a:solidFill>
                <a:latin typeface="Calibri"/>
                <a:cs typeface="Calibri"/>
              </a:rPr>
              <a:t>o</a:t>
            </a:r>
            <a:r>
              <a:rPr sz="2176" spc="5" dirty="0">
                <a:solidFill>
                  <a:prstClr val="black"/>
                </a:solidFill>
                <a:latin typeface="Calibri"/>
                <a:cs typeface="Calibri"/>
              </a:rPr>
              <a:t>n</a:t>
            </a:r>
            <a:endParaRPr sz="2176" dirty="0">
              <a:solidFill>
                <a:prstClr val="black"/>
              </a:solidFill>
              <a:latin typeface="Calibri"/>
              <a:cs typeface="Calibri"/>
            </a:endParaRPr>
          </a:p>
          <a:p>
            <a:pPr algn="ctr" defTabSz="829178">
              <a:defRPr/>
            </a:pPr>
            <a:r>
              <a:rPr sz="2176" spc="5" dirty="0">
                <a:solidFill>
                  <a:prstClr val="black"/>
                </a:solidFill>
                <a:latin typeface="Calibri"/>
                <a:cs typeface="Calibri"/>
              </a:rPr>
              <a:t>P</a:t>
            </a:r>
            <a:r>
              <a:rPr sz="2176" spc="-14" dirty="0">
                <a:solidFill>
                  <a:prstClr val="black"/>
                </a:solidFill>
                <a:latin typeface="Calibri"/>
                <a:cs typeface="Calibri"/>
              </a:rPr>
              <a:t>r</a:t>
            </a:r>
            <a:r>
              <a:rPr sz="2176" spc="-5" dirty="0">
                <a:solidFill>
                  <a:prstClr val="black"/>
                </a:solidFill>
                <a:latin typeface="Calibri"/>
                <a:cs typeface="Calibri"/>
              </a:rPr>
              <a:t>o</a:t>
            </a:r>
            <a:r>
              <a:rPr sz="2176" spc="-14" dirty="0">
                <a:solidFill>
                  <a:prstClr val="black"/>
                </a:solidFill>
                <a:latin typeface="Calibri"/>
                <a:cs typeface="Calibri"/>
              </a:rPr>
              <a:t>c</a:t>
            </a:r>
            <a:r>
              <a:rPr sz="2176" spc="23" dirty="0">
                <a:solidFill>
                  <a:prstClr val="black"/>
                </a:solidFill>
                <a:latin typeface="Calibri"/>
                <a:cs typeface="Calibri"/>
              </a:rPr>
              <a:t>e</a:t>
            </a:r>
            <a:r>
              <a:rPr sz="2176" spc="-18" dirty="0">
                <a:solidFill>
                  <a:prstClr val="black"/>
                </a:solidFill>
                <a:latin typeface="Calibri"/>
                <a:cs typeface="Calibri"/>
              </a:rPr>
              <a:t>s</a:t>
            </a:r>
            <a:r>
              <a:rPr sz="2176" spc="5" dirty="0">
                <a:solidFill>
                  <a:prstClr val="black"/>
                </a:solidFill>
                <a:latin typeface="Calibri"/>
                <a:cs typeface="Calibri"/>
              </a:rPr>
              <a:t>s</a:t>
            </a:r>
            <a:endParaRPr sz="2176" dirty="0">
              <a:solidFill>
                <a:prstClr val="black"/>
              </a:solidFill>
              <a:latin typeface="Calibri"/>
              <a:cs typeface="Calibri"/>
            </a:endParaRPr>
          </a:p>
        </p:txBody>
      </p:sp>
      <p:sp>
        <p:nvSpPr>
          <p:cNvPr id="102" name="TextBox 101"/>
          <p:cNvSpPr txBox="1"/>
          <p:nvPr/>
        </p:nvSpPr>
        <p:spPr>
          <a:xfrm rot="16200000">
            <a:off x="776392" y="4449733"/>
            <a:ext cx="1599884" cy="650691"/>
          </a:xfrm>
          <a:prstGeom prst="rect">
            <a:avLst/>
          </a:prstGeom>
          <a:noFill/>
        </p:spPr>
        <p:txBody>
          <a:bodyPr wrap="square" rtlCol="0">
            <a:spAutoFit/>
          </a:bodyPr>
          <a:lstStyle/>
          <a:p>
            <a:pPr algn="ctr" defTabSz="829178"/>
            <a:r>
              <a:rPr lang="fr-CH" sz="1814" b="1" dirty="0">
                <a:solidFill>
                  <a:srgbClr val="1F497D">
                    <a:lumMod val="60000"/>
                    <a:lumOff val="40000"/>
                  </a:srgbClr>
                </a:solidFill>
                <a:latin typeface="Calibri"/>
              </a:rPr>
              <a:t>Information</a:t>
            </a:r>
            <a:br>
              <a:rPr lang="fr-CH" sz="1814" b="1" dirty="0">
                <a:solidFill>
                  <a:srgbClr val="1F497D">
                    <a:lumMod val="60000"/>
                    <a:lumOff val="40000"/>
                  </a:srgbClr>
                </a:solidFill>
                <a:latin typeface="Calibri"/>
              </a:rPr>
            </a:br>
            <a:r>
              <a:rPr lang="fr-CH" sz="1814" b="1" dirty="0" err="1">
                <a:solidFill>
                  <a:srgbClr val="1F497D">
                    <a:lumMod val="60000"/>
                    <a:lumOff val="40000"/>
                  </a:srgbClr>
                </a:solidFill>
                <a:latin typeface="Calibri"/>
              </a:rPr>
              <a:t>Entity</a:t>
            </a:r>
            <a:endParaRPr lang="en-GB" sz="1814" b="1" dirty="0">
              <a:solidFill>
                <a:srgbClr val="1F497D">
                  <a:lumMod val="60000"/>
                  <a:lumOff val="40000"/>
                </a:srgbClr>
              </a:solidFill>
              <a:latin typeface="Calibri"/>
            </a:endParaRPr>
          </a:p>
        </p:txBody>
      </p:sp>
      <p:sp>
        <p:nvSpPr>
          <p:cNvPr id="59" name="object 119"/>
          <p:cNvSpPr txBox="1"/>
          <p:nvPr/>
        </p:nvSpPr>
        <p:spPr>
          <a:xfrm>
            <a:off x="9785089" y="2096717"/>
            <a:ext cx="464454" cy="195438"/>
          </a:xfrm>
          <a:prstGeom prst="rect">
            <a:avLst/>
          </a:prstGeom>
          <a:solidFill>
            <a:schemeClr val="bg1">
              <a:alpha val="80000"/>
            </a:schemeClr>
          </a:solidFill>
        </p:spPr>
        <p:txBody>
          <a:bodyPr vert="horz" wrap="square" lIns="0" tIns="0" rIns="0" bIns="0" rtlCol="0">
            <a:spAutoFit/>
          </a:bodyPr>
          <a:lstStyle/>
          <a:p>
            <a:pPr marL="11516" defTabSz="829178">
              <a:defRPr/>
            </a:pPr>
            <a:r>
              <a:rPr lang="en-US" sz="1270" spc="-5" dirty="0">
                <a:solidFill>
                  <a:prstClr val="black"/>
                </a:solidFill>
                <a:latin typeface="Calibri"/>
                <a:cs typeface="Calibri"/>
              </a:rPr>
              <a:t>Part of</a:t>
            </a:r>
            <a:endParaRPr sz="1270" dirty="0">
              <a:solidFill>
                <a:prstClr val="black"/>
              </a:solidFill>
              <a:latin typeface="Calibri"/>
              <a:cs typeface="Calibri"/>
            </a:endParaRPr>
          </a:p>
        </p:txBody>
      </p:sp>
      <p:sp>
        <p:nvSpPr>
          <p:cNvPr id="39" name="object 31"/>
          <p:cNvSpPr txBox="1"/>
          <p:nvPr/>
        </p:nvSpPr>
        <p:spPr>
          <a:xfrm>
            <a:off x="9430201" y="2368856"/>
            <a:ext cx="1508032" cy="669671"/>
          </a:xfrm>
          <a:prstGeom prst="rect">
            <a:avLst/>
          </a:prstGeom>
          <a:solidFill>
            <a:srgbClr val="FFC000"/>
          </a:solidFill>
        </p:spPr>
        <p:txBody>
          <a:bodyPr vert="horz" wrap="square" lIns="0" tIns="0" rIns="0" bIns="0" rtlCol="0">
            <a:spAutoFit/>
          </a:bodyPr>
          <a:lstStyle/>
          <a:p>
            <a:pPr marL="11516" algn="ctr" defTabSz="829178">
              <a:tabLst>
                <a:tab pos="255663" algn="l"/>
              </a:tabLst>
              <a:defRPr/>
            </a:pPr>
            <a:r>
              <a:rPr lang="en-US" sz="2176" spc="-18" dirty="0">
                <a:solidFill>
                  <a:prstClr val="black"/>
                </a:solidFill>
                <a:latin typeface="Calibri"/>
                <a:cs typeface="Calibri"/>
              </a:rPr>
              <a:t>Maintenance Process</a:t>
            </a:r>
            <a:endParaRPr sz="2176" dirty="0">
              <a:solidFill>
                <a:prstClr val="black"/>
              </a:solidFill>
              <a:latin typeface="Calibri"/>
              <a:cs typeface="Calibri"/>
            </a:endParaRPr>
          </a:p>
        </p:txBody>
      </p:sp>
      <p:sp>
        <p:nvSpPr>
          <p:cNvPr id="56" name="object 116"/>
          <p:cNvSpPr txBox="1"/>
          <p:nvPr/>
        </p:nvSpPr>
        <p:spPr>
          <a:xfrm>
            <a:off x="6773580" y="2191781"/>
            <a:ext cx="451161" cy="167418"/>
          </a:xfrm>
          <a:prstGeom prst="rect">
            <a:avLst/>
          </a:prstGeom>
          <a:solidFill>
            <a:schemeClr val="bg1">
              <a:alpha val="80000"/>
            </a:schemeClr>
          </a:solidFill>
        </p:spPr>
        <p:txBody>
          <a:bodyPr vert="horz" wrap="square" lIns="0" tIns="0" rIns="0" bIns="0" rtlCol="0">
            <a:spAutoFit/>
          </a:bodyPr>
          <a:lstStyle/>
          <a:p>
            <a:pPr marL="11516" defTabSz="829178">
              <a:defRPr/>
            </a:pPr>
            <a:r>
              <a:rPr lang="en-US" sz="1088" spc="18" dirty="0">
                <a:solidFill>
                  <a:prstClr val="black"/>
                </a:solidFill>
                <a:latin typeface="Calibri"/>
                <a:cs typeface="Calibri"/>
              </a:rPr>
              <a:t>Part of</a:t>
            </a:r>
            <a:endParaRPr sz="1088" dirty="0">
              <a:solidFill>
                <a:prstClr val="black"/>
              </a:solidFill>
              <a:latin typeface="Calibri"/>
              <a:cs typeface="Calibri"/>
            </a:endParaRPr>
          </a:p>
        </p:txBody>
      </p:sp>
      <p:sp>
        <p:nvSpPr>
          <p:cNvPr id="95" name="object 22"/>
          <p:cNvSpPr/>
          <p:nvPr/>
        </p:nvSpPr>
        <p:spPr>
          <a:xfrm rot="10800000">
            <a:off x="6456616" y="2622774"/>
            <a:ext cx="81190" cy="81190"/>
          </a:xfrm>
          <a:custGeom>
            <a:avLst/>
            <a:gdLst/>
            <a:ahLst/>
            <a:cxnLst/>
            <a:rect l="l" t="t" r="r" b="b"/>
            <a:pathLst>
              <a:path w="89535" h="89535">
                <a:moveTo>
                  <a:pt x="0" y="0"/>
                </a:moveTo>
                <a:lnTo>
                  <a:pt x="0" y="89408"/>
                </a:lnTo>
                <a:lnTo>
                  <a:pt x="89407" y="44703"/>
                </a:lnTo>
                <a:lnTo>
                  <a:pt x="0" y="0"/>
                </a:lnTo>
                <a:close/>
              </a:path>
            </a:pathLst>
          </a:custGeom>
          <a:solidFill>
            <a:srgbClr val="FFC000"/>
          </a:solidFill>
          <a:ln>
            <a:solidFill>
              <a:srgbClr val="5B9BD4"/>
            </a:solidFill>
          </a:ln>
        </p:spPr>
        <p:txBody>
          <a:bodyPr wrap="square" lIns="0" tIns="0" rIns="0" bIns="0" rtlCol="0"/>
          <a:lstStyle/>
          <a:p>
            <a:pPr defTabSz="829178">
              <a:defRPr/>
            </a:pPr>
            <a:endParaRPr sz="3627">
              <a:solidFill>
                <a:prstClr val="black"/>
              </a:solidFill>
              <a:latin typeface="Calibri"/>
            </a:endParaRPr>
          </a:p>
        </p:txBody>
      </p:sp>
      <p:sp>
        <p:nvSpPr>
          <p:cNvPr id="96" name="object 23"/>
          <p:cNvSpPr txBox="1"/>
          <p:nvPr/>
        </p:nvSpPr>
        <p:spPr>
          <a:xfrm>
            <a:off x="6609532" y="2565363"/>
            <a:ext cx="451161" cy="167418"/>
          </a:xfrm>
          <a:prstGeom prst="rect">
            <a:avLst/>
          </a:prstGeom>
          <a:solidFill>
            <a:schemeClr val="bg1"/>
          </a:solidFill>
        </p:spPr>
        <p:txBody>
          <a:bodyPr vert="horz" wrap="square" lIns="0" tIns="0" rIns="0" bIns="0" rtlCol="0">
            <a:spAutoFit/>
          </a:bodyPr>
          <a:lstStyle/>
          <a:p>
            <a:pPr marL="11516" defTabSz="829178">
              <a:defRPr/>
            </a:pPr>
            <a:r>
              <a:rPr lang="en-US" sz="1088" spc="-9" dirty="0">
                <a:solidFill>
                  <a:prstClr val="black"/>
                </a:solidFill>
                <a:latin typeface="Calibri"/>
                <a:cs typeface="Calibri"/>
              </a:rPr>
              <a:t>Follows</a:t>
            </a:r>
            <a:endParaRPr sz="1088" dirty="0">
              <a:solidFill>
                <a:prstClr val="black"/>
              </a:solidFill>
              <a:latin typeface="Calibri"/>
              <a:cs typeface="Calibri"/>
            </a:endParaRPr>
          </a:p>
        </p:txBody>
      </p:sp>
      <p:sp>
        <p:nvSpPr>
          <p:cNvPr id="54" name="object 113"/>
          <p:cNvSpPr txBox="1"/>
          <p:nvPr/>
        </p:nvSpPr>
        <p:spPr>
          <a:xfrm>
            <a:off x="6229325" y="2174222"/>
            <a:ext cx="450764" cy="167418"/>
          </a:xfrm>
          <a:prstGeom prst="rect">
            <a:avLst/>
          </a:prstGeom>
          <a:solidFill>
            <a:schemeClr val="bg1">
              <a:alpha val="80000"/>
            </a:schemeClr>
          </a:solidFill>
        </p:spPr>
        <p:txBody>
          <a:bodyPr vert="horz" wrap="square" lIns="0" tIns="0" rIns="0" bIns="0" rtlCol="0">
            <a:spAutoFit/>
          </a:bodyPr>
          <a:lstStyle/>
          <a:p>
            <a:pPr marL="11516" defTabSz="829178">
              <a:defRPr/>
            </a:pPr>
            <a:r>
              <a:rPr lang="en-US" sz="1088" spc="18" dirty="0">
                <a:solidFill>
                  <a:prstClr val="black"/>
                </a:solidFill>
                <a:latin typeface="Calibri"/>
                <a:cs typeface="Calibri"/>
              </a:rPr>
              <a:t>Part of</a:t>
            </a:r>
            <a:endParaRPr sz="1088" dirty="0">
              <a:solidFill>
                <a:prstClr val="black"/>
              </a:solidFill>
              <a:latin typeface="Calibri"/>
              <a:cs typeface="Calibri"/>
            </a:endParaRPr>
          </a:p>
        </p:txBody>
      </p:sp>
      <p:sp>
        <p:nvSpPr>
          <p:cNvPr id="101" name="object 68"/>
          <p:cNvSpPr txBox="1"/>
          <p:nvPr/>
        </p:nvSpPr>
        <p:spPr>
          <a:xfrm>
            <a:off x="5604553" y="4709718"/>
            <a:ext cx="1528085" cy="669671"/>
          </a:xfrm>
          <a:prstGeom prst="rect">
            <a:avLst/>
          </a:prstGeom>
          <a:solidFill>
            <a:schemeClr val="tx2">
              <a:lumMod val="40000"/>
              <a:lumOff val="60000"/>
            </a:schemeClr>
          </a:solidFill>
          <a:ln w="4767">
            <a:noFill/>
          </a:ln>
        </p:spPr>
        <p:txBody>
          <a:bodyPr vert="horz" wrap="square" lIns="0" tIns="0" rIns="0" bIns="0" rtlCol="0">
            <a:spAutoFit/>
          </a:bodyPr>
          <a:lstStyle/>
          <a:p>
            <a:pPr algn="ctr" defTabSz="981770"/>
            <a:r>
              <a:rPr sz="2176" spc="5" dirty="0">
                <a:solidFill>
                  <a:prstClr val="black"/>
                </a:solidFill>
                <a:latin typeface="Calibri"/>
                <a:cs typeface="Calibri"/>
              </a:rPr>
              <a:t>P</a:t>
            </a:r>
            <a:r>
              <a:rPr sz="2176" spc="-14" dirty="0">
                <a:solidFill>
                  <a:prstClr val="black"/>
                </a:solidFill>
                <a:latin typeface="Calibri"/>
                <a:cs typeface="Calibri"/>
              </a:rPr>
              <a:t>r</a:t>
            </a:r>
            <a:r>
              <a:rPr sz="2176" spc="-5" dirty="0">
                <a:solidFill>
                  <a:prstClr val="black"/>
                </a:solidFill>
                <a:latin typeface="Calibri"/>
                <a:cs typeface="Calibri"/>
              </a:rPr>
              <a:t>odu</a:t>
            </a:r>
            <a:r>
              <a:rPr sz="2176" spc="-14" dirty="0">
                <a:solidFill>
                  <a:prstClr val="black"/>
                </a:solidFill>
                <a:latin typeface="Calibri"/>
                <a:cs typeface="Calibri"/>
              </a:rPr>
              <a:t>c</a:t>
            </a:r>
            <a:r>
              <a:rPr sz="2176" dirty="0">
                <a:solidFill>
                  <a:prstClr val="black"/>
                </a:solidFill>
                <a:latin typeface="Calibri"/>
                <a:cs typeface="Calibri"/>
              </a:rPr>
              <a:t>t</a:t>
            </a:r>
            <a:r>
              <a:rPr sz="2176" spc="-9" dirty="0">
                <a:solidFill>
                  <a:prstClr val="black"/>
                </a:solidFill>
                <a:latin typeface="Calibri"/>
                <a:cs typeface="Calibri"/>
              </a:rPr>
              <a:t>i</a:t>
            </a:r>
            <a:r>
              <a:rPr sz="2176" spc="27" dirty="0">
                <a:solidFill>
                  <a:prstClr val="black"/>
                </a:solidFill>
                <a:latin typeface="Calibri"/>
                <a:cs typeface="Calibri"/>
              </a:rPr>
              <a:t>o</a:t>
            </a:r>
            <a:r>
              <a:rPr sz="2176" spc="5" dirty="0">
                <a:solidFill>
                  <a:prstClr val="black"/>
                </a:solidFill>
                <a:latin typeface="Calibri"/>
                <a:cs typeface="Calibri"/>
              </a:rPr>
              <a:t>n</a:t>
            </a:r>
            <a:r>
              <a:rPr sz="2176" spc="-9" dirty="0">
                <a:solidFill>
                  <a:prstClr val="black"/>
                </a:solidFill>
                <a:latin typeface="Calibri"/>
                <a:cs typeface="Calibri"/>
              </a:rPr>
              <a:t> </a:t>
            </a:r>
            <a:r>
              <a:rPr sz="2176" spc="-32" dirty="0">
                <a:solidFill>
                  <a:prstClr val="black"/>
                </a:solidFill>
                <a:latin typeface="Calibri"/>
                <a:cs typeface="Calibri"/>
              </a:rPr>
              <a:t>P</a:t>
            </a:r>
            <a:r>
              <a:rPr sz="2176" spc="-9" dirty="0">
                <a:solidFill>
                  <a:prstClr val="black"/>
                </a:solidFill>
                <a:latin typeface="Calibri"/>
                <a:cs typeface="Calibri"/>
              </a:rPr>
              <a:t>l</a:t>
            </a:r>
            <a:r>
              <a:rPr sz="2176" spc="5" dirty="0">
                <a:solidFill>
                  <a:prstClr val="black"/>
                </a:solidFill>
                <a:latin typeface="Calibri"/>
                <a:cs typeface="Calibri"/>
              </a:rPr>
              <a:t>an</a:t>
            </a:r>
            <a:endParaRPr sz="2176" dirty="0">
              <a:solidFill>
                <a:prstClr val="black"/>
              </a:solidFill>
              <a:latin typeface="Calibri"/>
              <a:cs typeface="Calibri"/>
            </a:endParaRPr>
          </a:p>
        </p:txBody>
      </p:sp>
      <p:sp>
        <p:nvSpPr>
          <p:cNvPr id="106" name="object 79"/>
          <p:cNvSpPr/>
          <p:nvPr/>
        </p:nvSpPr>
        <p:spPr>
          <a:xfrm>
            <a:off x="3408751" y="4583509"/>
            <a:ext cx="89828" cy="80039"/>
          </a:xfrm>
          <a:custGeom>
            <a:avLst/>
            <a:gdLst/>
            <a:ahLst/>
            <a:cxnLst/>
            <a:rect l="l" t="t" r="r" b="b"/>
            <a:pathLst>
              <a:path w="99060" h="88264">
                <a:moveTo>
                  <a:pt x="98933" y="0"/>
                </a:moveTo>
                <a:lnTo>
                  <a:pt x="0" y="14224"/>
                </a:lnTo>
                <a:lnTo>
                  <a:pt x="50927" y="87756"/>
                </a:lnTo>
                <a:lnTo>
                  <a:pt x="98933" y="0"/>
                </a:lnTo>
                <a:close/>
              </a:path>
            </a:pathLst>
          </a:custGeom>
          <a:solidFill>
            <a:srgbClr val="FFC000"/>
          </a:solidFill>
        </p:spPr>
        <p:txBody>
          <a:bodyPr wrap="square" lIns="0" tIns="0" rIns="0" bIns="0" rtlCol="0"/>
          <a:lstStyle/>
          <a:p>
            <a:pPr defTabSz="829178"/>
            <a:endParaRPr sz="1632">
              <a:solidFill>
                <a:prstClr val="black"/>
              </a:solidFill>
              <a:latin typeface="Calibri"/>
            </a:endParaRPr>
          </a:p>
        </p:txBody>
      </p:sp>
      <p:sp>
        <p:nvSpPr>
          <p:cNvPr id="108" name="object 88"/>
          <p:cNvSpPr/>
          <p:nvPr/>
        </p:nvSpPr>
        <p:spPr>
          <a:xfrm>
            <a:off x="6061832" y="3069678"/>
            <a:ext cx="1600975" cy="1705401"/>
          </a:xfrm>
          <a:custGeom>
            <a:avLst/>
            <a:gdLst/>
            <a:ahLst/>
            <a:cxnLst/>
            <a:rect l="l" t="t" r="r" b="b"/>
            <a:pathLst>
              <a:path w="288289" h="1379220">
                <a:moveTo>
                  <a:pt x="0" y="1378966"/>
                </a:moveTo>
                <a:lnTo>
                  <a:pt x="45312" y="1377318"/>
                </a:lnTo>
                <a:lnTo>
                  <a:pt x="92844" y="1365782"/>
                </a:lnTo>
                <a:lnTo>
                  <a:pt x="128148" y="1344693"/>
                </a:lnTo>
                <a:lnTo>
                  <a:pt x="161754" y="1308310"/>
                </a:lnTo>
                <a:lnTo>
                  <a:pt x="182591" y="1273497"/>
                </a:lnTo>
                <a:lnTo>
                  <a:pt x="201738" y="1228796"/>
                </a:lnTo>
                <a:lnTo>
                  <a:pt x="218820" y="1172972"/>
                </a:lnTo>
                <a:lnTo>
                  <a:pt x="228036" y="1133246"/>
                </a:lnTo>
                <a:lnTo>
                  <a:pt x="236395" y="1089331"/>
                </a:lnTo>
                <a:lnTo>
                  <a:pt x="243937" y="1041594"/>
                </a:lnTo>
                <a:lnTo>
                  <a:pt x="250707" y="990400"/>
                </a:lnTo>
                <a:lnTo>
                  <a:pt x="256744" y="936117"/>
                </a:lnTo>
                <a:lnTo>
                  <a:pt x="262091" y="879108"/>
                </a:lnTo>
                <a:lnTo>
                  <a:pt x="266790" y="819742"/>
                </a:lnTo>
                <a:lnTo>
                  <a:pt x="270882" y="758385"/>
                </a:lnTo>
                <a:lnTo>
                  <a:pt x="274410" y="695401"/>
                </a:lnTo>
                <a:lnTo>
                  <a:pt x="277415" y="631158"/>
                </a:lnTo>
                <a:lnTo>
                  <a:pt x="279939" y="566021"/>
                </a:lnTo>
                <a:lnTo>
                  <a:pt x="282024" y="500357"/>
                </a:lnTo>
                <a:lnTo>
                  <a:pt x="283711" y="434532"/>
                </a:lnTo>
                <a:lnTo>
                  <a:pt x="285043" y="368912"/>
                </a:lnTo>
                <a:lnTo>
                  <a:pt x="286061" y="303863"/>
                </a:lnTo>
                <a:lnTo>
                  <a:pt x="286807" y="239751"/>
                </a:lnTo>
                <a:lnTo>
                  <a:pt x="287323" y="176943"/>
                </a:lnTo>
                <a:lnTo>
                  <a:pt x="287651" y="115804"/>
                </a:lnTo>
                <a:lnTo>
                  <a:pt x="287832" y="56701"/>
                </a:lnTo>
                <a:lnTo>
                  <a:pt x="287908" y="0"/>
                </a:lnTo>
              </a:path>
            </a:pathLst>
          </a:custGeom>
          <a:ln w="12699">
            <a:solidFill>
              <a:srgbClr val="5B9BD4"/>
            </a:solidFill>
          </a:ln>
        </p:spPr>
        <p:txBody>
          <a:bodyPr wrap="square" lIns="0" tIns="0" rIns="0" bIns="0" rtlCol="0"/>
          <a:lstStyle/>
          <a:p>
            <a:pPr defTabSz="829178"/>
            <a:endParaRPr sz="1632">
              <a:solidFill>
                <a:prstClr val="black"/>
              </a:solidFill>
              <a:latin typeface="Calibri"/>
            </a:endParaRPr>
          </a:p>
        </p:txBody>
      </p:sp>
      <p:sp>
        <p:nvSpPr>
          <p:cNvPr id="110" name="object 158"/>
          <p:cNvSpPr/>
          <p:nvPr/>
        </p:nvSpPr>
        <p:spPr>
          <a:xfrm>
            <a:off x="5204843" y="2998738"/>
            <a:ext cx="566809" cy="1648521"/>
          </a:xfrm>
          <a:custGeom>
            <a:avLst/>
            <a:gdLst/>
            <a:ahLst/>
            <a:cxnLst/>
            <a:rect l="l" t="t" r="r" b="b"/>
            <a:pathLst>
              <a:path w="311785" h="1470660">
                <a:moveTo>
                  <a:pt x="0" y="0"/>
                </a:moveTo>
                <a:lnTo>
                  <a:pt x="1105" y="57128"/>
                </a:lnTo>
                <a:lnTo>
                  <a:pt x="4310" y="118810"/>
                </a:lnTo>
                <a:lnTo>
                  <a:pt x="9442" y="184449"/>
                </a:lnTo>
                <a:lnTo>
                  <a:pt x="16331" y="253451"/>
                </a:lnTo>
                <a:lnTo>
                  <a:pt x="24806" y="325221"/>
                </a:lnTo>
                <a:lnTo>
                  <a:pt x="34698" y="399164"/>
                </a:lnTo>
                <a:lnTo>
                  <a:pt x="45834" y="474685"/>
                </a:lnTo>
                <a:lnTo>
                  <a:pt x="58046" y="551190"/>
                </a:lnTo>
                <a:lnTo>
                  <a:pt x="71161" y="628083"/>
                </a:lnTo>
                <a:lnTo>
                  <a:pt x="85010" y="704770"/>
                </a:lnTo>
                <a:lnTo>
                  <a:pt x="99422" y="780656"/>
                </a:lnTo>
                <a:lnTo>
                  <a:pt x="114226" y="855146"/>
                </a:lnTo>
                <a:lnTo>
                  <a:pt x="129252" y="927646"/>
                </a:lnTo>
                <a:lnTo>
                  <a:pt x="144330" y="997560"/>
                </a:lnTo>
                <a:lnTo>
                  <a:pt x="159287" y="1064293"/>
                </a:lnTo>
                <a:lnTo>
                  <a:pt x="173955" y="1127252"/>
                </a:lnTo>
                <a:lnTo>
                  <a:pt x="188162" y="1185840"/>
                </a:lnTo>
                <a:lnTo>
                  <a:pt x="201738" y="1239463"/>
                </a:lnTo>
                <a:lnTo>
                  <a:pt x="214512" y="1287527"/>
                </a:lnTo>
                <a:lnTo>
                  <a:pt x="226313" y="1329435"/>
                </a:lnTo>
                <a:lnTo>
                  <a:pt x="241615" y="1378883"/>
                </a:lnTo>
                <a:lnTo>
                  <a:pt x="255146" y="1415672"/>
                </a:lnTo>
                <a:lnTo>
                  <a:pt x="273541" y="1450833"/>
                </a:lnTo>
                <a:lnTo>
                  <a:pt x="304508" y="1470173"/>
                </a:lnTo>
                <a:lnTo>
                  <a:pt x="311476" y="1470060"/>
                </a:lnTo>
              </a:path>
            </a:pathLst>
          </a:custGeom>
          <a:ln w="12700">
            <a:solidFill>
              <a:srgbClr val="5B9BD4"/>
            </a:solidFill>
          </a:ln>
        </p:spPr>
        <p:txBody>
          <a:bodyPr wrap="square" lIns="0" tIns="0" rIns="0" bIns="0" rtlCol="0"/>
          <a:lstStyle/>
          <a:p>
            <a:pPr defTabSz="829178"/>
            <a:endParaRPr sz="1632">
              <a:solidFill>
                <a:prstClr val="black"/>
              </a:solidFill>
              <a:latin typeface="Calibri"/>
            </a:endParaRPr>
          </a:p>
        </p:txBody>
      </p:sp>
      <p:sp>
        <p:nvSpPr>
          <p:cNvPr id="111" name="object 161"/>
          <p:cNvSpPr txBox="1"/>
          <p:nvPr/>
        </p:nvSpPr>
        <p:spPr>
          <a:xfrm>
            <a:off x="5164114" y="3782464"/>
            <a:ext cx="935388" cy="223266"/>
          </a:xfrm>
          <a:prstGeom prst="rect">
            <a:avLst/>
          </a:prstGeom>
          <a:solidFill>
            <a:schemeClr val="bg1"/>
          </a:solidFill>
        </p:spPr>
        <p:txBody>
          <a:bodyPr vert="horz" wrap="square" lIns="0" tIns="0" rIns="0" bIns="0" rtlCol="0">
            <a:spAutoFit/>
          </a:bodyPr>
          <a:lstStyle/>
          <a:p>
            <a:pPr marL="11516" defTabSz="829178"/>
            <a:r>
              <a:rPr sz="1451" spc="14" dirty="0">
                <a:solidFill>
                  <a:prstClr val="black"/>
                </a:solidFill>
                <a:latin typeface="Calibri"/>
                <a:cs typeface="Calibri"/>
              </a:rPr>
              <a:t>H</a:t>
            </a:r>
            <a:r>
              <a:rPr sz="1451" spc="41" dirty="0">
                <a:solidFill>
                  <a:prstClr val="black"/>
                </a:solidFill>
                <a:latin typeface="Calibri"/>
                <a:cs typeface="Calibri"/>
              </a:rPr>
              <a:t>a</a:t>
            </a:r>
            <a:r>
              <a:rPr sz="1451" spc="9" dirty="0">
                <a:solidFill>
                  <a:prstClr val="black"/>
                </a:solidFill>
                <a:latin typeface="Calibri"/>
                <a:cs typeface="Calibri"/>
              </a:rPr>
              <a:t>s</a:t>
            </a:r>
            <a:r>
              <a:rPr sz="1451" spc="5" dirty="0">
                <a:solidFill>
                  <a:prstClr val="black"/>
                </a:solidFill>
                <a:latin typeface="Calibri"/>
                <a:cs typeface="Calibri"/>
              </a:rPr>
              <a:t> </a:t>
            </a:r>
            <a:r>
              <a:rPr sz="1451" spc="14" dirty="0">
                <a:solidFill>
                  <a:prstClr val="black"/>
                </a:solidFill>
                <a:latin typeface="Calibri"/>
                <a:cs typeface="Calibri"/>
              </a:rPr>
              <a:t>o</a:t>
            </a:r>
            <a:r>
              <a:rPr sz="1451" spc="9" dirty="0">
                <a:solidFill>
                  <a:prstClr val="black"/>
                </a:solidFill>
                <a:latin typeface="Calibri"/>
                <a:cs typeface="Calibri"/>
              </a:rPr>
              <a:t>utp</a:t>
            </a:r>
            <a:r>
              <a:rPr sz="1451" spc="45" dirty="0">
                <a:solidFill>
                  <a:prstClr val="black"/>
                </a:solidFill>
                <a:latin typeface="Calibri"/>
                <a:cs typeface="Calibri"/>
              </a:rPr>
              <a:t>u</a:t>
            </a:r>
            <a:r>
              <a:rPr sz="1451" spc="9" dirty="0">
                <a:solidFill>
                  <a:prstClr val="black"/>
                </a:solidFill>
                <a:latin typeface="Calibri"/>
                <a:cs typeface="Calibri"/>
              </a:rPr>
              <a:t>t</a:t>
            </a:r>
            <a:endParaRPr sz="1451" dirty="0">
              <a:solidFill>
                <a:prstClr val="black"/>
              </a:solidFill>
              <a:latin typeface="Calibri"/>
              <a:cs typeface="Calibri"/>
            </a:endParaRPr>
          </a:p>
        </p:txBody>
      </p:sp>
      <p:sp>
        <p:nvSpPr>
          <p:cNvPr id="112" name="object 20"/>
          <p:cNvSpPr/>
          <p:nvPr/>
        </p:nvSpPr>
        <p:spPr>
          <a:xfrm>
            <a:off x="6110991" y="2769324"/>
            <a:ext cx="36277" cy="0"/>
          </a:xfrm>
          <a:custGeom>
            <a:avLst/>
            <a:gdLst/>
            <a:ahLst/>
            <a:cxnLst/>
            <a:rect l="l" t="t" r="r" b="b"/>
            <a:pathLst>
              <a:path w="40005">
                <a:moveTo>
                  <a:pt x="0" y="0"/>
                </a:moveTo>
                <a:lnTo>
                  <a:pt x="39903" y="0"/>
                </a:lnTo>
              </a:path>
            </a:pathLst>
          </a:custGeom>
          <a:ln w="12700">
            <a:solidFill>
              <a:srgbClr val="5B9BD4"/>
            </a:solidFill>
          </a:ln>
        </p:spPr>
        <p:txBody>
          <a:bodyPr wrap="square" lIns="0" tIns="0" rIns="0" bIns="0" rtlCol="0"/>
          <a:lstStyle/>
          <a:p>
            <a:pPr defTabSz="829178"/>
            <a:endParaRPr sz="1632">
              <a:solidFill>
                <a:prstClr val="black"/>
              </a:solidFill>
              <a:latin typeface="Calibri"/>
            </a:endParaRPr>
          </a:p>
        </p:txBody>
      </p:sp>
      <p:sp>
        <p:nvSpPr>
          <p:cNvPr id="113" name="object 21"/>
          <p:cNvSpPr/>
          <p:nvPr/>
        </p:nvSpPr>
        <p:spPr>
          <a:xfrm>
            <a:off x="5663142" y="2769324"/>
            <a:ext cx="159365" cy="41458"/>
          </a:xfrm>
          <a:custGeom>
            <a:avLst/>
            <a:gdLst/>
            <a:ahLst/>
            <a:cxnLst/>
            <a:rect l="l" t="t" r="r" b="b"/>
            <a:pathLst>
              <a:path w="118744">
                <a:moveTo>
                  <a:pt x="0" y="0"/>
                </a:moveTo>
                <a:lnTo>
                  <a:pt x="118237" y="0"/>
                </a:lnTo>
              </a:path>
            </a:pathLst>
          </a:custGeom>
          <a:ln w="12700">
            <a:solidFill>
              <a:srgbClr val="5B9BD4"/>
            </a:solidFill>
          </a:ln>
        </p:spPr>
        <p:txBody>
          <a:bodyPr wrap="square" lIns="0" tIns="0" rIns="0" bIns="0" rtlCol="0"/>
          <a:lstStyle/>
          <a:p>
            <a:pPr defTabSz="829178"/>
            <a:endParaRPr sz="1632">
              <a:solidFill>
                <a:prstClr val="black"/>
              </a:solidFill>
              <a:latin typeface="Calibri"/>
            </a:endParaRPr>
          </a:p>
        </p:txBody>
      </p:sp>
      <p:sp>
        <p:nvSpPr>
          <p:cNvPr id="116" name="object 22"/>
          <p:cNvSpPr/>
          <p:nvPr/>
        </p:nvSpPr>
        <p:spPr>
          <a:xfrm rot="10800000">
            <a:off x="5631808" y="2737801"/>
            <a:ext cx="81190" cy="81190"/>
          </a:xfrm>
          <a:custGeom>
            <a:avLst/>
            <a:gdLst/>
            <a:ahLst/>
            <a:cxnLst/>
            <a:rect l="l" t="t" r="r" b="b"/>
            <a:pathLst>
              <a:path w="89535" h="89535">
                <a:moveTo>
                  <a:pt x="0" y="0"/>
                </a:moveTo>
                <a:lnTo>
                  <a:pt x="0" y="89408"/>
                </a:lnTo>
                <a:lnTo>
                  <a:pt x="89407" y="44703"/>
                </a:lnTo>
                <a:lnTo>
                  <a:pt x="0" y="0"/>
                </a:lnTo>
                <a:close/>
              </a:path>
            </a:pathLst>
          </a:custGeom>
          <a:solidFill>
            <a:srgbClr val="FFC000"/>
          </a:solidFill>
          <a:ln>
            <a:solidFill>
              <a:srgbClr val="5B9BD4"/>
            </a:solidFill>
          </a:ln>
        </p:spPr>
        <p:txBody>
          <a:bodyPr wrap="square" lIns="0" tIns="0" rIns="0" bIns="0" rtlCol="0"/>
          <a:lstStyle/>
          <a:p>
            <a:pPr defTabSz="829178"/>
            <a:endParaRPr sz="1632">
              <a:solidFill>
                <a:prstClr val="black"/>
              </a:solidFill>
              <a:latin typeface="Calibri"/>
            </a:endParaRPr>
          </a:p>
        </p:txBody>
      </p:sp>
      <p:sp>
        <p:nvSpPr>
          <p:cNvPr id="117" name="object 21"/>
          <p:cNvSpPr/>
          <p:nvPr/>
        </p:nvSpPr>
        <p:spPr>
          <a:xfrm>
            <a:off x="6062693" y="2775489"/>
            <a:ext cx="337732" cy="41458"/>
          </a:xfrm>
          <a:custGeom>
            <a:avLst/>
            <a:gdLst/>
            <a:ahLst/>
            <a:cxnLst/>
            <a:rect l="l" t="t" r="r" b="b"/>
            <a:pathLst>
              <a:path w="118744">
                <a:moveTo>
                  <a:pt x="0" y="0"/>
                </a:moveTo>
                <a:lnTo>
                  <a:pt x="118237" y="0"/>
                </a:lnTo>
              </a:path>
            </a:pathLst>
          </a:custGeom>
          <a:ln w="12700">
            <a:solidFill>
              <a:srgbClr val="5B9BD4"/>
            </a:solidFill>
          </a:ln>
        </p:spPr>
        <p:txBody>
          <a:bodyPr wrap="square" lIns="0" tIns="0" rIns="0" bIns="0" rtlCol="0"/>
          <a:lstStyle/>
          <a:p>
            <a:pPr defTabSz="829178"/>
            <a:endParaRPr sz="1632">
              <a:solidFill>
                <a:prstClr val="black"/>
              </a:solidFill>
              <a:latin typeface="Calibri"/>
            </a:endParaRPr>
          </a:p>
        </p:txBody>
      </p:sp>
      <p:sp>
        <p:nvSpPr>
          <p:cNvPr id="118" name="object 76"/>
          <p:cNvSpPr/>
          <p:nvPr/>
        </p:nvSpPr>
        <p:spPr>
          <a:xfrm>
            <a:off x="5697371" y="4627777"/>
            <a:ext cx="74281" cy="90979"/>
          </a:xfrm>
          <a:custGeom>
            <a:avLst/>
            <a:gdLst/>
            <a:ahLst/>
            <a:cxnLst/>
            <a:rect l="l" t="t" r="r" b="b"/>
            <a:pathLst>
              <a:path w="81914" h="100329">
                <a:moveTo>
                  <a:pt x="78740" y="0"/>
                </a:moveTo>
                <a:lnTo>
                  <a:pt x="0" y="42291"/>
                </a:lnTo>
                <a:lnTo>
                  <a:pt x="81661" y="99822"/>
                </a:lnTo>
                <a:lnTo>
                  <a:pt x="78740" y="0"/>
                </a:lnTo>
                <a:close/>
              </a:path>
            </a:pathLst>
          </a:custGeom>
          <a:solidFill>
            <a:srgbClr val="FFC000"/>
          </a:solidFill>
          <a:ln>
            <a:solidFill>
              <a:srgbClr val="5B9BD4"/>
            </a:solidFill>
          </a:ln>
        </p:spPr>
        <p:txBody>
          <a:bodyPr wrap="square" lIns="0" tIns="0" rIns="0" bIns="0" rtlCol="0"/>
          <a:lstStyle/>
          <a:p>
            <a:pPr defTabSz="829178"/>
            <a:endParaRPr sz="1632">
              <a:solidFill>
                <a:prstClr val="black"/>
              </a:solidFill>
              <a:latin typeface="Calibri"/>
            </a:endParaRPr>
          </a:p>
        </p:txBody>
      </p:sp>
      <p:sp>
        <p:nvSpPr>
          <p:cNvPr id="120" name="object 161"/>
          <p:cNvSpPr txBox="1"/>
          <p:nvPr/>
        </p:nvSpPr>
        <p:spPr>
          <a:xfrm>
            <a:off x="6856081" y="3927847"/>
            <a:ext cx="935388" cy="223266"/>
          </a:xfrm>
          <a:prstGeom prst="rect">
            <a:avLst/>
          </a:prstGeom>
          <a:solidFill>
            <a:schemeClr val="bg1"/>
          </a:solidFill>
        </p:spPr>
        <p:txBody>
          <a:bodyPr vert="horz" wrap="square" lIns="0" tIns="0" rIns="0" bIns="0" rtlCol="0">
            <a:spAutoFit/>
          </a:bodyPr>
          <a:lstStyle/>
          <a:p>
            <a:pPr marL="11516" defTabSz="829178"/>
            <a:r>
              <a:rPr lang="en-US" sz="1451" spc="14" dirty="0">
                <a:solidFill>
                  <a:prstClr val="black"/>
                </a:solidFill>
                <a:latin typeface="Calibri"/>
                <a:cs typeface="Calibri"/>
              </a:rPr>
              <a:t>Guided-by</a:t>
            </a:r>
            <a:endParaRPr sz="1451" dirty="0">
              <a:solidFill>
                <a:prstClr val="black"/>
              </a:solidFill>
              <a:latin typeface="Calibri"/>
              <a:cs typeface="Calibri"/>
            </a:endParaRPr>
          </a:p>
        </p:txBody>
      </p:sp>
      <p:sp>
        <p:nvSpPr>
          <p:cNvPr id="121" name="TextBox 120"/>
          <p:cNvSpPr txBox="1"/>
          <p:nvPr/>
        </p:nvSpPr>
        <p:spPr>
          <a:xfrm rot="16200000">
            <a:off x="946172" y="5882257"/>
            <a:ext cx="1265164" cy="650691"/>
          </a:xfrm>
          <a:prstGeom prst="rect">
            <a:avLst/>
          </a:prstGeom>
          <a:noFill/>
        </p:spPr>
        <p:txBody>
          <a:bodyPr wrap="square" rtlCol="0">
            <a:spAutoFit/>
          </a:bodyPr>
          <a:lstStyle/>
          <a:p>
            <a:pPr algn="ctr" defTabSz="829178"/>
            <a:r>
              <a:rPr lang="fr-CH" sz="1814" b="1" dirty="0" err="1">
                <a:solidFill>
                  <a:prstClr val="white">
                    <a:lumMod val="50000"/>
                  </a:prstClr>
                </a:solidFill>
                <a:latin typeface="Calibri"/>
              </a:rPr>
              <a:t>Material</a:t>
            </a:r>
            <a:r>
              <a:rPr lang="fr-CH" sz="1814" b="1" dirty="0">
                <a:solidFill>
                  <a:prstClr val="white">
                    <a:lumMod val="50000"/>
                  </a:prstClr>
                </a:solidFill>
                <a:latin typeface="Calibri"/>
              </a:rPr>
              <a:t> Entity</a:t>
            </a:r>
            <a:endParaRPr lang="en-GB" sz="1814" b="1" dirty="0">
              <a:solidFill>
                <a:prstClr val="white">
                  <a:lumMod val="50000"/>
                </a:prstClr>
              </a:solidFill>
              <a:latin typeface="Calibri"/>
            </a:endParaRPr>
          </a:p>
        </p:txBody>
      </p:sp>
      <p:sp>
        <p:nvSpPr>
          <p:cNvPr id="122" name="object 158"/>
          <p:cNvSpPr/>
          <p:nvPr/>
        </p:nvSpPr>
        <p:spPr>
          <a:xfrm>
            <a:off x="7970444" y="3039572"/>
            <a:ext cx="566809" cy="2943774"/>
          </a:xfrm>
          <a:custGeom>
            <a:avLst/>
            <a:gdLst/>
            <a:ahLst/>
            <a:cxnLst/>
            <a:rect l="l" t="t" r="r" b="b"/>
            <a:pathLst>
              <a:path w="311785" h="1470660">
                <a:moveTo>
                  <a:pt x="0" y="0"/>
                </a:moveTo>
                <a:lnTo>
                  <a:pt x="1105" y="57128"/>
                </a:lnTo>
                <a:lnTo>
                  <a:pt x="4310" y="118810"/>
                </a:lnTo>
                <a:lnTo>
                  <a:pt x="9442" y="184449"/>
                </a:lnTo>
                <a:lnTo>
                  <a:pt x="16331" y="253451"/>
                </a:lnTo>
                <a:lnTo>
                  <a:pt x="24806" y="325221"/>
                </a:lnTo>
                <a:lnTo>
                  <a:pt x="34698" y="399164"/>
                </a:lnTo>
                <a:lnTo>
                  <a:pt x="45834" y="474685"/>
                </a:lnTo>
                <a:lnTo>
                  <a:pt x="58046" y="551190"/>
                </a:lnTo>
                <a:lnTo>
                  <a:pt x="71161" y="628083"/>
                </a:lnTo>
                <a:lnTo>
                  <a:pt x="85010" y="704770"/>
                </a:lnTo>
                <a:lnTo>
                  <a:pt x="99422" y="780656"/>
                </a:lnTo>
                <a:lnTo>
                  <a:pt x="114226" y="855146"/>
                </a:lnTo>
                <a:lnTo>
                  <a:pt x="129252" y="927646"/>
                </a:lnTo>
                <a:lnTo>
                  <a:pt x="144330" y="997560"/>
                </a:lnTo>
                <a:lnTo>
                  <a:pt x="159287" y="1064293"/>
                </a:lnTo>
                <a:lnTo>
                  <a:pt x="173955" y="1127252"/>
                </a:lnTo>
                <a:lnTo>
                  <a:pt x="188162" y="1185840"/>
                </a:lnTo>
                <a:lnTo>
                  <a:pt x="201738" y="1239463"/>
                </a:lnTo>
                <a:lnTo>
                  <a:pt x="214512" y="1287527"/>
                </a:lnTo>
                <a:lnTo>
                  <a:pt x="226313" y="1329435"/>
                </a:lnTo>
                <a:lnTo>
                  <a:pt x="241615" y="1378883"/>
                </a:lnTo>
                <a:lnTo>
                  <a:pt x="255146" y="1415672"/>
                </a:lnTo>
                <a:lnTo>
                  <a:pt x="273541" y="1450833"/>
                </a:lnTo>
                <a:lnTo>
                  <a:pt x="304508" y="1470173"/>
                </a:lnTo>
                <a:lnTo>
                  <a:pt x="311476" y="1470060"/>
                </a:lnTo>
              </a:path>
            </a:pathLst>
          </a:custGeom>
          <a:ln w="12700">
            <a:solidFill>
              <a:srgbClr val="5B9BD4"/>
            </a:solidFill>
          </a:ln>
        </p:spPr>
        <p:txBody>
          <a:bodyPr wrap="square" lIns="0" tIns="0" rIns="0" bIns="0" rtlCol="0"/>
          <a:lstStyle/>
          <a:p>
            <a:pPr defTabSz="829178"/>
            <a:endParaRPr sz="1632">
              <a:solidFill>
                <a:prstClr val="black"/>
              </a:solidFill>
              <a:latin typeface="Calibri"/>
            </a:endParaRPr>
          </a:p>
        </p:txBody>
      </p:sp>
      <p:sp>
        <p:nvSpPr>
          <p:cNvPr id="123" name="object 161"/>
          <p:cNvSpPr txBox="1"/>
          <p:nvPr/>
        </p:nvSpPr>
        <p:spPr>
          <a:xfrm>
            <a:off x="7924542" y="4927759"/>
            <a:ext cx="935388" cy="223266"/>
          </a:xfrm>
          <a:prstGeom prst="rect">
            <a:avLst/>
          </a:prstGeom>
          <a:solidFill>
            <a:schemeClr val="bg1"/>
          </a:solidFill>
        </p:spPr>
        <p:txBody>
          <a:bodyPr vert="horz" wrap="square" lIns="0" tIns="0" rIns="0" bIns="0" rtlCol="0">
            <a:spAutoFit/>
          </a:bodyPr>
          <a:lstStyle/>
          <a:p>
            <a:pPr marL="11516" defTabSz="829178"/>
            <a:r>
              <a:rPr sz="1451" spc="14" dirty="0">
                <a:solidFill>
                  <a:prstClr val="black"/>
                </a:solidFill>
                <a:latin typeface="Calibri"/>
                <a:cs typeface="Calibri"/>
              </a:rPr>
              <a:t>H</a:t>
            </a:r>
            <a:r>
              <a:rPr sz="1451" spc="41" dirty="0">
                <a:solidFill>
                  <a:prstClr val="black"/>
                </a:solidFill>
                <a:latin typeface="Calibri"/>
                <a:cs typeface="Calibri"/>
              </a:rPr>
              <a:t>a</a:t>
            </a:r>
            <a:r>
              <a:rPr sz="1451" spc="9" dirty="0">
                <a:solidFill>
                  <a:prstClr val="black"/>
                </a:solidFill>
                <a:latin typeface="Calibri"/>
                <a:cs typeface="Calibri"/>
              </a:rPr>
              <a:t>s</a:t>
            </a:r>
            <a:r>
              <a:rPr lang="en-US" sz="1451" spc="5" dirty="0">
                <a:solidFill>
                  <a:prstClr val="black"/>
                </a:solidFill>
                <a:latin typeface="Calibri"/>
                <a:cs typeface="Calibri"/>
              </a:rPr>
              <a:t>-</a:t>
            </a:r>
            <a:r>
              <a:rPr sz="1451" spc="14" dirty="0">
                <a:solidFill>
                  <a:prstClr val="black"/>
                </a:solidFill>
                <a:latin typeface="Calibri"/>
                <a:cs typeface="Calibri"/>
              </a:rPr>
              <a:t>o</a:t>
            </a:r>
            <a:r>
              <a:rPr sz="1451" spc="9" dirty="0">
                <a:solidFill>
                  <a:prstClr val="black"/>
                </a:solidFill>
                <a:latin typeface="Calibri"/>
                <a:cs typeface="Calibri"/>
              </a:rPr>
              <a:t>utp</a:t>
            </a:r>
            <a:r>
              <a:rPr sz="1451" spc="45" dirty="0">
                <a:solidFill>
                  <a:prstClr val="black"/>
                </a:solidFill>
                <a:latin typeface="Calibri"/>
                <a:cs typeface="Calibri"/>
              </a:rPr>
              <a:t>u</a:t>
            </a:r>
            <a:r>
              <a:rPr sz="1451" spc="9" dirty="0">
                <a:solidFill>
                  <a:prstClr val="black"/>
                </a:solidFill>
                <a:latin typeface="Calibri"/>
                <a:cs typeface="Calibri"/>
              </a:rPr>
              <a:t>t</a:t>
            </a:r>
            <a:endParaRPr sz="1451" dirty="0">
              <a:solidFill>
                <a:prstClr val="black"/>
              </a:solidFill>
              <a:latin typeface="Calibri"/>
              <a:cs typeface="Calibri"/>
            </a:endParaRPr>
          </a:p>
        </p:txBody>
      </p:sp>
      <p:sp>
        <p:nvSpPr>
          <p:cNvPr id="124" name="object 76"/>
          <p:cNvSpPr/>
          <p:nvPr/>
        </p:nvSpPr>
        <p:spPr>
          <a:xfrm>
            <a:off x="8440158" y="5899772"/>
            <a:ext cx="74281" cy="154961"/>
          </a:xfrm>
          <a:custGeom>
            <a:avLst/>
            <a:gdLst/>
            <a:ahLst/>
            <a:cxnLst/>
            <a:rect l="l" t="t" r="r" b="b"/>
            <a:pathLst>
              <a:path w="81914" h="100329">
                <a:moveTo>
                  <a:pt x="78740" y="0"/>
                </a:moveTo>
                <a:lnTo>
                  <a:pt x="0" y="42291"/>
                </a:lnTo>
                <a:lnTo>
                  <a:pt x="81661" y="99822"/>
                </a:lnTo>
                <a:lnTo>
                  <a:pt x="78740" y="0"/>
                </a:lnTo>
                <a:close/>
              </a:path>
            </a:pathLst>
          </a:custGeom>
          <a:solidFill>
            <a:srgbClr val="FFC000"/>
          </a:solidFill>
          <a:ln>
            <a:solidFill>
              <a:srgbClr val="5B9BD4"/>
            </a:solidFill>
          </a:ln>
        </p:spPr>
        <p:txBody>
          <a:bodyPr wrap="square" lIns="0" tIns="0" rIns="0" bIns="0" rtlCol="0"/>
          <a:lstStyle/>
          <a:p>
            <a:pPr defTabSz="829178"/>
            <a:endParaRPr sz="1632">
              <a:solidFill>
                <a:prstClr val="black"/>
              </a:solidFill>
              <a:latin typeface="Calibri"/>
            </a:endParaRPr>
          </a:p>
        </p:txBody>
      </p:sp>
      <p:sp>
        <p:nvSpPr>
          <p:cNvPr id="125" name="object 68"/>
          <p:cNvSpPr txBox="1"/>
          <p:nvPr/>
        </p:nvSpPr>
        <p:spPr>
          <a:xfrm>
            <a:off x="7998261" y="6015198"/>
            <a:ext cx="1528085" cy="390748"/>
          </a:xfrm>
          <a:prstGeom prst="rect">
            <a:avLst/>
          </a:prstGeom>
          <a:solidFill>
            <a:schemeClr val="bg1">
              <a:lumMod val="75000"/>
            </a:schemeClr>
          </a:solidFill>
          <a:ln w="4767">
            <a:noFill/>
          </a:ln>
        </p:spPr>
        <p:txBody>
          <a:bodyPr vert="horz" wrap="square" lIns="0" tIns="0" rIns="0" bIns="0" rtlCol="0">
            <a:spAutoFit/>
          </a:bodyPr>
          <a:lstStyle/>
          <a:p>
            <a:pPr algn="ctr" defTabSz="981770"/>
            <a:r>
              <a:rPr sz="2539" spc="5" dirty="0">
                <a:solidFill>
                  <a:prstClr val="black"/>
                </a:solidFill>
                <a:latin typeface="Calibri"/>
                <a:cs typeface="Calibri"/>
              </a:rPr>
              <a:t>P</a:t>
            </a:r>
            <a:r>
              <a:rPr sz="2539" spc="-14" dirty="0">
                <a:solidFill>
                  <a:prstClr val="black"/>
                </a:solidFill>
                <a:latin typeface="Calibri"/>
                <a:cs typeface="Calibri"/>
              </a:rPr>
              <a:t>r</a:t>
            </a:r>
            <a:r>
              <a:rPr sz="2539" spc="-5" dirty="0">
                <a:solidFill>
                  <a:prstClr val="black"/>
                </a:solidFill>
                <a:latin typeface="Calibri"/>
                <a:cs typeface="Calibri"/>
              </a:rPr>
              <a:t>odu</a:t>
            </a:r>
            <a:r>
              <a:rPr sz="2539" spc="-14" dirty="0">
                <a:solidFill>
                  <a:prstClr val="black"/>
                </a:solidFill>
                <a:latin typeface="Calibri"/>
                <a:cs typeface="Calibri"/>
              </a:rPr>
              <a:t>c</a:t>
            </a:r>
            <a:r>
              <a:rPr sz="2539" dirty="0">
                <a:solidFill>
                  <a:prstClr val="black"/>
                </a:solidFill>
                <a:latin typeface="Calibri"/>
                <a:cs typeface="Calibri"/>
              </a:rPr>
              <a:t>t</a:t>
            </a:r>
            <a:endParaRPr sz="2176" dirty="0">
              <a:solidFill>
                <a:prstClr val="black"/>
              </a:solidFill>
              <a:latin typeface="Calibri"/>
              <a:cs typeface="Calibri"/>
            </a:endParaRPr>
          </a:p>
        </p:txBody>
      </p:sp>
      <p:cxnSp>
        <p:nvCxnSpPr>
          <p:cNvPr id="60" name="Straight Connector 59"/>
          <p:cNvCxnSpPr/>
          <p:nvPr/>
        </p:nvCxnSpPr>
        <p:spPr>
          <a:xfrm>
            <a:off x="1304566" y="3784191"/>
            <a:ext cx="9793274"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925870" y="5549108"/>
            <a:ext cx="10018523" cy="25912"/>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3" name="Slide Number Placeholder 2"/>
          <p:cNvSpPr>
            <a:spLocks noGrp="1"/>
          </p:cNvSpPr>
          <p:nvPr>
            <p:ph type="sldNum" sz="quarter" idx="7"/>
          </p:nvPr>
        </p:nvSpPr>
        <p:spPr/>
        <p:txBody>
          <a:bodyPr/>
          <a:lstStyle/>
          <a:p>
            <a:pPr defTabSz="829178"/>
            <a:fld id="{B6F15528-21DE-4FAA-801E-634DDDAF4B2B}" type="slidenum">
              <a:rPr lang="en-US">
                <a:solidFill>
                  <a:prstClr val="black">
                    <a:tint val="75000"/>
                  </a:prstClr>
                </a:solidFill>
                <a:latin typeface="Calibri"/>
              </a:rPr>
              <a:pPr defTabSz="829178"/>
              <a:t>148</a:t>
            </a:fld>
            <a:endParaRPr lang="en-US">
              <a:solidFill>
                <a:prstClr val="black">
                  <a:tint val="75000"/>
                </a:prstClr>
              </a:solidFill>
              <a:latin typeface="Calibri"/>
            </a:endParaRPr>
          </a:p>
        </p:txBody>
      </p:sp>
    </p:spTree>
    <p:extLst>
      <p:ext uri="{BB962C8B-B14F-4D97-AF65-F5344CB8AC3E}">
        <p14:creationId xmlns:p14="http://schemas.microsoft.com/office/powerpoint/2010/main" val="341845424"/>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4" name="object 21"/>
          <p:cNvSpPr/>
          <p:nvPr/>
        </p:nvSpPr>
        <p:spPr>
          <a:xfrm flipV="1">
            <a:off x="5426878" y="2576554"/>
            <a:ext cx="921656" cy="77351"/>
          </a:xfrm>
          <a:custGeom>
            <a:avLst/>
            <a:gdLst/>
            <a:ahLst/>
            <a:cxnLst/>
            <a:rect l="l" t="t" r="r" b="b"/>
            <a:pathLst>
              <a:path w="118744">
                <a:moveTo>
                  <a:pt x="0" y="0"/>
                </a:moveTo>
                <a:lnTo>
                  <a:pt x="118237" y="0"/>
                </a:lnTo>
              </a:path>
            </a:pathLst>
          </a:custGeom>
          <a:ln w="12700">
            <a:solidFill>
              <a:srgbClr val="5B9BD4"/>
            </a:solidFill>
          </a:ln>
        </p:spPr>
        <p:txBody>
          <a:bodyPr wrap="square" lIns="0" tIns="0" rIns="0" bIns="0" rtlCol="0"/>
          <a:lstStyle/>
          <a:p>
            <a:pPr defTabSz="829178">
              <a:defRPr/>
            </a:pPr>
            <a:endParaRPr sz="3627">
              <a:solidFill>
                <a:prstClr val="black"/>
              </a:solidFill>
              <a:latin typeface="Calibri"/>
            </a:endParaRPr>
          </a:p>
        </p:txBody>
      </p:sp>
      <p:sp>
        <p:nvSpPr>
          <p:cNvPr id="97" name="object 21"/>
          <p:cNvSpPr/>
          <p:nvPr/>
        </p:nvSpPr>
        <p:spPr>
          <a:xfrm flipV="1">
            <a:off x="2355844" y="2610979"/>
            <a:ext cx="921656" cy="77351"/>
          </a:xfrm>
          <a:custGeom>
            <a:avLst/>
            <a:gdLst/>
            <a:ahLst/>
            <a:cxnLst/>
            <a:rect l="l" t="t" r="r" b="b"/>
            <a:pathLst>
              <a:path w="118744">
                <a:moveTo>
                  <a:pt x="0" y="0"/>
                </a:moveTo>
                <a:lnTo>
                  <a:pt x="118237" y="0"/>
                </a:lnTo>
              </a:path>
            </a:pathLst>
          </a:custGeom>
          <a:ln w="12700">
            <a:solidFill>
              <a:srgbClr val="5B9BD4"/>
            </a:solidFill>
          </a:ln>
        </p:spPr>
        <p:txBody>
          <a:bodyPr wrap="square" lIns="0" tIns="0" rIns="0" bIns="0" rtlCol="0"/>
          <a:lstStyle/>
          <a:p>
            <a:pPr defTabSz="829178">
              <a:defRPr/>
            </a:pPr>
            <a:endParaRPr sz="3627">
              <a:solidFill>
                <a:prstClr val="black"/>
              </a:solidFill>
              <a:latin typeface="Calibri"/>
            </a:endParaRPr>
          </a:p>
        </p:txBody>
      </p:sp>
      <p:sp>
        <p:nvSpPr>
          <p:cNvPr id="98" name="object 22"/>
          <p:cNvSpPr/>
          <p:nvPr/>
        </p:nvSpPr>
        <p:spPr>
          <a:xfrm rot="10800000">
            <a:off x="2274654" y="2657199"/>
            <a:ext cx="81190" cy="81190"/>
          </a:xfrm>
          <a:custGeom>
            <a:avLst/>
            <a:gdLst/>
            <a:ahLst/>
            <a:cxnLst/>
            <a:rect l="l" t="t" r="r" b="b"/>
            <a:pathLst>
              <a:path w="89535" h="89535">
                <a:moveTo>
                  <a:pt x="0" y="0"/>
                </a:moveTo>
                <a:lnTo>
                  <a:pt x="0" y="89408"/>
                </a:lnTo>
                <a:lnTo>
                  <a:pt x="89407" y="44703"/>
                </a:lnTo>
                <a:lnTo>
                  <a:pt x="0" y="0"/>
                </a:lnTo>
                <a:close/>
              </a:path>
            </a:pathLst>
          </a:custGeom>
          <a:solidFill>
            <a:srgbClr val="FFC000"/>
          </a:solidFill>
          <a:ln>
            <a:solidFill>
              <a:srgbClr val="5B9BD4"/>
            </a:solidFill>
          </a:ln>
        </p:spPr>
        <p:txBody>
          <a:bodyPr wrap="square" lIns="0" tIns="0" rIns="0" bIns="0" rtlCol="0"/>
          <a:lstStyle/>
          <a:p>
            <a:pPr defTabSz="829178">
              <a:defRPr/>
            </a:pPr>
            <a:endParaRPr sz="3627">
              <a:solidFill>
                <a:prstClr val="black"/>
              </a:solidFill>
              <a:latin typeface="Calibri"/>
            </a:endParaRPr>
          </a:p>
        </p:txBody>
      </p:sp>
      <p:sp>
        <p:nvSpPr>
          <p:cNvPr id="99" name="object 23"/>
          <p:cNvSpPr txBox="1"/>
          <p:nvPr/>
        </p:nvSpPr>
        <p:spPr>
          <a:xfrm>
            <a:off x="2428437" y="2599821"/>
            <a:ext cx="451161" cy="167418"/>
          </a:xfrm>
          <a:prstGeom prst="rect">
            <a:avLst/>
          </a:prstGeom>
          <a:solidFill>
            <a:schemeClr val="bg1"/>
          </a:solidFill>
        </p:spPr>
        <p:txBody>
          <a:bodyPr vert="horz" wrap="square" lIns="0" tIns="0" rIns="0" bIns="0" rtlCol="0">
            <a:spAutoFit/>
          </a:bodyPr>
          <a:lstStyle/>
          <a:p>
            <a:pPr marL="11516" defTabSz="829178">
              <a:defRPr/>
            </a:pPr>
            <a:r>
              <a:rPr lang="en-US" sz="1088" spc="-9" dirty="0">
                <a:solidFill>
                  <a:prstClr val="black"/>
                </a:solidFill>
                <a:latin typeface="Calibri"/>
                <a:cs typeface="Calibri"/>
              </a:rPr>
              <a:t>Follows</a:t>
            </a:r>
            <a:endParaRPr sz="1088" dirty="0">
              <a:solidFill>
                <a:prstClr val="black"/>
              </a:solidFill>
              <a:latin typeface="Calibri"/>
              <a:cs typeface="Calibri"/>
            </a:endParaRPr>
          </a:p>
        </p:txBody>
      </p:sp>
      <p:sp>
        <p:nvSpPr>
          <p:cNvPr id="5" name="object 54"/>
          <p:cNvSpPr/>
          <p:nvPr/>
        </p:nvSpPr>
        <p:spPr>
          <a:xfrm>
            <a:off x="6685749" y="1321504"/>
            <a:ext cx="0" cy="172746"/>
          </a:xfrm>
          <a:custGeom>
            <a:avLst/>
            <a:gdLst/>
            <a:ahLst/>
            <a:cxnLst/>
            <a:rect l="l" t="t" r="r" b="b"/>
            <a:pathLst>
              <a:path h="190500">
                <a:moveTo>
                  <a:pt x="0" y="0"/>
                </a:moveTo>
                <a:lnTo>
                  <a:pt x="0" y="9668"/>
                </a:lnTo>
                <a:lnTo>
                  <a:pt x="0" y="20102"/>
                </a:lnTo>
                <a:lnTo>
                  <a:pt x="0" y="31224"/>
                </a:lnTo>
                <a:lnTo>
                  <a:pt x="0" y="108117"/>
                </a:lnTo>
                <a:lnTo>
                  <a:pt x="0" y="121909"/>
                </a:lnTo>
                <a:lnTo>
                  <a:pt x="0" y="135775"/>
                </a:lnTo>
                <a:lnTo>
                  <a:pt x="0" y="149639"/>
                </a:lnTo>
                <a:lnTo>
                  <a:pt x="0" y="163423"/>
                </a:lnTo>
                <a:lnTo>
                  <a:pt x="0" y="177051"/>
                </a:lnTo>
                <a:lnTo>
                  <a:pt x="0" y="190446"/>
                </a:lnTo>
              </a:path>
            </a:pathLst>
          </a:custGeom>
          <a:solidFill>
            <a:srgbClr val="FFC000"/>
          </a:solidFill>
          <a:ln w="12700">
            <a:solidFill>
              <a:srgbClr val="5B9BD4"/>
            </a:solidFill>
          </a:ln>
        </p:spPr>
        <p:txBody>
          <a:bodyPr wrap="square" lIns="0" tIns="0" rIns="0" bIns="0" rtlCol="0"/>
          <a:lstStyle/>
          <a:p>
            <a:pPr defTabSz="829178">
              <a:defRPr/>
            </a:pPr>
            <a:endParaRPr sz="1632">
              <a:solidFill>
                <a:prstClr val="black"/>
              </a:solidFill>
              <a:latin typeface="Calibri"/>
            </a:endParaRPr>
          </a:p>
        </p:txBody>
      </p:sp>
      <p:sp>
        <p:nvSpPr>
          <p:cNvPr id="6" name="object 2"/>
          <p:cNvSpPr txBox="1"/>
          <p:nvPr/>
        </p:nvSpPr>
        <p:spPr>
          <a:xfrm>
            <a:off x="6551879" y="647579"/>
            <a:ext cx="380040" cy="139590"/>
          </a:xfrm>
          <a:prstGeom prst="rect">
            <a:avLst/>
          </a:prstGeom>
          <a:solidFill>
            <a:srgbClr val="FFC000"/>
          </a:solidFill>
        </p:spPr>
        <p:txBody>
          <a:bodyPr vert="horz" wrap="square" lIns="0" tIns="0" rIns="0" bIns="0" rtlCol="0">
            <a:spAutoFit/>
          </a:bodyPr>
          <a:lstStyle/>
          <a:p>
            <a:pPr marL="11516" defTabSz="829178">
              <a:defRPr/>
            </a:pPr>
            <a:r>
              <a:rPr sz="907" spc="5" dirty="0">
                <a:solidFill>
                  <a:prstClr val="black"/>
                </a:solidFill>
                <a:latin typeface="Calibri"/>
                <a:cs typeface="Calibri"/>
              </a:rPr>
              <a:t>P</a:t>
            </a:r>
            <a:r>
              <a:rPr sz="907" spc="-14" dirty="0">
                <a:solidFill>
                  <a:prstClr val="black"/>
                </a:solidFill>
                <a:latin typeface="Calibri"/>
                <a:cs typeface="Calibri"/>
              </a:rPr>
              <a:t>r</a:t>
            </a:r>
            <a:r>
              <a:rPr sz="907" spc="-5" dirty="0">
                <a:solidFill>
                  <a:prstClr val="black"/>
                </a:solidFill>
                <a:latin typeface="Calibri"/>
                <a:cs typeface="Calibri"/>
              </a:rPr>
              <a:t>o</a:t>
            </a:r>
            <a:r>
              <a:rPr sz="907" spc="-14" dirty="0">
                <a:solidFill>
                  <a:prstClr val="black"/>
                </a:solidFill>
                <a:latin typeface="Calibri"/>
                <a:cs typeface="Calibri"/>
              </a:rPr>
              <a:t>c</a:t>
            </a:r>
            <a:r>
              <a:rPr sz="907" spc="23" dirty="0">
                <a:solidFill>
                  <a:prstClr val="black"/>
                </a:solidFill>
                <a:latin typeface="Calibri"/>
                <a:cs typeface="Calibri"/>
              </a:rPr>
              <a:t>e</a:t>
            </a:r>
            <a:r>
              <a:rPr sz="907" spc="-18" dirty="0">
                <a:solidFill>
                  <a:prstClr val="black"/>
                </a:solidFill>
                <a:latin typeface="Calibri"/>
                <a:cs typeface="Calibri"/>
              </a:rPr>
              <a:t>s</a:t>
            </a:r>
            <a:r>
              <a:rPr sz="907" spc="5" dirty="0">
                <a:solidFill>
                  <a:prstClr val="black"/>
                </a:solidFill>
                <a:latin typeface="Calibri"/>
                <a:cs typeface="Calibri"/>
              </a:rPr>
              <a:t>s</a:t>
            </a:r>
            <a:endParaRPr sz="907" dirty="0">
              <a:solidFill>
                <a:prstClr val="black"/>
              </a:solidFill>
              <a:latin typeface="Calibri"/>
              <a:cs typeface="Calibri"/>
            </a:endParaRPr>
          </a:p>
        </p:txBody>
      </p:sp>
      <p:sp>
        <p:nvSpPr>
          <p:cNvPr id="7" name="object 52"/>
          <p:cNvSpPr/>
          <p:nvPr/>
        </p:nvSpPr>
        <p:spPr>
          <a:xfrm>
            <a:off x="6698368" y="756891"/>
            <a:ext cx="41458" cy="389835"/>
          </a:xfrm>
          <a:custGeom>
            <a:avLst/>
            <a:gdLst/>
            <a:ahLst/>
            <a:cxnLst/>
            <a:rect l="l" t="t" r="r" b="b"/>
            <a:pathLst>
              <a:path h="190500">
                <a:moveTo>
                  <a:pt x="0" y="0"/>
                </a:moveTo>
                <a:lnTo>
                  <a:pt x="0" y="9646"/>
                </a:lnTo>
                <a:lnTo>
                  <a:pt x="0" y="20064"/>
                </a:lnTo>
                <a:lnTo>
                  <a:pt x="0" y="31175"/>
                </a:lnTo>
                <a:lnTo>
                  <a:pt x="0" y="42903"/>
                </a:lnTo>
                <a:lnTo>
                  <a:pt x="0" y="55171"/>
                </a:lnTo>
                <a:lnTo>
                  <a:pt x="0" y="67899"/>
                </a:lnTo>
                <a:lnTo>
                  <a:pt x="0" y="81012"/>
                </a:lnTo>
                <a:lnTo>
                  <a:pt x="0" y="94431"/>
                </a:lnTo>
                <a:lnTo>
                  <a:pt x="0" y="108080"/>
                </a:lnTo>
                <a:lnTo>
                  <a:pt x="0" y="121880"/>
                </a:lnTo>
                <a:lnTo>
                  <a:pt x="0" y="135755"/>
                </a:lnTo>
                <a:lnTo>
                  <a:pt x="0" y="149626"/>
                </a:lnTo>
                <a:lnTo>
                  <a:pt x="0" y="163417"/>
                </a:lnTo>
                <a:lnTo>
                  <a:pt x="0" y="177049"/>
                </a:lnTo>
                <a:lnTo>
                  <a:pt x="0" y="190446"/>
                </a:lnTo>
              </a:path>
            </a:pathLst>
          </a:custGeom>
          <a:solidFill>
            <a:srgbClr val="FFC000"/>
          </a:solidFill>
          <a:ln w="12700">
            <a:solidFill>
              <a:srgbClr val="5B9BD4"/>
            </a:solidFill>
          </a:ln>
        </p:spPr>
        <p:txBody>
          <a:bodyPr wrap="square" lIns="0" tIns="0" rIns="0" bIns="0" rtlCol="0"/>
          <a:lstStyle/>
          <a:p>
            <a:pPr defTabSz="829178">
              <a:defRPr/>
            </a:pPr>
            <a:endParaRPr sz="1632">
              <a:solidFill>
                <a:prstClr val="black"/>
              </a:solidFill>
              <a:latin typeface="Calibri"/>
            </a:endParaRPr>
          </a:p>
        </p:txBody>
      </p:sp>
      <p:sp>
        <p:nvSpPr>
          <p:cNvPr id="9" name="object 4"/>
          <p:cNvSpPr/>
          <p:nvPr/>
        </p:nvSpPr>
        <p:spPr>
          <a:xfrm>
            <a:off x="6092134" y="957799"/>
            <a:ext cx="1187234" cy="309849"/>
          </a:xfrm>
          <a:custGeom>
            <a:avLst/>
            <a:gdLst/>
            <a:ahLst/>
            <a:cxnLst/>
            <a:rect l="l" t="t" r="r" b="b"/>
            <a:pathLst>
              <a:path w="1440179" h="491490">
                <a:moveTo>
                  <a:pt x="0" y="491401"/>
                </a:moveTo>
                <a:lnTo>
                  <a:pt x="1440052" y="491401"/>
                </a:lnTo>
                <a:lnTo>
                  <a:pt x="1440052" y="0"/>
                </a:lnTo>
                <a:lnTo>
                  <a:pt x="0" y="0"/>
                </a:lnTo>
                <a:lnTo>
                  <a:pt x="0" y="491401"/>
                </a:lnTo>
                <a:close/>
              </a:path>
            </a:pathLst>
          </a:custGeom>
          <a:solidFill>
            <a:srgbClr val="FFC000"/>
          </a:solidFill>
        </p:spPr>
        <p:txBody>
          <a:bodyPr wrap="square" lIns="0" tIns="0" rIns="0" bIns="0" rtlCol="0"/>
          <a:lstStyle/>
          <a:p>
            <a:pPr defTabSz="829178">
              <a:defRPr/>
            </a:pPr>
            <a:endParaRPr sz="1632">
              <a:solidFill>
                <a:prstClr val="black"/>
              </a:solidFill>
              <a:latin typeface="Calibri"/>
            </a:endParaRPr>
          </a:p>
        </p:txBody>
      </p:sp>
      <p:sp>
        <p:nvSpPr>
          <p:cNvPr id="11" name="object 6"/>
          <p:cNvSpPr txBox="1"/>
          <p:nvPr/>
        </p:nvSpPr>
        <p:spPr>
          <a:xfrm>
            <a:off x="5618122" y="941464"/>
            <a:ext cx="2130879" cy="334835"/>
          </a:xfrm>
          <a:prstGeom prst="rect">
            <a:avLst/>
          </a:prstGeom>
          <a:solidFill>
            <a:srgbClr val="FFC000"/>
          </a:solidFill>
        </p:spPr>
        <p:txBody>
          <a:bodyPr vert="horz" wrap="square" lIns="0" tIns="0" rIns="0" bIns="0" rtlCol="0">
            <a:spAutoFit/>
          </a:bodyPr>
          <a:lstStyle/>
          <a:p>
            <a:pPr marL="11516" algn="ctr" defTabSz="829178">
              <a:defRPr/>
            </a:pPr>
            <a:r>
              <a:rPr sz="2176" spc="5" dirty="0">
                <a:solidFill>
                  <a:prstClr val="black"/>
                </a:solidFill>
                <a:latin typeface="Calibri"/>
                <a:cs typeface="Calibri"/>
              </a:rPr>
              <a:t>P</a:t>
            </a:r>
            <a:r>
              <a:rPr sz="2176" spc="-9" dirty="0">
                <a:solidFill>
                  <a:prstClr val="black"/>
                </a:solidFill>
                <a:latin typeface="Calibri"/>
                <a:cs typeface="Calibri"/>
              </a:rPr>
              <a:t>l</a:t>
            </a:r>
            <a:r>
              <a:rPr sz="2176" spc="5" dirty="0">
                <a:solidFill>
                  <a:prstClr val="black"/>
                </a:solidFill>
                <a:latin typeface="Calibri"/>
                <a:cs typeface="Calibri"/>
              </a:rPr>
              <a:t>a</a:t>
            </a:r>
            <a:r>
              <a:rPr sz="2176" spc="-5" dirty="0">
                <a:solidFill>
                  <a:prstClr val="black"/>
                </a:solidFill>
                <a:latin typeface="Calibri"/>
                <a:cs typeface="Calibri"/>
              </a:rPr>
              <a:t>nn</a:t>
            </a:r>
            <a:r>
              <a:rPr sz="2176" spc="-14" dirty="0">
                <a:solidFill>
                  <a:prstClr val="black"/>
                </a:solidFill>
                <a:latin typeface="Calibri"/>
                <a:cs typeface="Calibri"/>
              </a:rPr>
              <a:t>e</a:t>
            </a:r>
            <a:r>
              <a:rPr sz="2176" spc="5" dirty="0">
                <a:solidFill>
                  <a:prstClr val="black"/>
                </a:solidFill>
                <a:latin typeface="Calibri"/>
                <a:cs typeface="Calibri"/>
              </a:rPr>
              <a:t>d</a:t>
            </a:r>
            <a:r>
              <a:rPr sz="2176" spc="-9" dirty="0">
                <a:solidFill>
                  <a:prstClr val="black"/>
                </a:solidFill>
                <a:latin typeface="Calibri"/>
                <a:cs typeface="Calibri"/>
              </a:rPr>
              <a:t> </a:t>
            </a:r>
            <a:r>
              <a:rPr sz="2176" spc="5" dirty="0">
                <a:solidFill>
                  <a:prstClr val="black"/>
                </a:solidFill>
                <a:latin typeface="Calibri"/>
                <a:cs typeface="Calibri"/>
              </a:rPr>
              <a:t>P</a:t>
            </a:r>
            <a:r>
              <a:rPr sz="2176" spc="-14" dirty="0">
                <a:solidFill>
                  <a:prstClr val="black"/>
                </a:solidFill>
                <a:latin typeface="Calibri"/>
                <a:cs typeface="Calibri"/>
              </a:rPr>
              <a:t>r</a:t>
            </a:r>
            <a:r>
              <a:rPr sz="2176" spc="-9" dirty="0">
                <a:solidFill>
                  <a:prstClr val="black"/>
                </a:solidFill>
                <a:latin typeface="Calibri"/>
                <a:cs typeface="Calibri"/>
              </a:rPr>
              <a:t>o</a:t>
            </a:r>
            <a:r>
              <a:rPr sz="2176" spc="-14" dirty="0">
                <a:solidFill>
                  <a:prstClr val="black"/>
                </a:solidFill>
                <a:latin typeface="Calibri"/>
                <a:cs typeface="Calibri"/>
              </a:rPr>
              <a:t>c</a:t>
            </a:r>
            <a:r>
              <a:rPr sz="2176" spc="18" dirty="0">
                <a:solidFill>
                  <a:prstClr val="black"/>
                </a:solidFill>
                <a:latin typeface="Calibri"/>
                <a:cs typeface="Calibri"/>
              </a:rPr>
              <a:t>e</a:t>
            </a:r>
            <a:r>
              <a:rPr sz="2176" spc="-18" dirty="0">
                <a:solidFill>
                  <a:prstClr val="black"/>
                </a:solidFill>
                <a:latin typeface="Calibri"/>
                <a:cs typeface="Calibri"/>
              </a:rPr>
              <a:t>s</a:t>
            </a:r>
            <a:r>
              <a:rPr sz="2176" spc="5" dirty="0">
                <a:solidFill>
                  <a:prstClr val="black"/>
                </a:solidFill>
                <a:latin typeface="Calibri"/>
                <a:cs typeface="Calibri"/>
              </a:rPr>
              <a:t>s</a:t>
            </a:r>
            <a:endParaRPr sz="2176" dirty="0">
              <a:solidFill>
                <a:prstClr val="black"/>
              </a:solidFill>
              <a:latin typeface="Calibri"/>
              <a:cs typeface="Calibri"/>
            </a:endParaRPr>
          </a:p>
        </p:txBody>
      </p:sp>
      <p:sp>
        <p:nvSpPr>
          <p:cNvPr id="14" name="object 9"/>
          <p:cNvSpPr/>
          <p:nvPr/>
        </p:nvSpPr>
        <p:spPr>
          <a:xfrm>
            <a:off x="1190914" y="1462659"/>
            <a:ext cx="9753479" cy="416883"/>
          </a:xfrm>
          <a:custGeom>
            <a:avLst/>
            <a:gdLst/>
            <a:ahLst/>
            <a:cxnLst/>
            <a:rect l="l" t="t" r="r" b="b"/>
            <a:pathLst>
              <a:path w="9378315" h="491489">
                <a:moveTo>
                  <a:pt x="0" y="491401"/>
                </a:moveTo>
                <a:lnTo>
                  <a:pt x="9378061" y="491401"/>
                </a:lnTo>
                <a:lnTo>
                  <a:pt x="9378061" y="0"/>
                </a:lnTo>
                <a:lnTo>
                  <a:pt x="0" y="0"/>
                </a:lnTo>
                <a:lnTo>
                  <a:pt x="0" y="491401"/>
                </a:lnTo>
                <a:close/>
              </a:path>
            </a:pathLst>
          </a:custGeom>
          <a:solidFill>
            <a:srgbClr val="FFC000"/>
          </a:solidFill>
          <a:ln w="4767">
            <a:solidFill>
              <a:srgbClr val="C7C7C7"/>
            </a:solidFill>
          </a:ln>
        </p:spPr>
        <p:txBody>
          <a:bodyPr wrap="square" lIns="0" tIns="0" rIns="0" bIns="0" rtlCol="0"/>
          <a:lstStyle/>
          <a:p>
            <a:pPr defTabSz="829178">
              <a:defRPr/>
            </a:pPr>
            <a:endParaRPr sz="1632">
              <a:solidFill>
                <a:prstClr val="black"/>
              </a:solidFill>
              <a:latin typeface="Calibri"/>
            </a:endParaRPr>
          </a:p>
        </p:txBody>
      </p:sp>
      <p:sp>
        <p:nvSpPr>
          <p:cNvPr id="15" name="object 10"/>
          <p:cNvSpPr txBox="1"/>
          <p:nvPr/>
        </p:nvSpPr>
        <p:spPr>
          <a:xfrm>
            <a:off x="5304229" y="1525768"/>
            <a:ext cx="4191010" cy="334835"/>
          </a:xfrm>
          <a:prstGeom prst="rect">
            <a:avLst/>
          </a:prstGeom>
          <a:solidFill>
            <a:srgbClr val="FFC000"/>
          </a:solidFill>
        </p:spPr>
        <p:txBody>
          <a:bodyPr vert="horz" wrap="square" lIns="0" tIns="0" rIns="0" bIns="0" rtlCol="0">
            <a:spAutoFit/>
          </a:bodyPr>
          <a:lstStyle/>
          <a:p>
            <a:pPr marL="11516" defTabSz="829178">
              <a:defRPr/>
            </a:pPr>
            <a:r>
              <a:rPr sz="2176" spc="5" dirty="0">
                <a:solidFill>
                  <a:prstClr val="black"/>
                </a:solidFill>
                <a:latin typeface="Calibri"/>
                <a:cs typeface="Calibri"/>
              </a:rPr>
              <a:t>P</a:t>
            </a:r>
            <a:r>
              <a:rPr sz="2176" spc="-14" dirty="0">
                <a:solidFill>
                  <a:prstClr val="black"/>
                </a:solidFill>
                <a:latin typeface="Calibri"/>
                <a:cs typeface="Calibri"/>
              </a:rPr>
              <a:t>r</a:t>
            </a:r>
            <a:r>
              <a:rPr sz="2176" spc="-5" dirty="0">
                <a:solidFill>
                  <a:prstClr val="black"/>
                </a:solidFill>
                <a:latin typeface="Calibri"/>
                <a:cs typeface="Calibri"/>
              </a:rPr>
              <a:t>odu</a:t>
            </a:r>
            <a:r>
              <a:rPr sz="2176" spc="-14" dirty="0">
                <a:solidFill>
                  <a:prstClr val="black"/>
                </a:solidFill>
                <a:latin typeface="Calibri"/>
                <a:cs typeface="Calibri"/>
              </a:rPr>
              <a:t>c</a:t>
            </a:r>
            <a:r>
              <a:rPr sz="2176" dirty="0">
                <a:solidFill>
                  <a:prstClr val="black"/>
                </a:solidFill>
                <a:latin typeface="Calibri"/>
                <a:cs typeface="Calibri"/>
              </a:rPr>
              <a:t>t</a:t>
            </a:r>
            <a:r>
              <a:rPr sz="2176" spc="-5" dirty="0">
                <a:solidFill>
                  <a:prstClr val="black"/>
                </a:solidFill>
                <a:latin typeface="Calibri"/>
                <a:cs typeface="Calibri"/>
              </a:rPr>
              <a:t> </a:t>
            </a:r>
            <a:r>
              <a:rPr sz="2176" spc="23" dirty="0">
                <a:solidFill>
                  <a:prstClr val="black"/>
                </a:solidFill>
                <a:latin typeface="Calibri"/>
                <a:cs typeface="Calibri"/>
              </a:rPr>
              <a:t>L</a:t>
            </a:r>
            <a:r>
              <a:rPr sz="2176" spc="-9" dirty="0">
                <a:solidFill>
                  <a:prstClr val="black"/>
                </a:solidFill>
                <a:latin typeface="Calibri"/>
                <a:cs typeface="Calibri"/>
              </a:rPr>
              <a:t>if</a:t>
            </a:r>
            <a:r>
              <a:rPr sz="2176" spc="5" dirty="0">
                <a:solidFill>
                  <a:prstClr val="black"/>
                </a:solidFill>
                <a:latin typeface="Calibri"/>
                <a:cs typeface="Calibri"/>
              </a:rPr>
              <a:t>e</a:t>
            </a:r>
            <a:r>
              <a:rPr sz="2176" spc="-18" dirty="0">
                <a:solidFill>
                  <a:prstClr val="black"/>
                </a:solidFill>
                <a:latin typeface="Calibri"/>
                <a:cs typeface="Calibri"/>
              </a:rPr>
              <a:t> </a:t>
            </a:r>
            <a:r>
              <a:rPr sz="2176" spc="-9" dirty="0">
                <a:solidFill>
                  <a:prstClr val="black"/>
                </a:solidFill>
                <a:latin typeface="Calibri"/>
                <a:cs typeface="Calibri"/>
              </a:rPr>
              <a:t>C</a:t>
            </a:r>
            <a:r>
              <a:rPr sz="2176" spc="-5" dirty="0">
                <a:solidFill>
                  <a:prstClr val="black"/>
                </a:solidFill>
                <a:latin typeface="Calibri"/>
                <a:cs typeface="Calibri"/>
              </a:rPr>
              <a:t>y</a:t>
            </a:r>
            <a:r>
              <a:rPr sz="2176" spc="23" dirty="0">
                <a:solidFill>
                  <a:prstClr val="black"/>
                </a:solidFill>
                <a:latin typeface="Calibri"/>
                <a:cs typeface="Calibri"/>
              </a:rPr>
              <a:t>c</a:t>
            </a:r>
            <a:r>
              <a:rPr sz="2176" spc="-9" dirty="0">
                <a:solidFill>
                  <a:prstClr val="black"/>
                </a:solidFill>
                <a:latin typeface="Calibri"/>
                <a:cs typeface="Calibri"/>
              </a:rPr>
              <a:t>l</a:t>
            </a:r>
            <a:r>
              <a:rPr sz="2176" spc="5" dirty="0">
                <a:solidFill>
                  <a:prstClr val="black"/>
                </a:solidFill>
                <a:latin typeface="Calibri"/>
                <a:cs typeface="Calibri"/>
              </a:rPr>
              <a:t>e</a:t>
            </a:r>
            <a:r>
              <a:rPr sz="2176" spc="-9" dirty="0">
                <a:solidFill>
                  <a:prstClr val="black"/>
                </a:solidFill>
                <a:latin typeface="Calibri"/>
                <a:cs typeface="Calibri"/>
              </a:rPr>
              <a:t> </a:t>
            </a:r>
            <a:r>
              <a:rPr sz="2176" spc="-5" dirty="0">
                <a:solidFill>
                  <a:prstClr val="black"/>
                </a:solidFill>
                <a:latin typeface="Calibri"/>
                <a:cs typeface="Calibri"/>
              </a:rPr>
              <a:t>(</a:t>
            </a:r>
            <a:r>
              <a:rPr sz="2176" spc="5" dirty="0">
                <a:solidFill>
                  <a:prstClr val="black"/>
                </a:solidFill>
                <a:latin typeface="Calibri"/>
                <a:cs typeface="Calibri"/>
              </a:rPr>
              <a:t>P</a:t>
            </a:r>
            <a:r>
              <a:rPr sz="2176" spc="-9" dirty="0">
                <a:solidFill>
                  <a:prstClr val="black"/>
                </a:solidFill>
                <a:latin typeface="Calibri"/>
                <a:cs typeface="Calibri"/>
              </a:rPr>
              <a:t>L</a:t>
            </a:r>
            <a:r>
              <a:rPr sz="2176" spc="-5" dirty="0">
                <a:solidFill>
                  <a:prstClr val="black"/>
                </a:solidFill>
                <a:latin typeface="Calibri"/>
                <a:cs typeface="Calibri"/>
              </a:rPr>
              <a:t>C</a:t>
            </a:r>
            <a:r>
              <a:rPr sz="2176" dirty="0">
                <a:solidFill>
                  <a:prstClr val="black"/>
                </a:solidFill>
                <a:latin typeface="Calibri"/>
                <a:cs typeface="Calibri"/>
              </a:rPr>
              <a:t>)</a:t>
            </a:r>
          </a:p>
        </p:txBody>
      </p:sp>
      <p:sp>
        <p:nvSpPr>
          <p:cNvPr id="90" name="object 4"/>
          <p:cNvSpPr/>
          <p:nvPr/>
        </p:nvSpPr>
        <p:spPr>
          <a:xfrm>
            <a:off x="6235289" y="457776"/>
            <a:ext cx="957817" cy="311998"/>
          </a:xfrm>
          <a:custGeom>
            <a:avLst/>
            <a:gdLst/>
            <a:ahLst/>
            <a:cxnLst/>
            <a:rect l="l" t="t" r="r" b="b"/>
            <a:pathLst>
              <a:path w="1440179" h="491490">
                <a:moveTo>
                  <a:pt x="0" y="491401"/>
                </a:moveTo>
                <a:lnTo>
                  <a:pt x="1440052" y="491401"/>
                </a:lnTo>
                <a:lnTo>
                  <a:pt x="1440052" y="0"/>
                </a:lnTo>
                <a:lnTo>
                  <a:pt x="0" y="0"/>
                </a:lnTo>
                <a:lnTo>
                  <a:pt x="0" y="491401"/>
                </a:lnTo>
                <a:close/>
              </a:path>
            </a:pathLst>
          </a:custGeom>
          <a:solidFill>
            <a:srgbClr val="FFC000"/>
          </a:solidFill>
        </p:spPr>
        <p:txBody>
          <a:bodyPr wrap="square" lIns="0" tIns="0" rIns="0" bIns="0" rtlCol="0"/>
          <a:lstStyle/>
          <a:p>
            <a:pPr defTabSz="829178">
              <a:defRPr/>
            </a:pPr>
            <a:endParaRPr sz="1632">
              <a:solidFill>
                <a:prstClr val="black"/>
              </a:solidFill>
              <a:latin typeface="Calibri"/>
            </a:endParaRPr>
          </a:p>
        </p:txBody>
      </p:sp>
      <p:sp>
        <p:nvSpPr>
          <p:cNvPr id="91" name="object 6"/>
          <p:cNvSpPr txBox="1"/>
          <p:nvPr/>
        </p:nvSpPr>
        <p:spPr>
          <a:xfrm>
            <a:off x="5399661" y="388677"/>
            <a:ext cx="2556635" cy="390748"/>
          </a:xfrm>
          <a:prstGeom prst="rect">
            <a:avLst/>
          </a:prstGeom>
          <a:solidFill>
            <a:srgbClr val="FFC000"/>
          </a:solidFill>
        </p:spPr>
        <p:txBody>
          <a:bodyPr vert="horz" wrap="square" lIns="0" tIns="0" rIns="0" bIns="0" rtlCol="0">
            <a:spAutoFit/>
          </a:bodyPr>
          <a:lstStyle/>
          <a:p>
            <a:pPr marL="11516" algn="ctr" defTabSz="829178">
              <a:defRPr/>
            </a:pPr>
            <a:r>
              <a:rPr lang="en-US" sz="2539" spc="5" dirty="0">
                <a:solidFill>
                  <a:prstClr val="black"/>
                </a:solidFill>
                <a:latin typeface="Calibri"/>
                <a:cs typeface="Calibri"/>
              </a:rPr>
              <a:t>BFO: </a:t>
            </a:r>
            <a:r>
              <a:rPr sz="2539" spc="5" dirty="0">
                <a:solidFill>
                  <a:prstClr val="black"/>
                </a:solidFill>
                <a:latin typeface="Calibri"/>
                <a:cs typeface="Calibri"/>
              </a:rPr>
              <a:t>P</a:t>
            </a:r>
            <a:r>
              <a:rPr sz="2539" spc="-14" dirty="0">
                <a:solidFill>
                  <a:prstClr val="black"/>
                </a:solidFill>
                <a:latin typeface="Calibri"/>
                <a:cs typeface="Calibri"/>
              </a:rPr>
              <a:t>r</a:t>
            </a:r>
            <a:r>
              <a:rPr sz="2539" spc="-9" dirty="0">
                <a:solidFill>
                  <a:prstClr val="black"/>
                </a:solidFill>
                <a:latin typeface="Calibri"/>
                <a:cs typeface="Calibri"/>
              </a:rPr>
              <a:t>o</a:t>
            </a:r>
            <a:r>
              <a:rPr sz="2539" spc="-14" dirty="0">
                <a:solidFill>
                  <a:prstClr val="black"/>
                </a:solidFill>
                <a:latin typeface="Calibri"/>
                <a:cs typeface="Calibri"/>
              </a:rPr>
              <a:t>c</a:t>
            </a:r>
            <a:r>
              <a:rPr sz="2539" spc="18" dirty="0">
                <a:solidFill>
                  <a:prstClr val="black"/>
                </a:solidFill>
                <a:latin typeface="Calibri"/>
                <a:cs typeface="Calibri"/>
              </a:rPr>
              <a:t>e</a:t>
            </a:r>
            <a:r>
              <a:rPr sz="2539" spc="-18" dirty="0">
                <a:solidFill>
                  <a:prstClr val="black"/>
                </a:solidFill>
                <a:latin typeface="Calibri"/>
                <a:cs typeface="Calibri"/>
              </a:rPr>
              <a:t>s</a:t>
            </a:r>
            <a:r>
              <a:rPr sz="2539" spc="5" dirty="0">
                <a:solidFill>
                  <a:prstClr val="black"/>
                </a:solidFill>
                <a:latin typeface="Calibri"/>
                <a:cs typeface="Calibri"/>
              </a:rPr>
              <a:t>s</a:t>
            </a:r>
            <a:endParaRPr sz="2539" dirty="0">
              <a:solidFill>
                <a:prstClr val="black"/>
              </a:solidFill>
              <a:latin typeface="Calibri"/>
              <a:cs typeface="Calibri"/>
            </a:endParaRPr>
          </a:p>
        </p:txBody>
      </p:sp>
      <p:sp>
        <p:nvSpPr>
          <p:cNvPr id="114" name="object 89"/>
          <p:cNvSpPr/>
          <p:nvPr/>
        </p:nvSpPr>
        <p:spPr>
          <a:xfrm>
            <a:off x="6664160" y="780811"/>
            <a:ext cx="81190" cy="81190"/>
          </a:xfrm>
          <a:custGeom>
            <a:avLst/>
            <a:gdLst/>
            <a:ahLst/>
            <a:cxnLst/>
            <a:rect l="l" t="t" r="r" b="b"/>
            <a:pathLst>
              <a:path w="89535" h="89535">
                <a:moveTo>
                  <a:pt x="44703" y="0"/>
                </a:moveTo>
                <a:lnTo>
                  <a:pt x="0" y="89407"/>
                </a:lnTo>
                <a:lnTo>
                  <a:pt x="89408" y="89407"/>
                </a:lnTo>
                <a:lnTo>
                  <a:pt x="44703" y="0"/>
                </a:lnTo>
                <a:close/>
              </a:path>
            </a:pathLst>
          </a:custGeom>
          <a:solidFill>
            <a:srgbClr val="FFC000"/>
          </a:solidFill>
          <a:ln>
            <a:solidFill>
              <a:srgbClr val="00B0F0"/>
            </a:solidFill>
          </a:ln>
        </p:spPr>
        <p:txBody>
          <a:bodyPr wrap="square" lIns="0" tIns="0" rIns="0" bIns="0" rtlCol="0"/>
          <a:lstStyle/>
          <a:p>
            <a:pPr defTabSz="829178">
              <a:defRPr/>
            </a:pPr>
            <a:endParaRPr sz="1632">
              <a:solidFill>
                <a:prstClr val="black"/>
              </a:solidFill>
              <a:latin typeface="Calibri"/>
            </a:endParaRPr>
          </a:p>
        </p:txBody>
      </p:sp>
      <p:sp>
        <p:nvSpPr>
          <p:cNvPr id="115" name="object 89"/>
          <p:cNvSpPr/>
          <p:nvPr/>
        </p:nvSpPr>
        <p:spPr>
          <a:xfrm>
            <a:off x="6648612" y="1276591"/>
            <a:ext cx="81190" cy="81190"/>
          </a:xfrm>
          <a:custGeom>
            <a:avLst/>
            <a:gdLst/>
            <a:ahLst/>
            <a:cxnLst/>
            <a:rect l="l" t="t" r="r" b="b"/>
            <a:pathLst>
              <a:path w="89535" h="89535">
                <a:moveTo>
                  <a:pt x="44703" y="0"/>
                </a:moveTo>
                <a:lnTo>
                  <a:pt x="0" y="89407"/>
                </a:lnTo>
                <a:lnTo>
                  <a:pt x="89408" y="89407"/>
                </a:lnTo>
                <a:lnTo>
                  <a:pt x="44703" y="0"/>
                </a:lnTo>
                <a:close/>
              </a:path>
            </a:pathLst>
          </a:custGeom>
          <a:solidFill>
            <a:srgbClr val="FFC000"/>
          </a:solidFill>
          <a:ln>
            <a:solidFill>
              <a:srgbClr val="00B0F0"/>
            </a:solidFill>
          </a:ln>
        </p:spPr>
        <p:txBody>
          <a:bodyPr wrap="square" lIns="0" tIns="0" rIns="0" bIns="0" rtlCol="0"/>
          <a:lstStyle/>
          <a:p>
            <a:pPr defTabSz="829178">
              <a:defRPr/>
            </a:pPr>
            <a:endParaRPr sz="1632">
              <a:solidFill>
                <a:prstClr val="black"/>
              </a:solidFill>
              <a:latin typeface="Calibri"/>
            </a:endParaRPr>
          </a:p>
        </p:txBody>
      </p:sp>
      <p:sp>
        <p:nvSpPr>
          <p:cNvPr id="22" name="object 14"/>
          <p:cNvSpPr txBox="1"/>
          <p:nvPr/>
        </p:nvSpPr>
        <p:spPr>
          <a:xfrm>
            <a:off x="2962520" y="2351133"/>
            <a:ext cx="2360839" cy="669671"/>
          </a:xfrm>
          <a:prstGeom prst="rect">
            <a:avLst/>
          </a:prstGeom>
          <a:solidFill>
            <a:srgbClr val="FFC000"/>
          </a:solidFill>
        </p:spPr>
        <p:txBody>
          <a:bodyPr vert="horz" wrap="square" lIns="0" tIns="0" rIns="0" bIns="0" rtlCol="0">
            <a:spAutoFit/>
          </a:bodyPr>
          <a:lstStyle/>
          <a:p>
            <a:pPr algn="ctr" defTabSz="829178">
              <a:defRPr/>
            </a:pPr>
            <a:r>
              <a:rPr sz="2176" spc="5" dirty="0">
                <a:solidFill>
                  <a:prstClr val="black"/>
                </a:solidFill>
                <a:latin typeface="Calibri"/>
                <a:cs typeface="Calibri"/>
              </a:rPr>
              <a:t>P</a:t>
            </a:r>
            <a:r>
              <a:rPr sz="2176" spc="-14" dirty="0">
                <a:solidFill>
                  <a:prstClr val="black"/>
                </a:solidFill>
                <a:latin typeface="Calibri"/>
                <a:cs typeface="Calibri"/>
              </a:rPr>
              <a:t>r</a:t>
            </a:r>
            <a:r>
              <a:rPr sz="2176" spc="-9" dirty="0">
                <a:solidFill>
                  <a:prstClr val="black"/>
                </a:solidFill>
                <a:latin typeface="Calibri"/>
                <a:cs typeface="Calibri"/>
              </a:rPr>
              <a:t>o</a:t>
            </a:r>
            <a:r>
              <a:rPr sz="2176" spc="-5" dirty="0">
                <a:solidFill>
                  <a:prstClr val="black"/>
                </a:solidFill>
                <a:latin typeface="Calibri"/>
                <a:cs typeface="Calibri"/>
              </a:rPr>
              <a:t>du</a:t>
            </a:r>
            <a:r>
              <a:rPr sz="2176" spc="-14" dirty="0">
                <a:solidFill>
                  <a:prstClr val="black"/>
                </a:solidFill>
                <a:latin typeface="Calibri"/>
                <a:cs typeface="Calibri"/>
              </a:rPr>
              <a:t>c</a:t>
            </a:r>
            <a:r>
              <a:rPr sz="2176" spc="5" dirty="0">
                <a:solidFill>
                  <a:prstClr val="black"/>
                </a:solidFill>
                <a:latin typeface="Calibri"/>
                <a:cs typeface="Calibri"/>
              </a:rPr>
              <a:t>t</a:t>
            </a:r>
            <a:r>
              <a:rPr sz="2176" spc="-14" dirty="0">
                <a:solidFill>
                  <a:prstClr val="black"/>
                </a:solidFill>
                <a:latin typeface="Calibri"/>
                <a:cs typeface="Calibri"/>
              </a:rPr>
              <a:t>i</a:t>
            </a:r>
            <a:r>
              <a:rPr sz="2176" spc="27" dirty="0">
                <a:solidFill>
                  <a:prstClr val="black"/>
                </a:solidFill>
                <a:latin typeface="Calibri"/>
                <a:cs typeface="Calibri"/>
              </a:rPr>
              <a:t>o</a:t>
            </a:r>
            <a:r>
              <a:rPr sz="2176" spc="5" dirty="0">
                <a:solidFill>
                  <a:prstClr val="black"/>
                </a:solidFill>
                <a:latin typeface="Calibri"/>
                <a:cs typeface="Calibri"/>
              </a:rPr>
              <a:t>n</a:t>
            </a:r>
            <a:r>
              <a:rPr sz="2176" spc="-9" dirty="0">
                <a:solidFill>
                  <a:prstClr val="black"/>
                </a:solidFill>
                <a:latin typeface="Calibri"/>
                <a:cs typeface="Calibri"/>
              </a:rPr>
              <a:t> </a:t>
            </a:r>
            <a:r>
              <a:rPr sz="2176" spc="-32" dirty="0">
                <a:solidFill>
                  <a:prstClr val="black"/>
                </a:solidFill>
                <a:latin typeface="Calibri"/>
                <a:cs typeface="Calibri"/>
              </a:rPr>
              <a:t>P</a:t>
            </a:r>
            <a:r>
              <a:rPr sz="2176" spc="-9" dirty="0">
                <a:solidFill>
                  <a:prstClr val="black"/>
                </a:solidFill>
                <a:latin typeface="Calibri"/>
                <a:cs typeface="Calibri"/>
              </a:rPr>
              <a:t>l</a:t>
            </a:r>
            <a:r>
              <a:rPr sz="2176" spc="5" dirty="0">
                <a:solidFill>
                  <a:prstClr val="black"/>
                </a:solidFill>
                <a:latin typeface="Calibri"/>
                <a:cs typeface="Calibri"/>
              </a:rPr>
              <a:t>an</a:t>
            </a:r>
            <a:endParaRPr sz="2176" dirty="0">
              <a:solidFill>
                <a:prstClr val="black"/>
              </a:solidFill>
              <a:latin typeface="Calibri"/>
              <a:cs typeface="Calibri"/>
            </a:endParaRPr>
          </a:p>
          <a:p>
            <a:pPr algn="ctr" defTabSz="829178">
              <a:defRPr/>
            </a:pPr>
            <a:r>
              <a:rPr sz="2176" spc="5" dirty="0">
                <a:solidFill>
                  <a:prstClr val="black"/>
                </a:solidFill>
                <a:latin typeface="Calibri"/>
                <a:cs typeface="Calibri"/>
              </a:rPr>
              <a:t>G</a:t>
            </a:r>
            <a:r>
              <a:rPr sz="2176" spc="-14" dirty="0">
                <a:solidFill>
                  <a:prstClr val="black"/>
                </a:solidFill>
                <a:latin typeface="Calibri"/>
                <a:cs typeface="Calibri"/>
              </a:rPr>
              <a:t>e</a:t>
            </a:r>
            <a:r>
              <a:rPr sz="2176" spc="5" dirty="0">
                <a:solidFill>
                  <a:prstClr val="black"/>
                </a:solidFill>
                <a:latin typeface="Calibri"/>
                <a:cs typeface="Calibri"/>
              </a:rPr>
              <a:t>n</a:t>
            </a:r>
            <a:r>
              <a:rPr lang="en-US" sz="2176" spc="5" dirty="0">
                <a:solidFill>
                  <a:prstClr val="black"/>
                </a:solidFill>
                <a:latin typeface="Calibri"/>
                <a:cs typeface="Calibri"/>
              </a:rPr>
              <a:t>eration</a:t>
            </a:r>
            <a:r>
              <a:rPr sz="2176" spc="-9" dirty="0">
                <a:solidFill>
                  <a:prstClr val="black"/>
                </a:solidFill>
                <a:latin typeface="Calibri"/>
                <a:cs typeface="Calibri"/>
              </a:rPr>
              <a:t> </a:t>
            </a:r>
            <a:r>
              <a:rPr sz="2176" spc="5" dirty="0">
                <a:solidFill>
                  <a:prstClr val="black"/>
                </a:solidFill>
                <a:latin typeface="Calibri"/>
                <a:cs typeface="Calibri"/>
              </a:rPr>
              <a:t>P</a:t>
            </a:r>
            <a:r>
              <a:rPr sz="2176" spc="-14" dirty="0">
                <a:solidFill>
                  <a:prstClr val="black"/>
                </a:solidFill>
                <a:latin typeface="Calibri"/>
                <a:cs typeface="Calibri"/>
              </a:rPr>
              <a:t>r</a:t>
            </a:r>
            <a:r>
              <a:rPr sz="2176" spc="-5" dirty="0">
                <a:solidFill>
                  <a:prstClr val="black"/>
                </a:solidFill>
                <a:latin typeface="Calibri"/>
                <a:cs typeface="Calibri"/>
              </a:rPr>
              <a:t>o</a:t>
            </a:r>
            <a:r>
              <a:rPr sz="2176" spc="23" dirty="0">
                <a:solidFill>
                  <a:prstClr val="black"/>
                </a:solidFill>
                <a:latin typeface="Calibri"/>
                <a:cs typeface="Calibri"/>
              </a:rPr>
              <a:t>c</a:t>
            </a:r>
            <a:r>
              <a:rPr sz="2176" spc="-14" dirty="0">
                <a:solidFill>
                  <a:prstClr val="black"/>
                </a:solidFill>
                <a:latin typeface="Calibri"/>
                <a:cs typeface="Calibri"/>
              </a:rPr>
              <a:t>e</a:t>
            </a:r>
            <a:r>
              <a:rPr sz="2176" spc="-18" dirty="0">
                <a:solidFill>
                  <a:prstClr val="black"/>
                </a:solidFill>
                <a:latin typeface="Calibri"/>
                <a:cs typeface="Calibri"/>
              </a:rPr>
              <a:t>s</a:t>
            </a:r>
            <a:r>
              <a:rPr sz="2176" spc="5" dirty="0">
                <a:solidFill>
                  <a:prstClr val="black"/>
                </a:solidFill>
                <a:latin typeface="Calibri"/>
                <a:cs typeface="Calibri"/>
              </a:rPr>
              <a:t>s</a:t>
            </a:r>
            <a:endParaRPr sz="2176" dirty="0">
              <a:solidFill>
                <a:prstClr val="black"/>
              </a:solidFill>
              <a:latin typeface="Calibri"/>
              <a:cs typeface="Calibri"/>
            </a:endParaRPr>
          </a:p>
        </p:txBody>
      </p:sp>
      <p:sp>
        <p:nvSpPr>
          <p:cNvPr id="27" name="object 19"/>
          <p:cNvSpPr txBox="1"/>
          <p:nvPr/>
        </p:nvSpPr>
        <p:spPr>
          <a:xfrm>
            <a:off x="1190914" y="2361652"/>
            <a:ext cx="1106233" cy="669671"/>
          </a:xfrm>
          <a:prstGeom prst="rect">
            <a:avLst/>
          </a:prstGeom>
          <a:solidFill>
            <a:srgbClr val="FFC000"/>
          </a:solidFill>
        </p:spPr>
        <p:txBody>
          <a:bodyPr vert="horz" wrap="square" lIns="0" tIns="0" rIns="0" bIns="0" rtlCol="0">
            <a:spAutoFit/>
          </a:bodyPr>
          <a:lstStyle/>
          <a:p>
            <a:pPr marL="32822" algn="ctr" defTabSz="829178">
              <a:defRPr/>
            </a:pPr>
            <a:r>
              <a:rPr sz="2176" spc="-18" dirty="0">
                <a:solidFill>
                  <a:prstClr val="black"/>
                </a:solidFill>
                <a:latin typeface="Calibri"/>
                <a:cs typeface="Calibri"/>
              </a:rPr>
              <a:t>D</a:t>
            </a:r>
            <a:r>
              <a:rPr sz="2176" spc="18" dirty="0">
                <a:solidFill>
                  <a:prstClr val="black"/>
                </a:solidFill>
                <a:latin typeface="Calibri"/>
                <a:cs typeface="Calibri"/>
              </a:rPr>
              <a:t>e</a:t>
            </a:r>
            <a:r>
              <a:rPr sz="2176" spc="-18" dirty="0">
                <a:solidFill>
                  <a:prstClr val="black"/>
                </a:solidFill>
                <a:latin typeface="Calibri"/>
                <a:cs typeface="Calibri"/>
              </a:rPr>
              <a:t>s</a:t>
            </a:r>
            <a:r>
              <a:rPr sz="2176" spc="-9" dirty="0">
                <a:solidFill>
                  <a:prstClr val="black"/>
                </a:solidFill>
                <a:latin typeface="Calibri"/>
                <a:cs typeface="Calibri"/>
              </a:rPr>
              <a:t>i</a:t>
            </a:r>
            <a:r>
              <a:rPr sz="2176" spc="9" dirty="0">
                <a:solidFill>
                  <a:prstClr val="black"/>
                </a:solidFill>
                <a:latin typeface="Calibri"/>
                <a:cs typeface="Calibri"/>
              </a:rPr>
              <a:t>g</a:t>
            </a:r>
            <a:r>
              <a:rPr sz="2176" spc="5" dirty="0">
                <a:solidFill>
                  <a:prstClr val="black"/>
                </a:solidFill>
                <a:latin typeface="Calibri"/>
                <a:cs typeface="Calibri"/>
              </a:rPr>
              <a:t>n</a:t>
            </a:r>
            <a:endParaRPr sz="2176" dirty="0">
              <a:solidFill>
                <a:prstClr val="black"/>
              </a:solidFill>
              <a:latin typeface="Calibri"/>
              <a:cs typeface="Calibri"/>
            </a:endParaRPr>
          </a:p>
          <a:p>
            <a:pPr marL="11516" algn="ctr" defTabSz="829178">
              <a:defRPr/>
            </a:pPr>
            <a:r>
              <a:rPr lang="en-US" sz="2176" spc="-5" dirty="0">
                <a:solidFill>
                  <a:prstClr val="black"/>
                </a:solidFill>
                <a:latin typeface="Calibri"/>
                <a:cs typeface="Calibri"/>
              </a:rPr>
              <a:t>P</a:t>
            </a:r>
            <a:r>
              <a:rPr sz="2176" spc="-18" dirty="0">
                <a:solidFill>
                  <a:prstClr val="black"/>
                </a:solidFill>
                <a:latin typeface="Calibri"/>
                <a:cs typeface="Calibri"/>
              </a:rPr>
              <a:t>r</a:t>
            </a:r>
            <a:r>
              <a:rPr sz="2176" spc="-5" dirty="0">
                <a:solidFill>
                  <a:prstClr val="black"/>
                </a:solidFill>
                <a:latin typeface="Calibri"/>
                <a:cs typeface="Calibri"/>
              </a:rPr>
              <a:t>o</a:t>
            </a:r>
            <a:r>
              <a:rPr sz="2176" spc="23" dirty="0">
                <a:solidFill>
                  <a:prstClr val="black"/>
                </a:solidFill>
                <a:latin typeface="Calibri"/>
                <a:cs typeface="Calibri"/>
              </a:rPr>
              <a:t>c</a:t>
            </a:r>
            <a:r>
              <a:rPr sz="2176" spc="-14" dirty="0">
                <a:solidFill>
                  <a:prstClr val="black"/>
                </a:solidFill>
                <a:latin typeface="Calibri"/>
                <a:cs typeface="Calibri"/>
              </a:rPr>
              <a:t>e</a:t>
            </a:r>
            <a:r>
              <a:rPr sz="2176" spc="-18" dirty="0">
                <a:solidFill>
                  <a:prstClr val="black"/>
                </a:solidFill>
                <a:latin typeface="Calibri"/>
                <a:cs typeface="Calibri"/>
              </a:rPr>
              <a:t>s</a:t>
            </a:r>
            <a:r>
              <a:rPr sz="2176" spc="5" dirty="0">
                <a:solidFill>
                  <a:prstClr val="black"/>
                </a:solidFill>
                <a:latin typeface="Calibri"/>
                <a:cs typeface="Calibri"/>
              </a:rPr>
              <a:t>s</a:t>
            </a:r>
            <a:endParaRPr sz="2176" dirty="0">
              <a:solidFill>
                <a:prstClr val="black"/>
              </a:solidFill>
              <a:latin typeface="Calibri"/>
              <a:cs typeface="Calibri"/>
            </a:endParaRPr>
          </a:p>
        </p:txBody>
      </p:sp>
      <p:sp>
        <p:nvSpPr>
          <p:cNvPr id="50" name="object 108"/>
          <p:cNvSpPr/>
          <p:nvPr/>
        </p:nvSpPr>
        <p:spPr>
          <a:xfrm>
            <a:off x="1755950" y="1973215"/>
            <a:ext cx="3652417" cy="399362"/>
          </a:xfrm>
          <a:custGeom>
            <a:avLst/>
            <a:gdLst/>
            <a:ahLst/>
            <a:cxnLst/>
            <a:rect l="l" t="t" r="r" b="b"/>
            <a:pathLst>
              <a:path w="4027804" h="320039">
                <a:moveTo>
                  <a:pt x="0" y="319913"/>
                </a:moveTo>
                <a:lnTo>
                  <a:pt x="29405" y="283327"/>
                </a:lnTo>
                <a:lnTo>
                  <a:pt x="65021" y="267819"/>
                </a:lnTo>
                <a:lnTo>
                  <a:pt x="113565" y="254032"/>
                </a:lnTo>
                <a:lnTo>
                  <a:pt x="174277" y="241865"/>
                </a:lnTo>
                <a:lnTo>
                  <a:pt x="246397" y="231217"/>
                </a:lnTo>
                <a:lnTo>
                  <a:pt x="329164" y="221986"/>
                </a:lnTo>
                <a:lnTo>
                  <a:pt x="421818" y="214072"/>
                </a:lnTo>
                <a:lnTo>
                  <a:pt x="523599" y="207372"/>
                </a:lnTo>
                <a:lnTo>
                  <a:pt x="633745" y="201787"/>
                </a:lnTo>
                <a:lnTo>
                  <a:pt x="751498" y="197213"/>
                </a:lnTo>
                <a:lnTo>
                  <a:pt x="876095" y="193552"/>
                </a:lnTo>
                <a:lnTo>
                  <a:pt x="1006778" y="190700"/>
                </a:lnTo>
                <a:lnTo>
                  <a:pt x="1142785" y="188557"/>
                </a:lnTo>
                <a:lnTo>
                  <a:pt x="1283356" y="187021"/>
                </a:lnTo>
                <a:lnTo>
                  <a:pt x="1427731" y="185992"/>
                </a:lnTo>
                <a:lnTo>
                  <a:pt x="1575150" y="185367"/>
                </a:lnTo>
                <a:lnTo>
                  <a:pt x="1724852" y="185047"/>
                </a:lnTo>
                <a:lnTo>
                  <a:pt x="1876076" y="184928"/>
                </a:lnTo>
                <a:lnTo>
                  <a:pt x="2028063" y="184912"/>
                </a:lnTo>
                <a:lnTo>
                  <a:pt x="2164540" y="184888"/>
                </a:lnTo>
                <a:lnTo>
                  <a:pt x="2300469" y="184727"/>
                </a:lnTo>
                <a:lnTo>
                  <a:pt x="2435301" y="184287"/>
                </a:lnTo>
                <a:lnTo>
                  <a:pt x="2568485" y="183432"/>
                </a:lnTo>
                <a:lnTo>
                  <a:pt x="2699474" y="182022"/>
                </a:lnTo>
                <a:lnTo>
                  <a:pt x="2827718" y="179919"/>
                </a:lnTo>
                <a:lnTo>
                  <a:pt x="2952668" y="176983"/>
                </a:lnTo>
                <a:lnTo>
                  <a:pt x="3073776" y="173077"/>
                </a:lnTo>
                <a:lnTo>
                  <a:pt x="3190493" y="168061"/>
                </a:lnTo>
                <a:lnTo>
                  <a:pt x="3302269" y="161798"/>
                </a:lnTo>
                <a:lnTo>
                  <a:pt x="3408556" y="154147"/>
                </a:lnTo>
                <a:lnTo>
                  <a:pt x="3508805" y="144971"/>
                </a:lnTo>
                <a:lnTo>
                  <a:pt x="3602467" y="134130"/>
                </a:lnTo>
                <a:lnTo>
                  <a:pt x="3688993" y="121487"/>
                </a:lnTo>
                <a:lnTo>
                  <a:pt x="3767834" y="106902"/>
                </a:lnTo>
                <a:lnTo>
                  <a:pt x="3838440" y="90237"/>
                </a:lnTo>
                <a:lnTo>
                  <a:pt x="3900264" y="71352"/>
                </a:lnTo>
                <a:lnTo>
                  <a:pt x="3952757" y="50111"/>
                </a:lnTo>
                <a:lnTo>
                  <a:pt x="3995368" y="26373"/>
                </a:lnTo>
                <a:lnTo>
                  <a:pt x="4027551" y="0"/>
                </a:lnTo>
              </a:path>
            </a:pathLst>
          </a:custGeom>
          <a:ln w="12700">
            <a:solidFill>
              <a:srgbClr val="5B9BD4"/>
            </a:solidFill>
          </a:ln>
        </p:spPr>
        <p:txBody>
          <a:bodyPr wrap="square" lIns="0" tIns="0" rIns="0" bIns="0" rtlCol="0"/>
          <a:lstStyle/>
          <a:p>
            <a:pPr defTabSz="829178">
              <a:defRPr/>
            </a:pPr>
            <a:endParaRPr sz="3627">
              <a:solidFill>
                <a:prstClr val="black"/>
              </a:solidFill>
              <a:latin typeface="Calibri"/>
            </a:endParaRPr>
          </a:p>
        </p:txBody>
      </p:sp>
      <p:sp>
        <p:nvSpPr>
          <p:cNvPr id="51" name="object 109"/>
          <p:cNvSpPr/>
          <p:nvPr/>
        </p:nvSpPr>
        <p:spPr>
          <a:xfrm>
            <a:off x="5366909" y="1908263"/>
            <a:ext cx="74281" cy="90979"/>
          </a:xfrm>
          <a:custGeom>
            <a:avLst/>
            <a:gdLst/>
            <a:ahLst/>
            <a:cxnLst/>
            <a:rect l="l" t="t" r="r" b="b"/>
            <a:pathLst>
              <a:path w="81914" h="100330">
                <a:moveTo>
                  <a:pt x="76962" y="0"/>
                </a:moveTo>
                <a:lnTo>
                  <a:pt x="0" y="63880"/>
                </a:lnTo>
                <a:lnTo>
                  <a:pt x="81914" y="99821"/>
                </a:lnTo>
                <a:lnTo>
                  <a:pt x="76962" y="0"/>
                </a:lnTo>
                <a:close/>
              </a:path>
            </a:pathLst>
          </a:custGeom>
          <a:solidFill>
            <a:srgbClr val="FFC000"/>
          </a:solidFill>
          <a:ln>
            <a:solidFill>
              <a:srgbClr val="5B9BD4"/>
            </a:solidFill>
          </a:ln>
        </p:spPr>
        <p:txBody>
          <a:bodyPr wrap="square" lIns="0" tIns="0" rIns="0" bIns="0" rtlCol="0"/>
          <a:lstStyle/>
          <a:p>
            <a:pPr defTabSz="829178">
              <a:defRPr/>
            </a:pPr>
            <a:endParaRPr sz="3627">
              <a:solidFill>
                <a:prstClr val="black"/>
              </a:solidFill>
              <a:latin typeface="Calibri"/>
            </a:endParaRPr>
          </a:p>
        </p:txBody>
      </p:sp>
      <p:sp>
        <p:nvSpPr>
          <p:cNvPr id="52" name="object 110"/>
          <p:cNvSpPr txBox="1"/>
          <p:nvPr/>
        </p:nvSpPr>
        <p:spPr>
          <a:xfrm>
            <a:off x="1551029" y="2148804"/>
            <a:ext cx="425104" cy="167418"/>
          </a:xfrm>
          <a:prstGeom prst="rect">
            <a:avLst/>
          </a:prstGeom>
          <a:solidFill>
            <a:schemeClr val="bg1">
              <a:alpha val="80000"/>
            </a:schemeClr>
          </a:solidFill>
        </p:spPr>
        <p:txBody>
          <a:bodyPr vert="horz" wrap="square" lIns="0" tIns="0" rIns="0" bIns="0" rtlCol="0">
            <a:spAutoFit/>
          </a:bodyPr>
          <a:lstStyle/>
          <a:p>
            <a:pPr marL="11516" defTabSz="829178">
              <a:defRPr/>
            </a:pPr>
            <a:r>
              <a:rPr lang="en-US" sz="1088" spc="18" dirty="0">
                <a:solidFill>
                  <a:prstClr val="black"/>
                </a:solidFill>
                <a:latin typeface="Calibri"/>
                <a:cs typeface="Calibri"/>
              </a:rPr>
              <a:t>Part of</a:t>
            </a:r>
            <a:endParaRPr sz="1088" dirty="0">
              <a:solidFill>
                <a:prstClr val="black"/>
              </a:solidFill>
              <a:latin typeface="Calibri"/>
              <a:cs typeface="Calibri"/>
            </a:endParaRPr>
          </a:p>
        </p:txBody>
      </p:sp>
      <p:sp>
        <p:nvSpPr>
          <p:cNvPr id="55" name="object 114"/>
          <p:cNvSpPr/>
          <p:nvPr/>
        </p:nvSpPr>
        <p:spPr>
          <a:xfrm>
            <a:off x="4775542" y="1906300"/>
            <a:ext cx="660118" cy="444832"/>
          </a:xfrm>
          <a:custGeom>
            <a:avLst/>
            <a:gdLst/>
            <a:ahLst/>
            <a:cxnLst/>
            <a:rect l="l" t="t" r="r" b="b"/>
            <a:pathLst>
              <a:path w="727710" h="559435">
                <a:moveTo>
                  <a:pt x="0" y="558926"/>
                </a:moveTo>
                <a:lnTo>
                  <a:pt x="10659" y="506833"/>
                </a:lnTo>
                <a:lnTo>
                  <a:pt x="40393" y="470231"/>
                </a:lnTo>
                <a:lnTo>
                  <a:pt x="85832" y="446386"/>
                </a:lnTo>
                <a:lnTo>
                  <a:pt x="123185" y="436227"/>
                </a:lnTo>
                <a:lnTo>
                  <a:pt x="165023" y="429714"/>
                </a:lnTo>
                <a:lnTo>
                  <a:pt x="210347" y="426035"/>
                </a:lnTo>
                <a:lnTo>
                  <a:pt x="258159" y="424381"/>
                </a:lnTo>
                <a:lnTo>
                  <a:pt x="307461" y="423942"/>
                </a:lnTo>
                <a:lnTo>
                  <a:pt x="332359" y="423925"/>
                </a:lnTo>
                <a:lnTo>
                  <a:pt x="360455" y="423873"/>
                </a:lnTo>
                <a:lnTo>
                  <a:pt x="416147" y="422495"/>
                </a:lnTo>
                <a:lnTo>
                  <a:pt x="470332" y="417302"/>
                </a:lnTo>
                <a:lnTo>
                  <a:pt x="522006" y="405750"/>
                </a:lnTo>
                <a:lnTo>
                  <a:pt x="570166" y="385295"/>
                </a:lnTo>
                <a:lnTo>
                  <a:pt x="613805" y="353395"/>
                </a:lnTo>
                <a:lnTo>
                  <a:pt x="651922" y="307505"/>
                </a:lnTo>
                <a:lnTo>
                  <a:pt x="683510" y="245082"/>
                </a:lnTo>
                <a:lnTo>
                  <a:pt x="696542" y="206875"/>
                </a:lnTo>
                <a:lnTo>
                  <a:pt x="707565" y="163582"/>
                </a:lnTo>
                <a:lnTo>
                  <a:pt x="716455" y="114883"/>
                </a:lnTo>
                <a:lnTo>
                  <a:pt x="723084" y="60462"/>
                </a:lnTo>
                <a:lnTo>
                  <a:pt x="727329" y="0"/>
                </a:lnTo>
              </a:path>
            </a:pathLst>
          </a:custGeom>
          <a:ln w="12700">
            <a:solidFill>
              <a:srgbClr val="5B9BD4"/>
            </a:solidFill>
          </a:ln>
        </p:spPr>
        <p:txBody>
          <a:bodyPr wrap="square" lIns="0" tIns="0" rIns="0" bIns="0" rtlCol="0"/>
          <a:lstStyle/>
          <a:p>
            <a:pPr defTabSz="829178">
              <a:defRPr/>
            </a:pPr>
            <a:endParaRPr sz="3627">
              <a:solidFill>
                <a:prstClr val="black"/>
              </a:solidFill>
              <a:latin typeface="Calibri"/>
            </a:endParaRPr>
          </a:p>
        </p:txBody>
      </p:sp>
      <p:sp>
        <p:nvSpPr>
          <p:cNvPr id="57" name="object 117"/>
          <p:cNvSpPr/>
          <p:nvPr/>
        </p:nvSpPr>
        <p:spPr>
          <a:xfrm>
            <a:off x="5443953" y="1978858"/>
            <a:ext cx="1024183" cy="410151"/>
          </a:xfrm>
          <a:custGeom>
            <a:avLst/>
            <a:gdLst/>
            <a:ahLst/>
            <a:cxnLst/>
            <a:rect l="l" t="t" r="r" b="b"/>
            <a:pathLst>
              <a:path w="847089" h="313689">
                <a:moveTo>
                  <a:pt x="846963" y="313689"/>
                </a:moveTo>
                <a:lnTo>
                  <a:pt x="833468" y="261596"/>
                </a:lnTo>
                <a:lnTo>
                  <a:pt x="795826" y="224994"/>
                </a:lnTo>
                <a:lnTo>
                  <a:pt x="759420" y="207849"/>
                </a:lnTo>
                <a:lnTo>
                  <a:pt x="715438" y="195564"/>
                </a:lnTo>
                <a:lnTo>
                  <a:pt x="665143" y="187329"/>
                </a:lnTo>
                <a:lnTo>
                  <a:pt x="609798" y="182334"/>
                </a:lnTo>
                <a:lnTo>
                  <a:pt x="550664" y="179769"/>
                </a:lnTo>
                <a:lnTo>
                  <a:pt x="489006" y="178824"/>
                </a:lnTo>
                <a:lnTo>
                  <a:pt x="426085" y="178688"/>
                </a:lnTo>
                <a:lnTo>
                  <a:pt x="397243" y="178666"/>
                </a:lnTo>
                <a:lnTo>
                  <a:pt x="340012" y="178085"/>
                </a:lnTo>
                <a:lnTo>
                  <a:pt x="284142" y="175896"/>
                </a:lnTo>
                <a:lnTo>
                  <a:pt x="230539" y="171027"/>
                </a:lnTo>
                <a:lnTo>
                  <a:pt x="180109" y="162405"/>
                </a:lnTo>
                <a:lnTo>
                  <a:pt x="133761" y="148959"/>
                </a:lnTo>
                <a:lnTo>
                  <a:pt x="92399" y="129616"/>
                </a:lnTo>
                <a:lnTo>
                  <a:pt x="56931" y="103304"/>
                </a:lnTo>
                <a:lnTo>
                  <a:pt x="28264" y="68951"/>
                </a:lnTo>
                <a:lnTo>
                  <a:pt x="7305" y="25485"/>
                </a:lnTo>
                <a:lnTo>
                  <a:pt x="0" y="0"/>
                </a:lnTo>
              </a:path>
            </a:pathLst>
          </a:custGeom>
          <a:solidFill>
            <a:schemeClr val="bg1">
              <a:alpha val="80000"/>
            </a:schemeClr>
          </a:solidFill>
          <a:ln w="12700">
            <a:solidFill>
              <a:srgbClr val="5B9BD4"/>
            </a:solidFill>
          </a:ln>
        </p:spPr>
        <p:txBody>
          <a:bodyPr wrap="square" lIns="0" tIns="0" rIns="0" bIns="0" rtlCol="0"/>
          <a:lstStyle/>
          <a:p>
            <a:pPr defTabSz="829178">
              <a:defRPr/>
            </a:pPr>
            <a:endParaRPr sz="3627">
              <a:solidFill>
                <a:prstClr val="black"/>
              </a:solidFill>
              <a:latin typeface="Calibri"/>
            </a:endParaRPr>
          </a:p>
        </p:txBody>
      </p:sp>
      <p:sp>
        <p:nvSpPr>
          <p:cNvPr id="58" name="object 118"/>
          <p:cNvSpPr/>
          <p:nvPr/>
        </p:nvSpPr>
        <p:spPr>
          <a:xfrm>
            <a:off x="5404682" y="1908263"/>
            <a:ext cx="80615" cy="85221"/>
          </a:xfrm>
          <a:custGeom>
            <a:avLst/>
            <a:gdLst/>
            <a:ahLst/>
            <a:cxnLst/>
            <a:rect l="l" t="t" r="r" b="b"/>
            <a:pathLst>
              <a:path w="88900" h="93980">
                <a:moveTo>
                  <a:pt x="35306" y="0"/>
                </a:moveTo>
                <a:lnTo>
                  <a:pt x="0" y="93598"/>
                </a:lnTo>
                <a:lnTo>
                  <a:pt x="88900" y="84327"/>
                </a:lnTo>
                <a:lnTo>
                  <a:pt x="35306" y="0"/>
                </a:lnTo>
                <a:close/>
              </a:path>
            </a:pathLst>
          </a:custGeom>
          <a:solidFill>
            <a:srgbClr val="5B9BD4"/>
          </a:solidFill>
          <a:ln>
            <a:solidFill>
              <a:srgbClr val="5B9BD4"/>
            </a:solidFill>
          </a:ln>
        </p:spPr>
        <p:txBody>
          <a:bodyPr wrap="square" lIns="0" tIns="0" rIns="0" bIns="0" rtlCol="0"/>
          <a:lstStyle/>
          <a:p>
            <a:pPr defTabSz="829178">
              <a:defRPr/>
            </a:pPr>
            <a:endParaRPr sz="3627">
              <a:solidFill>
                <a:prstClr val="black"/>
              </a:solidFill>
              <a:latin typeface="Calibri"/>
            </a:endParaRPr>
          </a:p>
        </p:txBody>
      </p:sp>
      <p:sp>
        <p:nvSpPr>
          <p:cNvPr id="61" name="object 121"/>
          <p:cNvSpPr/>
          <p:nvPr/>
        </p:nvSpPr>
        <p:spPr>
          <a:xfrm>
            <a:off x="5420114" y="1908263"/>
            <a:ext cx="78311" cy="89252"/>
          </a:xfrm>
          <a:custGeom>
            <a:avLst/>
            <a:gdLst/>
            <a:ahLst/>
            <a:cxnLst/>
            <a:rect l="l" t="t" r="r" b="b"/>
            <a:pathLst>
              <a:path w="86360" h="98425">
                <a:moveTo>
                  <a:pt x="18287" y="0"/>
                </a:moveTo>
                <a:lnTo>
                  <a:pt x="0" y="98297"/>
                </a:lnTo>
                <a:lnTo>
                  <a:pt x="85978" y="73532"/>
                </a:lnTo>
                <a:lnTo>
                  <a:pt x="18287" y="0"/>
                </a:lnTo>
                <a:close/>
              </a:path>
            </a:pathLst>
          </a:custGeom>
          <a:solidFill>
            <a:srgbClr val="5B9BD4"/>
          </a:solidFill>
        </p:spPr>
        <p:txBody>
          <a:bodyPr wrap="square" lIns="0" tIns="0" rIns="0" bIns="0" rtlCol="0"/>
          <a:lstStyle/>
          <a:p>
            <a:pPr defTabSz="829178">
              <a:defRPr/>
            </a:pPr>
            <a:endParaRPr sz="3627">
              <a:solidFill>
                <a:prstClr val="black"/>
              </a:solidFill>
              <a:latin typeface="Calibri"/>
            </a:endParaRPr>
          </a:p>
        </p:txBody>
      </p:sp>
      <p:sp>
        <p:nvSpPr>
          <p:cNvPr id="62" name="object 123"/>
          <p:cNvSpPr/>
          <p:nvPr/>
        </p:nvSpPr>
        <p:spPr>
          <a:xfrm>
            <a:off x="5465029" y="1973331"/>
            <a:ext cx="3663676" cy="404139"/>
          </a:xfrm>
          <a:custGeom>
            <a:avLst/>
            <a:gdLst/>
            <a:ahLst/>
            <a:cxnLst/>
            <a:rect l="l" t="t" r="r" b="b"/>
            <a:pathLst>
              <a:path w="3992245" h="320039">
                <a:moveTo>
                  <a:pt x="3991737" y="319786"/>
                </a:moveTo>
                <a:lnTo>
                  <a:pt x="3962589" y="283200"/>
                </a:lnTo>
                <a:lnTo>
                  <a:pt x="3927286" y="267692"/>
                </a:lnTo>
                <a:lnTo>
                  <a:pt x="3879169" y="253905"/>
                </a:lnTo>
                <a:lnTo>
                  <a:pt x="3818991" y="241738"/>
                </a:lnTo>
                <a:lnTo>
                  <a:pt x="3747506" y="231090"/>
                </a:lnTo>
                <a:lnTo>
                  <a:pt x="3665468" y="221859"/>
                </a:lnTo>
                <a:lnTo>
                  <a:pt x="3573632" y="213945"/>
                </a:lnTo>
                <a:lnTo>
                  <a:pt x="3472751" y="207245"/>
                </a:lnTo>
                <a:lnTo>
                  <a:pt x="3363579" y="201660"/>
                </a:lnTo>
                <a:lnTo>
                  <a:pt x="3246869" y="197086"/>
                </a:lnTo>
                <a:lnTo>
                  <a:pt x="3123377" y="193425"/>
                </a:lnTo>
                <a:lnTo>
                  <a:pt x="2993855" y="190573"/>
                </a:lnTo>
                <a:lnTo>
                  <a:pt x="2859057" y="188430"/>
                </a:lnTo>
                <a:lnTo>
                  <a:pt x="2719738" y="186894"/>
                </a:lnTo>
                <a:lnTo>
                  <a:pt x="2576652" y="185865"/>
                </a:lnTo>
                <a:lnTo>
                  <a:pt x="2430551" y="185240"/>
                </a:lnTo>
                <a:lnTo>
                  <a:pt x="2282191" y="184920"/>
                </a:lnTo>
                <a:lnTo>
                  <a:pt x="2132325" y="184801"/>
                </a:lnTo>
                <a:lnTo>
                  <a:pt x="1981708" y="184785"/>
                </a:lnTo>
                <a:lnTo>
                  <a:pt x="1846449" y="184761"/>
                </a:lnTo>
                <a:lnTo>
                  <a:pt x="1711736" y="184600"/>
                </a:lnTo>
                <a:lnTo>
                  <a:pt x="1578112" y="184161"/>
                </a:lnTo>
                <a:lnTo>
                  <a:pt x="1446121" y="183306"/>
                </a:lnTo>
                <a:lnTo>
                  <a:pt x="1316307" y="181897"/>
                </a:lnTo>
                <a:lnTo>
                  <a:pt x="1189213" y="179795"/>
                </a:lnTo>
                <a:lnTo>
                  <a:pt x="1065383" y="176862"/>
                </a:lnTo>
                <a:lnTo>
                  <a:pt x="945361" y="172958"/>
                </a:lnTo>
                <a:lnTo>
                  <a:pt x="829690" y="167946"/>
                </a:lnTo>
                <a:lnTo>
                  <a:pt x="718915" y="161686"/>
                </a:lnTo>
                <a:lnTo>
                  <a:pt x="613578" y="154041"/>
                </a:lnTo>
                <a:lnTo>
                  <a:pt x="514224" y="144871"/>
                </a:lnTo>
                <a:lnTo>
                  <a:pt x="421395" y="134038"/>
                </a:lnTo>
                <a:lnTo>
                  <a:pt x="335637" y="121403"/>
                </a:lnTo>
                <a:lnTo>
                  <a:pt x="257492" y="106828"/>
                </a:lnTo>
                <a:lnTo>
                  <a:pt x="187504" y="90175"/>
                </a:lnTo>
                <a:lnTo>
                  <a:pt x="126218" y="71303"/>
                </a:lnTo>
                <a:lnTo>
                  <a:pt x="74175" y="50076"/>
                </a:lnTo>
                <a:lnTo>
                  <a:pt x="31921" y="26354"/>
                </a:lnTo>
                <a:lnTo>
                  <a:pt x="0" y="0"/>
                </a:lnTo>
              </a:path>
            </a:pathLst>
          </a:custGeom>
          <a:ln w="12700">
            <a:solidFill>
              <a:srgbClr val="5B9BD4"/>
            </a:solidFill>
          </a:ln>
        </p:spPr>
        <p:txBody>
          <a:bodyPr wrap="square" lIns="0" tIns="0" rIns="0" bIns="0" rtlCol="0"/>
          <a:lstStyle/>
          <a:p>
            <a:pPr defTabSz="829178">
              <a:defRPr/>
            </a:pPr>
            <a:endParaRPr sz="3627">
              <a:solidFill>
                <a:prstClr val="black"/>
              </a:solidFill>
              <a:latin typeface="Calibri"/>
            </a:endParaRPr>
          </a:p>
        </p:txBody>
      </p:sp>
      <p:sp>
        <p:nvSpPr>
          <p:cNvPr id="63" name="object 124"/>
          <p:cNvSpPr/>
          <p:nvPr/>
        </p:nvSpPr>
        <p:spPr>
          <a:xfrm>
            <a:off x="5431862" y="1908263"/>
            <a:ext cx="74856" cy="90979"/>
          </a:xfrm>
          <a:custGeom>
            <a:avLst/>
            <a:gdLst/>
            <a:ahLst/>
            <a:cxnLst/>
            <a:rect l="l" t="t" r="r" b="b"/>
            <a:pathLst>
              <a:path w="82550" h="100330">
                <a:moveTo>
                  <a:pt x="5334" y="0"/>
                </a:moveTo>
                <a:lnTo>
                  <a:pt x="0" y="99821"/>
                </a:lnTo>
                <a:lnTo>
                  <a:pt x="82041" y="64134"/>
                </a:lnTo>
                <a:lnTo>
                  <a:pt x="5334" y="0"/>
                </a:lnTo>
                <a:close/>
              </a:path>
            </a:pathLst>
          </a:custGeom>
          <a:solidFill>
            <a:srgbClr val="FFC000"/>
          </a:solidFill>
          <a:ln>
            <a:solidFill>
              <a:srgbClr val="5B9BD4"/>
            </a:solidFill>
          </a:ln>
        </p:spPr>
        <p:txBody>
          <a:bodyPr wrap="square" lIns="0" tIns="0" rIns="0" bIns="0" rtlCol="0"/>
          <a:lstStyle/>
          <a:p>
            <a:pPr defTabSz="829178">
              <a:defRPr/>
            </a:pPr>
            <a:endParaRPr sz="3627">
              <a:solidFill>
                <a:prstClr val="black"/>
              </a:solidFill>
              <a:latin typeface="Calibri"/>
            </a:endParaRPr>
          </a:p>
        </p:txBody>
      </p:sp>
      <p:sp>
        <p:nvSpPr>
          <p:cNvPr id="78" name="object 21"/>
          <p:cNvSpPr/>
          <p:nvPr/>
        </p:nvSpPr>
        <p:spPr>
          <a:xfrm flipV="1">
            <a:off x="7415602" y="2580078"/>
            <a:ext cx="921656" cy="77351"/>
          </a:xfrm>
          <a:custGeom>
            <a:avLst/>
            <a:gdLst/>
            <a:ahLst/>
            <a:cxnLst/>
            <a:rect l="l" t="t" r="r" b="b"/>
            <a:pathLst>
              <a:path w="118744">
                <a:moveTo>
                  <a:pt x="0" y="0"/>
                </a:moveTo>
                <a:lnTo>
                  <a:pt x="118237" y="0"/>
                </a:lnTo>
              </a:path>
            </a:pathLst>
          </a:custGeom>
          <a:ln w="12700">
            <a:solidFill>
              <a:srgbClr val="5B9BD4"/>
            </a:solidFill>
          </a:ln>
        </p:spPr>
        <p:txBody>
          <a:bodyPr wrap="square" lIns="0" tIns="0" rIns="0" bIns="0" rtlCol="0"/>
          <a:lstStyle/>
          <a:p>
            <a:pPr defTabSz="829178">
              <a:defRPr/>
            </a:pPr>
            <a:endParaRPr sz="3627">
              <a:solidFill>
                <a:prstClr val="black"/>
              </a:solidFill>
              <a:latin typeface="Calibri"/>
            </a:endParaRPr>
          </a:p>
        </p:txBody>
      </p:sp>
      <p:sp>
        <p:nvSpPr>
          <p:cNvPr id="79" name="object 22"/>
          <p:cNvSpPr/>
          <p:nvPr/>
        </p:nvSpPr>
        <p:spPr>
          <a:xfrm rot="10800000">
            <a:off x="7334412" y="2626298"/>
            <a:ext cx="81190" cy="81190"/>
          </a:xfrm>
          <a:custGeom>
            <a:avLst/>
            <a:gdLst/>
            <a:ahLst/>
            <a:cxnLst/>
            <a:rect l="l" t="t" r="r" b="b"/>
            <a:pathLst>
              <a:path w="89535" h="89535">
                <a:moveTo>
                  <a:pt x="0" y="0"/>
                </a:moveTo>
                <a:lnTo>
                  <a:pt x="0" y="89408"/>
                </a:lnTo>
                <a:lnTo>
                  <a:pt x="89407" y="44703"/>
                </a:lnTo>
                <a:lnTo>
                  <a:pt x="0" y="0"/>
                </a:lnTo>
                <a:close/>
              </a:path>
            </a:pathLst>
          </a:custGeom>
          <a:solidFill>
            <a:srgbClr val="FFC000"/>
          </a:solidFill>
          <a:ln>
            <a:solidFill>
              <a:srgbClr val="5B9BD4"/>
            </a:solidFill>
          </a:ln>
        </p:spPr>
        <p:txBody>
          <a:bodyPr wrap="square" lIns="0" tIns="0" rIns="0" bIns="0" rtlCol="0"/>
          <a:lstStyle/>
          <a:p>
            <a:pPr defTabSz="829178">
              <a:defRPr/>
            </a:pPr>
            <a:endParaRPr sz="3627">
              <a:solidFill>
                <a:prstClr val="black"/>
              </a:solidFill>
              <a:latin typeface="Calibri"/>
            </a:endParaRPr>
          </a:p>
        </p:txBody>
      </p:sp>
      <p:sp>
        <p:nvSpPr>
          <p:cNvPr id="80" name="object 23"/>
          <p:cNvSpPr txBox="1"/>
          <p:nvPr/>
        </p:nvSpPr>
        <p:spPr>
          <a:xfrm>
            <a:off x="7651375" y="2569291"/>
            <a:ext cx="451161" cy="167418"/>
          </a:xfrm>
          <a:prstGeom prst="rect">
            <a:avLst/>
          </a:prstGeom>
          <a:solidFill>
            <a:schemeClr val="bg1"/>
          </a:solidFill>
        </p:spPr>
        <p:txBody>
          <a:bodyPr vert="horz" wrap="square" lIns="0" tIns="0" rIns="0" bIns="0" rtlCol="0">
            <a:spAutoFit/>
          </a:bodyPr>
          <a:lstStyle/>
          <a:p>
            <a:pPr marL="11516" defTabSz="829178">
              <a:defRPr/>
            </a:pPr>
            <a:r>
              <a:rPr lang="en-US" sz="1088" spc="-9" dirty="0">
                <a:solidFill>
                  <a:prstClr val="black"/>
                </a:solidFill>
                <a:latin typeface="Calibri"/>
                <a:cs typeface="Calibri"/>
              </a:rPr>
              <a:t>Follows</a:t>
            </a:r>
            <a:endParaRPr sz="1088" dirty="0">
              <a:solidFill>
                <a:prstClr val="black"/>
              </a:solidFill>
              <a:latin typeface="Calibri"/>
              <a:cs typeface="Calibri"/>
            </a:endParaRPr>
          </a:p>
        </p:txBody>
      </p:sp>
      <p:sp>
        <p:nvSpPr>
          <p:cNvPr id="35" name="object 27"/>
          <p:cNvSpPr txBox="1"/>
          <p:nvPr/>
        </p:nvSpPr>
        <p:spPr>
          <a:xfrm>
            <a:off x="6008826" y="2368856"/>
            <a:ext cx="1327608" cy="669671"/>
          </a:xfrm>
          <a:prstGeom prst="rect">
            <a:avLst/>
          </a:prstGeom>
          <a:solidFill>
            <a:srgbClr val="FFC000"/>
          </a:solidFill>
        </p:spPr>
        <p:txBody>
          <a:bodyPr vert="horz" wrap="square" lIns="0" tIns="0" rIns="0" bIns="0" rtlCol="0">
            <a:spAutoFit/>
          </a:bodyPr>
          <a:lstStyle/>
          <a:p>
            <a:pPr algn="ctr" defTabSz="829178">
              <a:defRPr/>
            </a:pPr>
            <a:r>
              <a:rPr sz="2176" spc="5" dirty="0">
                <a:solidFill>
                  <a:prstClr val="black"/>
                </a:solidFill>
                <a:latin typeface="Calibri"/>
                <a:cs typeface="Calibri"/>
              </a:rPr>
              <a:t>P</a:t>
            </a:r>
            <a:r>
              <a:rPr sz="2176" spc="-14" dirty="0">
                <a:solidFill>
                  <a:prstClr val="black"/>
                </a:solidFill>
                <a:latin typeface="Calibri"/>
                <a:cs typeface="Calibri"/>
              </a:rPr>
              <a:t>r</a:t>
            </a:r>
            <a:r>
              <a:rPr sz="2176" spc="-9" dirty="0">
                <a:solidFill>
                  <a:prstClr val="black"/>
                </a:solidFill>
                <a:latin typeface="Calibri"/>
                <a:cs typeface="Calibri"/>
              </a:rPr>
              <a:t>o</a:t>
            </a:r>
            <a:r>
              <a:rPr sz="2176" spc="-5" dirty="0">
                <a:solidFill>
                  <a:prstClr val="black"/>
                </a:solidFill>
                <a:latin typeface="Calibri"/>
                <a:cs typeface="Calibri"/>
              </a:rPr>
              <a:t>du</a:t>
            </a:r>
            <a:r>
              <a:rPr sz="2176" spc="-14" dirty="0">
                <a:solidFill>
                  <a:prstClr val="black"/>
                </a:solidFill>
                <a:latin typeface="Calibri"/>
                <a:cs typeface="Calibri"/>
              </a:rPr>
              <a:t>c</a:t>
            </a:r>
            <a:r>
              <a:rPr sz="2176" spc="5" dirty="0">
                <a:solidFill>
                  <a:prstClr val="black"/>
                </a:solidFill>
                <a:latin typeface="Calibri"/>
                <a:cs typeface="Calibri"/>
              </a:rPr>
              <a:t>t</a:t>
            </a:r>
            <a:r>
              <a:rPr sz="2176" spc="-14" dirty="0">
                <a:solidFill>
                  <a:prstClr val="black"/>
                </a:solidFill>
                <a:latin typeface="Calibri"/>
                <a:cs typeface="Calibri"/>
              </a:rPr>
              <a:t>i</a:t>
            </a:r>
            <a:r>
              <a:rPr sz="2176" spc="27" dirty="0">
                <a:solidFill>
                  <a:prstClr val="black"/>
                </a:solidFill>
                <a:latin typeface="Calibri"/>
                <a:cs typeface="Calibri"/>
              </a:rPr>
              <a:t>o</a:t>
            </a:r>
            <a:r>
              <a:rPr sz="2176" spc="5" dirty="0">
                <a:solidFill>
                  <a:prstClr val="black"/>
                </a:solidFill>
                <a:latin typeface="Calibri"/>
                <a:cs typeface="Calibri"/>
              </a:rPr>
              <a:t>n</a:t>
            </a:r>
            <a:endParaRPr sz="2176" dirty="0">
              <a:solidFill>
                <a:prstClr val="black"/>
              </a:solidFill>
              <a:latin typeface="Calibri"/>
              <a:cs typeface="Calibri"/>
            </a:endParaRPr>
          </a:p>
          <a:p>
            <a:pPr algn="ctr" defTabSz="829178">
              <a:defRPr/>
            </a:pPr>
            <a:r>
              <a:rPr sz="2176" spc="5" dirty="0">
                <a:solidFill>
                  <a:prstClr val="black"/>
                </a:solidFill>
                <a:latin typeface="Calibri"/>
                <a:cs typeface="Calibri"/>
              </a:rPr>
              <a:t>P</a:t>
            </a:r>
            <a:r>
              <a:rPr sz="2176" spc="-14" dirty="0">
                <a:solidFill>
                  <a:prstClr val="black"/>
                </a:solidFill>
                <a:latin typeface="Calibri"/>
                <a:cs typeface="Calibri"/>
              </a:rPr>
              <a:t>r</a:t>
            </a:r>
            <a:r>
              <a:rPr sz="2176" spc="-5" dirty="0">
                <a:solidFill>
                  <a:prstClr val="black"/>
                </a:solidFill>
                <a:latin typeface="Calibri"/>
                <a:cs typeface="Calibri"/>
              </a:rPr>
              <a:t>o</a:t>
            </a:r>
            <a:r>
              <a:rPr sz="2176" spc="-14" dirty="0">
                <a:solidFill>
                  <a:prstClr val="black"/>
                </a:solidFill>
                <a:latin typeface="Calibri"/>
                <a:cs typeface="Calibri"/>
              </a:rPr>
              <a:t>c</a:t>
            </a:r>
            <a:r>
              <a:rPr sz="2176" spc="23" dirty="0">
                <a:solidFill>
                  <a:prstClr val="black"/>
                </a:solidFill>
                <a:latin typeface="Calibri"/>
                <a:cs typeface="Calibri"/>
              </a:rPr>
              <a:t>e</a:t>
            </a:r>
            <a:r>
              <a:rPr sz="2176" spc="-18" dirty="0">
                <a:solidFill>
                  <a:prstClr val="black"/>
                </a:solidFill>
                <a:latin typeface="Calibri"/>
                <a:cs typeface="Calibri"/>
              </a:rPr>
              <a:t>s</a:t>
            </a:r>
            <a:r>
              <a:rPr sz="2176" spc="5" dirty="0">
                <a:solidFill>
                  <a:prstClr val="black"/>
                </a:solidFill>
                <a:latin typeface="Calibri"/>
                <a:cs typeface="Calibri"/>
              </a:rPr>
              <a:t>s</a:t>
            </a:r>
            <a:endParaRPr sz="2176" dirty="0">
              <a:solidFill>
                <a:prstClr val="black"/>
              </a:solidFill>
              <a:latin typeface="Calibri"/>
              <a:cs typeface="Calibri"/>
            </a:endParaRPr>
          </a:p>
        </p:txBody>
      </p:sp>
      <p:sp>
        <p:nvSpPr>
          <p:cNvPr id="59" name="object 119"/>
          <p:cNvSpPr txBox="1"/>
          <p:nvPr/>
        </p:nvSpPr>
        <p:spPr>
          <a:xfrm>
            <a:off x="8674161" y="2096717"/>
            <a:ext cx="464454" cy="195438"/>
          </a:xfrm>
          <a:prstGeom prst="rect">
            <a:avLst/>
          </a:prstGeom>
          <a:solidFill>
            <a:schemeClr val="bg1">
              <a:alpha val="80000"/>
            </a:schemeClr>
          </a:solidFill>
        </p:spPr>
        <p:txBody>
          <a:bodyPr vert="horz" wrap="square" lIns="0" tIns="0" rIns="0" bIns="0" rtlCol="0">
            <a:spAutoFit/>
          </a:bodyPr>
          <a:lstStyle/>
          <a:p>
            <a:pPr marL="11516" defTabSz="829178">
              <a:defRPr/>
            </a:pPr>
            <a:r>
              <a:rPr lang="en-US" sz="1270" spc="-5" dirty="0">
                <a:solidFill>
                  <a:prstClr val="black"/>
                </a:solidFill>
                <a:latin typeface="Calibri"/>
                <a:cs typeface="Calibri"/>
              </a:rPr>
              <a:t>Part of</a:t>
            </a:r>
            <a:endParaRPr sz="1270" dirty="0">
              <a:solidFill>
                <a:prstClr val="black"/>
              </a:solidFill>
              <a:latin typeface="Calibri"/>
              <a:cs typeface="Calibri"/>
            </a:endParaRPr>
          </a:p>
        </p:txBody>
      </p:sp>
      <p:sp>
        <p:nvSpPr>
          <p:cNvPr id="39" name="object 31"/>
          <p:cNvSpPr txBox="1"/>
          <p:nvPr/>
        </p:nvSpPr>
        <p:spPr>
          <a:xfrm>
            <a:off x="8319273" y="2368856"/>
            <a:ext cx="1508032" cy="669671"/>
          </a:xfrm>
          <a:prstGeom prst="rect">
            <a:avLst/>
          </a:prstGeom>
          <a:solidFill>
            <a:srgbClr val="FFC000"/>
          </a:solidFill>
        </p:spPr>
        <p:txBody>
          <a:bodyPr vert="horz" wrap="square" lIns="0" tIns="0" rIns="0" bIns="0" rtlCol="0">
            <a:spAutoFit/>
          </a:bodyPr>
          <a:lstStyle/>
          <a:p>
            <a:pPr marL="11516" algn="ctr" defTabSz="829178">
              <a:tabLst>
                <a:tab pos="255663" algn="l"/>
              </a:tabLst>
              <a:defRPr/>
            </a:pPr>
            <a:r>
              <a:rPr lang="en-US" sz="2176" spc="-18" dirty="0">
                <a:solidFill>
                  <a:prstClr val="black"/>
                </a:solidFill>
                <a:latin typeface="Calibri"/>
                <a:cs typeface="Calibri"/>
              </a:rPr>
              <a:t>Maintenance Process</a:t>
            </a:r>
            <a:endParaRPr sz="2176" dirty="0">
              <a:solidFill>
                <a:prstClr val="black"/>
              </a:solidFill>
              <a:latin typeface="Calibri"/>
              <a:cs typeface="Calibri"/>
            </a:endParaRPr>
          </a:p>
        </p:txBody>
      </p:sp>
      <p:sp>
        <p:nvSpPr>
          <p:cNvPr id="56" name="object 116"/>
          <p:cNvSpPr txBox="1"/>
          <p:nvPr/>
        </p:nvSpPr>
        <p:spPr>
          <a:xfrm>
            <a:off x="5662651" y="2191781"/>
            <a:ext cx="451161" cy="167418"/>
          </a:xfrm>
          <a:prstGeom prst="rect">
            <a:avLst/>
          </a:prstGeom>
          <a:solidFill>
            <a:schemeClr val="bg1">
              <a:alpha val="80000"/>
            </a:schemeClr>
          </a:solidFill>
        </p:spPr>
        <p:txBody>
          <a:bodyPr vert="horz" wrap="square" lIns="0" tIns="0" rIns="0" bIns="0" rtlCol="0">
            <a:spAutoFit/>
          </a:bodyPr>
          <a:lstStyle/>
          <a:p>
            <a:pPr marL="11516" defTabSz="829178">
              <a:defRPr/>
            </a:pPr>
            <a:r>
              <a:rPr lang="en-US" sz="1088" spc="18" dirty="0">
                <a:solidFill>
                  <a:prstClr val="black"/>
                </a:solidFill>
                <a:latin typeface="Calibri"/>
                <a:cs typeface="Calibri"/>
              </a:rPr>
              <a:t>Part of</a:t>
            </a:r>
            <a:endParaRPr sz="1088" dirty="0">
              <a:solidFill>
                <a:prstClr val="black"/>
              </a:solidFill>
              <a:latin typeface="Calibri"/>
              <a:cs typeface="Calibri"/>
            </a:endParaRPr>
          </a:p>
        </p:txBody>
      </p:sp>
      <p:sp>
        <p:nvSpPr>
          <p:cNvPr id="95" name="object 22"/>
          <p:cNvSpPr/>
          <p:nvPr/>
        </p:nvSpPr>
        <p:spPr>
          <a:xfrm rot="10800000">
            <a:off x="5304229" y="2608954"/>
            <a:ext cx="81190" cy="81190"/>
          </a:xfrm>
          <a:custGeom>
            <a:avLst/>
            <a:gdLst/>
            <a:ahLst/>
            <a:cxnLst/>
            <a:rect l="l" t="t" r="r" b="b"/>
            <a:pathLst>
              <a:path w="89535" h="89535">
                <a:moveTo>
                  <a:pt x="0" y="0"/>
                </a:moveTo>
                <a:lnTo>
                  <a:pt x="0" y="89408"/>
                </a:lnTo>
                <a:lnTo>
                  <a:pt x="89407" y="44703"/>
                </a:lnTo>
                <a:lnTo>
                  <a:pt x="0" y="0"/>
                </a:lnTo>
                <a:close/>
              </a:path>
            </a:pathLst>
          </a:custGeom>
          <a:solidFill>
            <a:srgbClr val="FFC000"/>
          </a:solidFill>
          <a:ln>
            <a:solidFill>
              <a:srgbClr val="5B9BD4"/>
            </a:solidFill>
          </a:ln>
        </p:spPr>
        <p:txBody>
          <a:bodyPr wrap="square" lIns="0" tIns="0" rIns="0" bIns="0" rtlCol="0"/>
          <a:lstStyle/>
          <a:p>
            <a:pPr defTabSz="829178">
              <a:defRPr/>
            </a:pPr>
            <a:endParaRPr sz="3627">
              <a:solidFill>
                <a:prstClr val="black"/>
              </a:solidFill>
              <a:latin typeface="Calibri"/>
            </a:endParaRPr>
          </a:p>
        </p:txBody>
      </p:sp>
      <p:sp>
        <p:nvSpPr>
          <p:cNvPr id="96" name="object 23"/>
          <p:cNvSpPr txBox="1"/>
          <p:nvPr/>
        </p:nvSpPr>
        <p:spPr>
          <a:xfrm>
            <a:off x="5498604" y="2565363"/>
            <a:ext cx="451161" cy="167418"/>
          </a:xfrm>
          <a:prstGeom prst="rect">
            <a:avLst/>
          </a:prstGeom>
          <a:solidFill>
            <a:schemeClr val="bg1"/>
          </a:solidFill>
        </p:spPr>
        <p:txBody>
          <a:bodyPr vert="horz" wrap="square" lIns="0" tIns="0" rIns="0" bIns="0" rtlCol="0">
            <a:spAutoFit/>
          </a:bodyPr>
          <a:lstStyle/>
          <a:p>
            <a:pPr marL="11516" defTabSz="829178">
              <a:defRPr/>
            </a:pPr>
            <a:r>
              <a:rPr lang="en-US" sz="1088" spc="-9" dirty="0">
                <a:solidFill>
                  <a:prstClr val="black"/>
                </a:solidFill>
                <a:latin typeface="Calibri"/>
                <a:cs typeface="Calibri"/>
              </a:rPr>
              <a:t>Follows</a:t>
            </a:r>
            <a:endParaRPr sz="1088" dirty="0">
              <a:solidFill>
                <a:prstClr val="black"/>
              </a:solidFill>
              <a:latin typeface="Calibri"/>
              <a:cs typeface="Calibri"/>
            </a:endParaRPr>
          </a:p>
        </p:txBody>
      </p:sp>
      <p:sp>
        <p:nvSpPr>
          <p:cNvPr id="54" name="object 113"/>
          <p:cNvSpPr txBox="1"/>
          <p:nvPr/>
        </p:nvSpPr>
        <p:spPr>
          <a:xfrm>
            <a:off x="5118397" y="2174222"/>
            <a:ext cx="450764" cy="167418"/>
          </a:xfrm>
          <a:prstGeom prst="rect">
            <a:avLst/>
          </a:prstGeom>
          <a:solidFill>
            <a:schemeClr val="bg1">
              <a:alpha val="80000"/>
            </a:schemeClr>
          </a:solidFill>
        </p:spPr>
        <p:txBody>
          <a:bodyPr vert="horz" wrap="square" lIns="0" tIns="0" rIns="0" bIns="0" rtlCol="0">
            <a:spAutoFit/>
          </a:bodyPr>
          <a:lstStyle/>
          <a:p>
            <a:pPr marL="11516" defTabSz="829178">
              <a:defRPr/>
            </a:pPr>
            <a:r>
              <a:rPr lang="en-US" sz="1088" spc="18" dirty="0">
                <a:solidFill>
                  <a:prstClr val="black"/>
                </a:solidFill>
                <a:latin typeface="Calibri"/>
                <a:cs typeface="Calibri"/>
              </a:rPr>
              <a:t>Part of</a:t>
            </a:r>
            <a:endParaRPr sz="1088" dirty="0">
              <a:solidFill>
                <a:prstClr val="black"/>
              </a:solidFill>
              <a:latin typeface="Calibri"/>
              <a:cs typeface="Calibri"/>
            </a:endParaRPr>
          </a:p>
        </p:txBody>
      </p:sp>
      <p:sp>
        <p:nvSpPr>
          <p:cNvPr id="108" name="object 88"/>
          <p:cNvSpPr/>
          <p:nvPr/>
        </p:nvSpPr>
        <p:spPr>
          <a:xfrm>
            <a:off x="4962358" y="3069678"/>
            <a:ext cx="1383095" cy="1902883"/>
          </a:xfrm>
          <a:custGeom>
            <a:avLst/>
            <a:gdLst/>
            <a:ahLst/>
            <a:cxnLst/>
            <a:rect l="l" t="t" r="r" b="b"/>
            <a:pathLst>
              <a:path w="288289" h="1379220">
                <a:moveTo>
                  <a:pt x="0" y="1378966"/>
                </a:moveTo>
                <a:lnTo>
                  <a:pt x="45312" y="1377318"/>
                </a:lnTo>
                <a:lnTo>
                  <a:pt x="92844" y="1365782"/>
                </a:lnTo>
                <a:lnTo>
                  <a:pt x="128148" y="1344693"/>
                </a:lnTo>
                <a:lnTo>
                  <a:pt x="161754" y="1308310"/>
                </a:lnTo>
                <a:lnTo>
                  <a:pt x="182591" y="1273497"/>
                </a:lnTo>
                <a:lnTo>
                  <a:pt x="201738" y="1228796"/>
                </a:lnTo>
                <a:lnTo>
                  <a:pt x="218820" y="1172972"/>
                </a:lnTo>
                <a:lnTo>
                  <a:pt x="228036" y="1133246"/>
                </a:lnTo>
                <a:lnTo>
                  <a:pt x="236395" y="1089331"/>
                </a:lnTo>
                <a:lnTo>
                  <a:pt x="243937" y="1041594"/>
                </a:lnTo>
                <a:lnTo>
                  <a:pt x="250707" y="990400"/>
                </a:lnTo>
                <a:lnTo>
                  <a:pt x="256744" y="936117"/>
                </a:lnTo>
                <a:lnTo>
                  <a:pt x="262091" y="879108"/>
                </a:lnTo>
                <a:lnTo>
                  <a:pt x="266790" y="819742"/>
                </a:lnTo>
                <a:lnTo>
                  <a:pt x="270882" y="758385"/>
                </a:lnTo>
                <a:lnTo>
                  <a:pt x="274410" y="695401"/>
                </a:lnTo>
                <a:lnTo>
                  <a:pt x="277415" y="631158"/>
                </a:lnTo>
                <a:lnTo>
                  <a:pt x="279939" y="566021"/>
                </a:lnTo>
                <a:lnTo>
                  <a:pt x="282024" y="500357"/>
                </a:lnTo>
                <a:lnTo>
                  <a:pt x="283711" y="434532"/>
                </a:lnTo>
                <a:lnTo>
                  <a:pt x="285043" y="368912"/>
                </a:lnTo>
                <a:lnTo>
                  <a:pt x="286061" y="303863"/>
                </a:lnTo>
                <a:lnTo>
                  <a:pt x="286807" y="239751"/>
                </a:lnTo>
                <a:lnTo>
                  <a:pt x="287323" y="176943"/>
                </a:lnTo>
                <a:lnTo>
                  <a:pt x="287651" y="115804"/>
                </a:lnTo>
                <a:lnTo>
                  <a:pt x="287832" y="56701"/>
                </a:lnTo>
                <a:lnTo>
                  <a:pt x="287908" y="0"/>
                </a:lnTo>
              </a:path>
            </a:pathLst>
          </a:custGeom>
          <a:ln w="12699">
            <a:solidFill>
              <a:srgbClr val="5B9BD4"/>
            </a:solidFill>
          </a:ln>
        </p:spPr>
        <p:txBody>
          <a:bodyPr wrap="square" lIns="0" tIns="0" rIns="0" bIns="0" rtlCol="0"/>
          <a:lstStyle/>
          <a:p>
            <a:pPr defTabSz="829178">
              <a:defRPr/>
            </a:pPr>
            <a:endParaRPr sz="1632">
              <a:solidFill>
                <a:prstClr val="black"/>
              </a:solidFill>
              <a:latin typeface="Calibri"/>
            </a:endParaRPr>
          </a:p>
        </p:txBody>
      </p:sp>
      <p:sp>
        <p:nvSpPr>
          <p:cNvPr id="109" name="object 89"/>
          <p:cNvSpPr/>
          <p:nvPr/>
        </p:nvSpPr>
        <p:spPr>
          <a:xfrm>
            <a:off x="6297939" y="3011062"/>
            <a:ext cx="81190" cy="81190"/>
          </a:xfrm>
          <a:custGeom>
            <a:avLst/>
            <a:gdLst/>
            <a:ahLst/>
            <a:cxnLst/>
            <a:rect l="l" t="t" r="r" b="b"/>
            <a:pathLst>
              <a:path w="89535" h="89535">
                <a:moveTo>
                  <a:pt x="44703" y="0"/>
                </a:moveTo>
                <a:lnTo>
                  <a:pt x="0" y="89407"/>
                </a:lnTo>
                <a:lnTo>
                  <a:pt x="89408" y="89407"/>
                </a:lnTo>
                <a:lnTo>
                  <a:pt x="44703" y="0"/>
                </a:lnTo>
                <a:close/>
              </a:path>
            </a:pathLst>
          </a:custGeom>
          <a:solidFill>
            <a:srgbClr val="FFC000"/>
          </a:solidFill>
          <a:ln>
            <a:solidFill>
              <a:srgbClr val="5B9BD4"/>
            </a:solidFill>
          </a:ln>
        </p:spPr>
        <p:txBody>
          <a:bodyPr wrap="square" lIns="0" tIns="0" rIns="0" bIns="0" rtlCol="0"/>
          <a:lstStyle/>
          <a:p>
            <a:pPr defTabSz="829178">
              <a:defRPr/>
            </a:pPr>
            <a:endParaRPr sz="1632">
              <a:solidFill>
                <a:prstClr val="black"/>
              </a:solidFill>
              <a:latin typeface="Calibri"/>
            </a:endParaRPr>
          </a:p>
        </p:txBody>
      </p:sp>
      <p:sp>
        <p:nvSpPr>
          <p:cNvPr id="110" name="object 158"/>
          <p:cNvSpPr/>
          <p:nvPr/>
        </p:nvSpPr>
        <p:spPr>
          <a:xfrm>
            <a:off x="9276644" y="3020954"/>
            <a:ext cx="1113939" cy="1958720"/>
          </a:xfrm>
          <a:custGeom>
            <a:avLst/>
            <a:gdLst/>
            <a:ahLst/>
            <a:cxnLst/>
            <a:rect l="l" t="t" r="r" b="b"/>
            <a:pathLst>
              <a:path w="311785" h="1470660">
                <a:moveTo>
                  <a:pt x="0" y="0"/>
                </a:moveTo>
                <a:lnTo>
                  <a:pt x="1105" y="57128"/>
                </a:lnTo>
                <a:lnTo>
                  <a:pt x="4310" y="118810"/>
                </a:lnTo>
                <a:lnTo>
                  <a:pt x="9442" y="184449"/>
                </a:lnTo>
                <a:lnTo>
                  <a:pt x="16331" y="253451"/>
                </a:lnTo>
                <a:lnTo>
                  <a:pt x="24806" y="325221"/>
                </a:lnTo>
                <a:lnTo>
                  <a:pt x="34698" y="399164"/>
                </a:lnTo>
                <a:lnTo>
                  <a:pt x="45834" y="474685"/>
                </a:lnTo>
                <a:lnTo>
                  <a:pt x="58046" y="551190"/>
                </a:lnTo>
                <a:lnTo>
                  <a:pt x="71161" y="628083"/>
                </a:lnTo>
                <a:lnTo>
                  <a:pt x="85010" y="704770"/>
                </a:lnTo>
                <a:lnTo>
                  <a:pt x="99422" y="780656"/>
                </a:lnTo>
                <a:lnTo>
                  <a:pt x="114226" y="855146"/>
                </a:lnTo>
                <a:lnTo>
                  <a:pt x="129252" y="927646"/>
                </a:lnTo>
                <a:lnTo>
                  <a:pt x="144330" y="997560"/>
                </a:lnTo>
                <a:lnTo>
                  <a:pt x="159287" y="1064293"/>
                </a:lnTo>
                <a:lnTo>
                  <a:pt x="173955" y="1127252"/>
                </a:lnTo>
                <a:lnTo>
                  <a:pt x="188162" y="1185840"/>
                </a:lnTo>
                <a:lnTo>
                  <a:pt x="201738" y="1239463"/>
                </a:lnTo>
                <a:lnTo>
                  <a:pt x="214512" y="1287527"/>
                </a:lnTo>
                <a:lnTo>
                  <a:pt x="226313" y="1329435"/>
                </a:lnTo>
                <a:lnTo>
                  <a:pt x="241615" y="1378883"/>
                </a:lnTo>
                <a:lnTo>
                  <a:pt x="255146" y="1415672"/>
                </a:lnTo>
                <a:lnTo>
                  <a:pt x="273541" y="1450833"/>
                </a:lnTo>
                <a:lnTo>
                  <a:pt x="304508" y="1470173"/>
                </a:lnTo>
                <a:lnTo>
                  <a:pt x="311476" y="1470060"/>
                </a:lnTo>
              </a:path>
            </a:pathLst>
          </a:custGeom>
          <a:ln w="12700">
            <a:solidFill>
              <a:srgbClr val="5B9BD4"/>
            </a:solidFill>
          </a:ln>
        </p:spPr>
        <p:txBody>
          <a:bodyPr wrap="square" lIns="0" tIns="0" rIns="0" bIns="0" rtlCol="0"/>
          <a:lstStyle/>
          <a:p>
            <a:pPr defTabSz="829178">
              <a:defRPr/>
            </a:pPr>
            <a:endParaRPr sz="1632">
              <a:solidFill>
                <a:prstClr val="black"/>
              </a:solidFill>
              <a:latin typeface="Calibri"/>
            </a:endParaRPr>
          </a:p>
        </p:txBody>
      </p:sp>
      <p:sp>
        <p:nvSpPr>
          <p:cNvPr id="111" name="object 161"/>
          <p:cNvSpPr txBox="1"/>
          <p:nvPr/>
        </p:nvSpPr>
        <p:spPr>
          <a:xfrm>
            <a:off x="9533325" y="4165984"/>
            <a:ext cx="1212206" cy="223266"/>
          </a:xfrm>
          <a:prstGeom prst="rect">
            <a:avLst/>
          </a:prstGeom>
          <a:solidFill>
            <a:schemeClr val="bg1"/>
          </a:solidFill>
        </p:spPr>
        <p:txBody>
          <a:bodyPr vert="horz" wrap="square" lIns="0" tIns="0" rIns="0" bIns="0" rtlCol="0">
            <a:spAutoFit/>
          </a:bodyPr>
          <a:lstStyle/>
          <a:p>
            <a:pPr marL="11516" defTabSz="829178">
              <a:defRPr/>
            </a:pPr>
            <a:r>
              <a:rPr sz="1451" spc="14" dirty="0">
                <a:solidFill>
                  <a:prstClr val="black"/>
                </a:solidFill>
                <a:latin typeface="Calibri"/>
                <a:cs typeface="Calibri"/>
              </a:rPr>
              <a:t>H</a:t>
            </a:r>
            <a:r>
              <a:rPr sz="1451" spc="41" dirty="0">
                <a:solidFill>
                  <a:prstClr val="black"/>
                </a:solidFill>
                <a:latin typeface="Calibri"/>
                <a:cs typeface="Calibri"/>
              </a:rPr>
              <a:t>a</a:t>
            </a:r>
            <a:r>
              <a:rPr sz="1451" spc="9" dirty="0">
                <a:solidFill>
                  <a:prstClr val="black"/>
                </a:solidFill>
                <a:latin typeface="Calibri"/>
                <a:cs typeface="Calibri"/>
              </a:rPr>
              <a:t>s</a:t>
            </a:r>
            <a:r>
              <a:rPr sz="1451" spc="5" dirty="0">
                <a:solidFill>
                  <a:prstClr val="black"/>
                </a:solidFill>
                <a:latin typeface="Calibri"/>
                <a:cs typeface="Calibri"/>
              </a:rPr>
              <a:t> </a:t>
            </a:r>
            <a:r>
              <a:rPr sz="1451" spc="14" dirty="0">
                <a:solidFill>
                  <a:prstClr val="black"/>
                </a:solidFill>
                <a:latin typeface="Calibri"/>
                <a:cs typeface="Calibri"/>
              </a:rPr>
              <a:t>o</a:t>
            </a:r>
            <a:r>
              <a:rPr sz="1451" spc="9" dirty="0">
                <a:solidFill>
                  <a:prstClr val="black"/>
                </a:solidFill>
                <a:latin typeface="Calibri"/>
                <a:cs typeface="Calibri"/>
              </a:rPr>
              <a:t>utp</a:t>
            </a:r>
            <a:r>
              <a:rPr sz="1451" spc="45" dirty="0">
                <a:solidFill>
                  <a:prstClr val="black"/>
                </a:solidFill>
                <a:latin typeface="Calibri"/>
                <a:cs typeface="Calibri"/>
              </a:rPr>
              <a:t>u</a:t>
            </a:r>
            <a:r>
              <a:rPr sz="1451" spc="9" dirty="0">
                <a:solidFill>
                  <a:prstClr val="black"/>
                </a:solidFill>
                <a:latin typeface="Calibri"/>
                <a:cs typeface="Calibri"/>
              </a:rPr>
              <a:t>t</a:t>
            </a:r>
            <a:r>
              <a:rPr lang="en-US" sz="1451" spc="9" dirty="0">
                <a:solidFill>
                  <a:prstClr val="black"/>
                </a:solidFill>
                <a:latin typeface="Calibri"/>
                <a:cs typeface="Calibri"/>
              </a:rPr>
              <a:t>*</a:t>
            </a:r>
            <a:endParaRPr sz="1451" dirty="0">
              <a:solidFill>
                <a:prstClr val="black"/>
              </a:solidFill>
              <a:latin typeface="Calibri"/>
              <a:cs typeface="Calibri"/>
            </a:endParaRPr>
          </a:p>
        </p:txBody>
      </p:sp>
      <p:sp>
        <p:nvSpPr>
          <p:cNvPr id="112" name="object 20"/>
          <p:cNvSpPr/>
          <p:nvPr/>
        </p:nvSpPr>
        <p:spPr>
          <a:xfrm>
            <a:off x="5000063" y="2769324"/>
            <a:ext cx="36277" cy="0"/>
          </a:xfrm>
          <a:custGeom>
            <a:avLst/>
            <a:gdLst/>
            <a:ahLst/>
            <a:cxnLst/>
            <a:rect l="l" t="t" r="r" b="b"/>
            <a:pathLst>
              <a:path w="40005">
                <a:moveTo>
                  <a:pt x="0" y="0"/>
                </a:moveTo>
                <a:lnTo>
                  <a:pt x="39903" y="0"/>
                </a:lnTo>
              </a:path>
            </a:pathLst>
          </a:custGeom>
          <a:ln w="12700">
            <a:solidFill>
              <a:srgbClr val="5B9BD4"/>
            </a:solidFill>
          </a:ln>
        </p:spPr>
        <p:txBody>
          <a:bodyPr wrap="square" lIns="0" tIns="0" rIns="0" bIns="0" rtlCol="0"/>
          <a:lstStyle/>
          <a:p>
            <a:pPr defTabSz="829178">
              <a:defRPr/>
            </a:pPr>
            <a:endParaRPr sz="1632">
              <a:solidFill>
                <a:prstClr val="black"/>
              </a:solidFill>
              <a:latin typeface="Calibri"/>
            </a:endParaRPr>
          </a:p>
        </p:txBody>
      </p:sp>
      <p:sp>
        <p:nvSpPr>
          <p:cNvPr id="118" name="object 76"/>
          <p:cNvSpPr/>
          <p:nvPr/>
        </p:nvSpPr>
        <p:spPr>
          <a:xfrm>
            <a:off x="9926738" y="4603670"/>
            <a:ext cx="74281" cy="90979"/>
          </a:xfrm>
          <a:custGeom>
            <a:avLst/>
            <a:gdLst/>
            <a:ahLst/>
            <a:cxnLst/>
            <a:rect l="l" t="t" r="r" b="b"/>
            <a:pathLst>
              <a:path w="81914" h="100329">
                <a:moveTo>
                  <a:pt x="78740" y="0"/>
                </a:moveTo>
                <a:lnTo>
                  <a:pt x="0" y="42291"/>
                </a:lnTo>
                <a:lnTo>
                  <a:pt x="81661" y="99822"/>
                </a:lnTo>
                <a:lnTo>
                  <a:pt x="78740" y="0"/>
                </a:lnTo>
                <a:close/>
              </a:path>
            </a:pathLst>
          </a:custGeom>
          <a:solidFill>
            <a:srgbClr val="FFC000"/>
          </a:solidFill>
          <a:ln>
            <a:solidFill>
              <a:srgbClr val="5B9BD4"/>
            </a:solidFill>
          </a:ln>
        </p:spPr>
        <p:txBody>
          <a:bodyPr wrap="square" lIns="0" tIns="0" rIns="0" bIns="0" rtlCol="0"/>
          <a:lstStyle/>
          <a:p>
            <a:pPr defTabSz="829178">
              <a:defRPr/>
            </a:pPr>
            <a:endParaRPr sz="1632">
              <a:solidFill>
                <a:prstClr val="black"/>
              </a:solidFill>
              <a:latin typeface="Calibri"/>
            </a:endParaRPr>
          </a:p>
        </p:txBody>
      </p:sp>
      <p:sp>
        <p:nvSpPr>
          <p:cNvPr id="120" name="object 161"/>
          <p:cNvSpPr txBox="1"/>
          <p:nvPr/>
        </p:nvSpPr>
        <p:spPr>
          <a:xfrm>
            <a:off x="6237060" y="3927847"/>
            <a:ext cx="935388" cy="223266"/>
          </a:xfrm>
          <a:prstGeom prst="rect">
            <a:avLst/>
          </a:prstGeom>
          <a:solidFill>
            <a:schemeClr val="bg1"/>
          </a:solidFill>
        </p:spPr>
        <p:txBody>
          <a:bodyPr vert="horz" wrap="square" lIns="0" tIns="0" rIns="0" bIns="0" rtlCol="0">
            <a:spAutoFit/>
          </a:bodyPr>
          <a:lstStyle/>
          <a:p>
            <a:pPr marL="11516" defTabSz="829178">
              <a:defRPr/>
            </a:pPr>
            <a:r>
              <a:rPr lang="en-US" sz="1451" spc="14" dirty="0">
                <a:solidFill>
                  <a:prstClr val="black"/>
                </a:solidFill>
                <a:latin typeface="Calibri"/>
                <a:cs typeface="Calibri"/>
              </a:rPr>
              <a:t>Guided-by</a:t>
            </a:r>
            <a:endParaRPr sz="1451" dirty="0">
              <a:solidFill>
                <a:prstClr val="black"/>
              </a:solidFill>
              <a:latin typeface="Calibri"/>
              <a:cs typeface="Calibri"/>
            </a:endParaRPr>
          </a:p>
        </p:txBody>
      </p:sp>
      <p:sp>
        <p:nvSpPr>
          <p:cNvPr id="69" name="object 88"/>
          <p:cNvSpPr/>
          <p:nvPr/>
        </p:nvSpPr>
        <p:spPr>
          <a:xfrm>
            <a:off x="7631309" y="3046783"/>
            <a:ext cx="944028" cy="1971477"/>
          </a:xfrm>
          <a:custGeom>
            <a:avLst/>
            <a:gdLst/>
            <a:ahLst/>
            <a:cxnLst/>
            <a:rect l="l" t="t" r="r" b="b"/>
            <a:pathLst>
              <a:path w="288289" h="1379220">
                <a:moveTo>
                  <a:pt x="0" y="1378966"/>
                </a:moveTo>
                <a:lnTo>
                  <a:pt x="45312" y="1377318"/>
                </a:lnTo>
                <a:lnTo>
                  <a:pt x="92844" y="1365782"/>
                </a:lnTo>
                <a:lnTo>
                  <a:pt x="128148" y="1344693"/>
                </a:lnTo>
                <a:lnTo>
                  <a:pt x="161754" y="1308310"/>
                </a:lnTo>
                <a:lnTo>
                  <a:pt x="182591" y="1273497"/>
                </a:lnTo>
                <a:lnTo>
                  <a:pt x="201738" y="1228796"/>
                </a:lnTo>
                <a:lnTo>
                  <a:pt x="218820" y="1172972"/>
                </a:lnTo>
                <a:lnTo>
                  <a:pt x="228036" y="1133246"/>
                </a:lnTo>
                <a:lnTo>
                  <a:pt x="236395" y="1089331"/>
                </a:lnTo>
                <a:lnTo>
                  <a:pt x="243937" y="1041594"/>
                </a:lnTo>
                <a:lnTo>
                  <a:pt x="250707" y="990400"/>
                </a:lnTo>
                <a:lnTo>
                  <a:pt x="256744" y="936117"/>
                </a:lnTo>
                <a:lnTo>
                  <a:pt x="262091" y="879108"/>
                </a:lnTo>
                <a:lnTo>
                  <a:pt x="266790" y="819742"/>
                </a:lnTo>
                <a:lnTo>
                  <a:pt x="270882" y="758385"/>
                </a:lnTo>
                <a:lnTo>
                  <a:pt x="274410" y="695401"/>
                </a:lnTo>
                <a:lnTo>
                  <a:pt x="277415" y="631158"/>
                </a:lnTo>
                <a:lnTo>
                  <a:pt x="279939" y="566021"/>
                </a:lnTo>
                <a:lnTo>
                  <a:pt x="282024" y="500357"/>
                </a:lnTo>
                <a:lnTo>
                  <a:pt x="283711" y="434532"/>
                </a:lnTo>
                <a:lnTo>
                  <a:pt x="285043" y="368912"/>
                </a:lnTo>
                <a:lnTo>
                  <a:pt x="286061" y="303863"/>
                </a:lnTo>
                <a:lnTo>
                  <a:pt x="286807" y="239751"/>
                </a:lnTo>
                <a:lnTo>
                  <a:pt x="287323" y="176943"/>
                </a:lnTo>
                <a:lnTo>
                  <a:pt x="287651" y="115804"/>
                </a:lnTo>
                <a:lnTo>
                  <a:pt x="287832" y="56701"/>
                </a:lnTo>
                <a:lnTo>
                  <a:pt x="287908" y="0"/>
                </a:lnTo>
              </a:path>
            </a:pathLst>
          </a:custGeom>
          <a:ln w="12699">
            <a:solidFill>
              <a:srgbClr val="5B9BD4"/>
            </a:solidFill>
          </a:ln>
        </p:spPr>
        <p:txBody>
          <a:bodyPr wrap="square" lIns="0" tIns="0" rIns="0" bIns="0" rtlCol="0"/>
          <a:lstStyle/>
          <a:p>
            <a:pPr defTabSz="829178">
              <a:defRPr/>
            </a:pPr>
            <a:endParaRPr sz="1632">
              <a:solidFill>
                <a:prstClr val="black"/>
              </a:solidFill>
              <a:latin typeface="Calibri"/>
            </a:endParaRPr>
          </a:p>
        </p:txBody>
      </p:sp>
      <p:sp>
        <p:nvSpPr>
          <p:cNvPr id="74" name="object 158"/>
          <p:cNvSpPr/>
          <p:nvPr/>
        </p:nvSpPr>
        <p:spPr>
          <a:xfrm>
            <a:off x="5370112" y="3960010"/>
            <a:ext cx="682659" cy="1030275"/>
          </a:xfrm>
          <a:custGeom>
            <a:avLst/>
            <a:gdLst/>
            <a:ahLst/>
            <a:cxnLst/>
            <a:rect l="l" t="t" r="r" b="b"/>
            <a:pathLst>
              <a:path w="311785" h="1470660">
                <a:moveTo>
                  <a:pt x="0" y="0"/>
                </a:moveTo>
                <a:lnTo>
                  <a:pt x="1105" y="57128"/>
                </a:lnTo>
                <a:lnTo>
                  <a:pt x="4310" y="118810"/>
                </a:lnTo>
                <a:lnTo>
                  <a:pt x="9442" y="184449"/>
                </a:lnTo>
                <a:lnTo>
                  <a:pt x="16331" y="253451"/>
                </a:lnTo>
                <a:lnTo>
                  <a:pt x="24806" y="325221"/>
                </a:lnTo>
                <a:lnTo>
                  <a:pt x="34698" y="399164"/>
                </a:lnTo>
                <a:lnTo>
                  <a:pt x="45834" y="474685"/>
                </a:lnTo>
                <a:lnTo>
                  <a:pt x="58046" y="551190"/>
                </a:lnTo>
                <a:lnTo>
                  <a:pt x="71161" y="628083"/>
                </a:lnTo>
                <a:lnTo>
                  <a:pt x="85010" y="704770"/>
                </a:lnTo>
                <a:lnTo>
                  <a:pt x="99422" y="780656"/>
                </a:lnTo>
                <a:lnTo>
                  <a:pt x="114226" y="855146"/>
                </a:lnTo>
                <a:lnTo>
                  <a:pt x="129252" y="927646"/>
                </a:lnTo>
                <a:lnTo>
                  <a:pt x="144330" y="997560"/>
                </a:lnTo>
                <a:lnTo>
                  <a:pt x="159287" y="1064293"/>
                </a:lnTo>
                <a:lnTo>
                  <a:pt x="173955" y="1127252"/>
                </a:lnTo>
                <a:lnTo>
                  <a:pt x="188162" y="1185840"/>
                </a:lnTo>
                <a:lnTo>
                  <a:pt x="201738" y="1239463"/>
                </a:lnTo>
                <a:lnTo>
                  <a:pt x="214512" y="1287527"/>
                </a:lnTo>
                <a:lnTo>
                  <a:pt x="226313" y="1329435"/>
                </a:lnTo>
                <a:lnTo>
                  <a:pt x="241615" y="1378883"/>
                </a:lnTo>
                <a:lnTo>
                  <a:pt x="255146" y="1415672"/>
                </a:lnTo>
                <a:lnTo>
                  <a:pt x="273541" y="1450833"/>
                </a:lnTo>
                <a:lnTo>
                  <a:pt x="304508" y="1470173"/>
                </a:lnTo>
                <a:lnTo>
                  <a:pt x="311476" y="1470060"/>
                </a:lnTo>
              </a:path>
            </a:pathLst>
          </a:custGeom>
          <a:ln w="12700">
            <a:solidFill>
              <a:srgbClr val="5B9BD4"/>
            </a:solidFill>
          </a:ln>
        </p:spPr>
        <p:txBody>
          <a:bodyPr wrap="square" lIns="0" tIns="0" rIns="0" bIns="0" rtlCol="0"/>
          <a:lstStyle/>
          <a:p>
            <a:pPr defTabSz="829178">
              <a:defRPr/>
            </a:pPr>
            <a:endParaRPr sz="1632">
              <a:solidFill>
                <a:prstClr val="black"/>
              </a:solidFill>
              <a:latin typeface="Calibri"/>
            </a:endParaRPr>
          </a:p>
        </p:txBody>
      </p:sp>
      <p:sp>
        <p:nvSpPr>
          <p:cNvPr id="75" name="object 161"/>
          <p:cNvSpPr txBox="1"/>
          <p:nvPr/>
        </p:nvSpPr>
        <p:spPr>
          <a:xfrm>
            <a:off x="5069975" y="4227742"/>
            <a:ext cx="935388" cy="223266"/>
          </a:xfrm>
          <a:prstGeom prst="rect">
            <a:avLst/>
          </a:prstGeom>
          <a:solidFill>
            <a:schemeClr val="bg1"/>
          </a:solidFill>
        </p:spPr>
        <p:txBody>
          <a:bodyPr vert="horz" wrap="square" lIns="0" tIns="0" rIns="0" bIns="0" rtlCol="0">
            <a:spAutoFit/>
          </a:bodyPr>
          <a:lstStyle/>
          <a:p>
            <a:pPr marL="11516" defTabSz="829178">
              <a:defRPr/>
            </a:pPr>
            <a:r>
              <a:rPr sz="1451" spc="14" dirty="0">
                <a:solidFill>
                  <a:prstClr val="black"/>
                </a:solidFill>
                <a:latin typeface="Calibri"/>
                <a:cs typeface="Calibri"/>
              </a:rPr>
              <a:t>H</a:t>
            </a:r>
            <a:r>
              <a:rPr sz="1451" spc="41" dirty="0">
                <a:solidFill>
                  <a:prstClr val="black"/>
                </a:solidFill>
                <a:latin typeface="Calibri"/>
                <a:cs typeface="Calibri"/>
              </a:rPr>
              <a:t>a</a:t>
            </a:r>
            <a:r>
              <a:rPr sz="1451" spc="9" dirty="0">
                <a:solidFill>
                  <a:prstClr val="black"/>
                </a:solidFill>
                <a:latin typeface="Calibri"/>
                <a:cs typeface="Calibri"/>
              </a:rPr>
              <a:t>s</a:t>
            </a:r>
            <a:r>
              <a:rPr sz="1451" spc="5" dirty="0">
                <a:solidFill>
                  <a:prstClr val="black"/>
                </a:solidFill>
                <a:latin typeface="Calibri"/>
                <a:cs typeface="Calibri"/>
              </a:rPr>
              <a:t> </a:t>
            </a:r>
            <a:r>
              <a:rPr sz="1451" spc="14" dirty="0">
                <a:solidFill>
                  <a:prstClr val="black"/>
                </a:solidFill>
                <a:latin typeface="Calibri"/>
                <a:cs typeface="Calibri"/>
              </a:rPr>
              <a:t>o</a:t>
            </a:r>
            <a:r>
              <a:rPr sz="1451" spc="9" dirty="0">
                <a:solidFill>
                  <a:prstClr val="black"/>
                </a:solidFill>
                <a:latin typeface="Calibri"/>
                <a:cs typeface="Calibri"/>
              </a:rPr>
              <a:t>utp</a:t>
            </a:r>
            <a:r>
              <a:rPr sz="1451" spc="45" dirty="0">
                <a:solidFill>
                  <a:prstClr val="black"/>
                </a:solidFill>
                <a:latin typeface="Calibri"/>
                <a:cs typeface="Calibri"/>
              </a:rPr>
              <a:t>u</a:t>
            </a:r>
            <a:r>
              <a:rPr sz="1451" spc="9" dirty="0">
                <a:solidFill>
                  <a:prstClr val="black"/>
                </a:solidFill>
                <a:latin typeface="Calibri"/>
                <a:cs typeface="Calibri"/>
              </a:rPr>
              <a:t>t</a:t>
            </a:r>
            <a:endParaRPr sz="1451" dirty="0">
              <a:solidFill>
                <a:prstClr val="black"/>
              </a:solidFill>
              <a:latin typeface="Calibri"/>
              <a:cs typeface="Calibri"/>
            </a:endParaRPr>
          </a:p>
        </p:txBody>
      </p:sp>
      <p:sp>
        <p:nvSpPr>
          <p:cNvPr id="77" name="object 68"/>
          <p:cNvSpPr txBox="1"/>
          <p:nvPr/>
        </p:nvSpPr>
        <p:spPr>
          <a:xfrm>
            <a:off x="6026902" y="4659095"/>
            <a:ext cx="1591064" cy="669671"/>
          </a:xfrm>
          <a:prstGeom prst="rect">
            <a:avLst/>
          </a:prstGeom>
          <a:solidFill>
            <a:schemeClr val="tx2">
              <a:lumMod val="40000"/>
              <a:lumOff val="60000"/>
            </a:schemeClr>
          </a:solidFill>
          <a:ln w="4767">
            <a:noFill/>
          </a:ln>
        </p:spPr>
        <p:txBody>
          <a:bodyPr vert="horz" wrap="square" lIns="0" tIns="0" rIns="0" bIns="0" rtlCol="0">
            <a:spAutoFit/>
          </a:bodyPr>
          <a:lstStyle/>
          <a:p>
            <a:pPr algn="ctr" defTabSz="981770">
              <a:defRPr/>
            </a:pPr>
            <a:r>
              <a:rPr lang="en-US" sz="2176" spc="5" dirty="0">
                <a:solidFill>
                  <a:prstClr val="black"/>
                </a:solidFill>
                <a:latin typeface="Calibri"/>
                <a:cs typeface="Calibri"/>
              </a:rPr>
              <a:t> Maintenance</a:t>
            </a:r>
            <a:r>
              <a:rPr sz="2176" spc="-9" dirty="0">
                <a:solidFill>
                  <a:prstClr val="black"/>
                </a:solidFill>
                <a:latin typeface="Calibri"/>
                <a:cs typeface="Calibri"/>
              </a:rPr>
              <a:t> </a:t>
            </a:r>
            <a:r>
              <a:rPr sz="2176" spc="-32" dirty="0">
                <a:solidFill>
                  <a:prstClr val="black"/>
                </a:solidFill>
                <a:latin typeface="Calibri"/>
                <a:cs typeface="Calibri"/>
              </a:rPr>
              <a:t>P</a:t>
            </a:r>
            <a:r>
              <a:rPr sz="2176" spc="-9" dirty="0">
                <a:solidFill>
                  <a:prstClr val="black"/>
                </a:solidFill>
                <a:latin typeface="Calibri"/>
                <a:cs typeface="Calibri"/>
              </a:rPr>
              <a:t>l</a:t>
            </a:r>
            <a:r>
              <a:rPr sz="2176" spc="5" dirty="0">
                <a:solidFill>
                  <a:prstClr val="black"/>
                </a:solidFill>
                <a:latin typeface="Calibri"/>
                <a:cs typeface="Calibri"/>
              </a:rPr>
              <a:t>an</a:t>
            </a:r>
            <a:endParaRPr sz="2176" dirty="0">
              <a:solidFill>
                <a:prstClr val="black"/>
              </a:solidFill>
              <a:latin typeface="Calibri"/>
              <a:cs typeface="Calibri"/>
            </a:endParaRPr>
          </a:p>
        </p:txBody>
      </p:sp>
      <p:sp>
        <p:nvSpPr>
          <p:cNvPr id="81" name="object 76"/>
          <p:cNvSpPr/>
          <p:nvPr/>
        </p:nvSpPr>
        <p:spPr>
          <a:xfrm rot="10800000">
            <a:off x="5983152" y="4940329"/>
            <a:ext cx="74281" cy="90979"/>
          </a:xfrm>
          <a:custGeom>
            <a:avLst/>
            <a:gdLst/>
            <a:ahLst/>
            <a:cxnLst/>
            <a:rect l="l" t="t" r="r" b="b"/>
            <a:pathLst>
              <a:path w="81914" h="100329">
                <a:moveTo>
                  <a:pt x="78740" y="0"/>
                </a:moveTo>
                <a:lnTo>
                  <a:pt x="0" y="42291"/>
                </a:lnTo>
                <a:lnTo>
                  <a:pt x="81661" y="99822"/>
                </a:lnTo>
                <a:lnTo>
                  <a:pt x="78740" y="0"/>
                </a:lnTo>
                <a:close/>
              </a:path>
            </a:pathLst>
          </a:custGeom>
          <a:solidFill>
            <a:srgbClr val="FFC000"/>
          </a:solidFill>
          <a:ln>
            <a:solidFill>
              <a:srgbClr val="5B9BD4"/>
            </a:solidFill>
          </a:ln>
        </p:spPr>
        <p:txBody>
          <a:bodyPr wrap="square" lIns="0" tIns="0" rIns="0" bIns="0" rtlCol="0"/>
          <a:lstStyle/>
          <a:p>
            <a:pPr defTabSz="829178">
              <a:defRPr/>
            </a:pPr>
            <a:endParaRPr sz="1632">
              <a:solidFill>
                <a:prstClr val="black"/>
              </a:solidFill>
              <a:latin typeface="Calibri"/>
            </a:endParaRPr>
          </a:p>
        </p:txBody>
      </p:sp>
      <p:sp>
        <p:nvSpPr>
          <p:cNvPr id="82" name="object 161"/>
          <p:cNvSpPr txBox="1"/>
          <p:nvPr/>
        </p:nvSpPr>
        <p:spPr>
          <a:xfrm>
            <a:off x="7921588" y="3781504"/>
            <a:ext cx="935388" cy="223266"/>
          </a:xfrm>
          <a:prstGeom prst="rect">
            <a:avLst/>
          </a:prstGeom>
          <a:solidFill>
            <a:schemeClr val="bg1"/>
          </a:solidFill>
        </p:spPr>
        <p:txBody>
          <a:bodyPr vert="horz" wrap="square" lIns="0" tIns="0" rIns="0" bIns="0" rtlCol="0">
            <a:spAutoFit/>
          </a:bodyPr>
          <a:lstStyle/>
          <a:p>
            <a:pPr marL="11516" defTabSz="829178">
              <a:defRPr/>
            </a:pPr>
            <a:r>
              <a:rPr lang="en-US" sz="1451" spc="14" dirty="0">
                <a:solidFill>
                  <a:prstClr val="black"/>
                </a:solidFill>
                <a:latin typeface="Calibri"/>
                <a:cs typeface="Calibri"/>
              </a:rPr>
              <a:t>Guided-by</a:t>
            </a:r>
            <a:endParaRPr sz="1451" dirty="0">
              <a:solidFill>
                <a:prstClr val="black"/>
              </a:solidFill>
              <a:latin typeface="Calibri"/>
              <a:cs typeface="Calibri"/>
            </a:endParaRPr>
          </a:p>
        </p:txBody>
      </p:sp>
      <p:sp>
        <p:nvSpPr>
          <p:cNvPr id="101" name="object 68"/>
          <p:cNvSpPr txBox="1"/>
          <p:nvPr/>
        </p:nvSpPr>
        <p:spPr>
          <a:xfrm>
            <a:off x="3534009" y="4603670"/>
            <a:ext cx="1748082" cy="669671"/>
          </a:xfrm>
          <a:prstGeom prst="rect">
            <a:avLst/>
          </a:prstGeom>
          <a:solidFill>
            <a:schemeClr val="tx2">
              <a:lumMod val="40000"/>
              <a:lumOff val="60000"/>
            </a:schemeClr>
          </a:solidFill>
          <a:ln w="4767">
            <a:noFill/>
          </a:ln>
        </p:spPr>
        <p:txBody>
          <a:bodyPr vert="horz" wrap="square" lIns="0" tIns="0" rIns="0" bIns="0" rtlCol="0">
            <a:spAutoFit/>
          </a:bodyPr>
          <a:lstStyle/>
          <a:p>
            <a:pPr algn="ctr" defTabSz="981770">
              <a:defRPr/>
            </a:pPr>
            <a:r>
              <a:rPr sz="2176" spc="5" dirty="0">
                <a:solidFill>
                  <a:prstClr val="black"/>
                </a:solidFill>
                <a:latin typeface="Calibri"/>
                <a:cs typeface="Calibri"/>
              </a:rPr>
              <a:t>P</a:t>
            </a:r>
            <a:r>
              <a:rPr sz="2176" spc="-14" dirty="0">
                <a:solidFill>
                  <a:prstClr val="black"/>
                </a:solidFill>
                <a:latin typeface="Calibri"/>
                <a:cs typeface="Calibri"/>
              </a:rPr>
              <a:t>r</a:t>
            </a:r>
            <a:r>
              <a:rPr sz="2176" spc="-5" dirty="0">
                <a:solidFill>
                  <a:prstClr val="black"/>
                </a:solidFill>
                <a:latin typeface="Calibri"/>
                <a:cs typeface="Calibri"/>
              </a:rPr>
              <a:t>odu</a:t>
            </a:r>
            <a:r>
              <a:rPr sz="2176" spc="-14" dirty="0">
                <a:solidFill>
                  <a:prstClr val="black"/>
                </a:solidFill>
                <a:latin typeface="Calibri"/>
                <a:cs typeface="Calibri"/>
              </a:rPr>
              <a:t>c</a:t>
            </a:r>
            <a:r>
              <a:rPr sz="2176" dirty="0">
                <a:solidFill>
                  <a:prstClr val="black"/>
                </a:solidFill>
                <a:latin typeface="Calibri"/>
                <a:cs typeface="Calibri"/>
              </a:rPr>
              <a:t>t</a:t>
            </a:r>
            <a:r>
              <a:rPr sz="2176" spc="-9" dirty="0">
                <a:solidFill>
                  <a:prstClr val="black"/>
                </a:solidFill>
                <a:latin typeface="Calibri"/>
                <a:cs typeface="Calibri"/>
              </a:rPr>
              <a:t>i</a:t>
            </a:r>
            <a:r>
              <a:rPr sz="2176" spc="27" dirty="0">
                <a:solidFill>
                  <a:prstClr val="black"/>
                </a:solidFill>
                <a:latin typeface="Calibri"/>
                <a:cs typeface="Calibri"/>
              </a:rPr>
              <a:t>o</a:t>
            </a:r>
            <a:r>
              <a:rPr sz="2176" spc="5" dirty="0">
                <a:solidFill>
                  <a:prstClr val="black"/>
                </a:solidFill>
                <a:latin typeface="Calibri"/>
                <a:cs typeface="Calibri"/>
              </a:rPr>
              <a:t>n</a:t>
            </a:r>
            <a:r>
              <a:rPr sz="2176" spc="-9" dirty="0">
                <a:solidFill>
                  <a:prstClr val="black"/>
                </a:solidFill>
                <a:latin typeface="Calibri"/>
                <a:cs typeface="Calibri"/>
              </a:rPr>
              <a:t> </a:t>
            </a:r>
            <a:r>
              <a:rPr sz="2176" spc="-32" dirty="0">
                <a:solidFill>
                  <a:prstClr val="black"/>
                </a:solidFill>
                <a:latin typeface="Calibri"/>
                <a:cs typeface="Calibri"/>
              </a:rPr>
              <a:t>P</a:t>
            </a:r>
            <a:r>
              <a:rPr sz="2176" spc="-9" dirty="0">
                <a:solidFill>
                  <a:prstClr val="black"/>
                </a:solidFill>
                <a:latin typeface="Calibri"/>
                <a:cs typeface="Calibri"/>
              </a:rPr>
              <a:t>l</a:t>
            </a:r>
            <a:r>
              <a:rPr sz="2176" spc="5" dirty="0">
                <a:solidFill>
                  <a:prstClr val="black"/>
                </a:solidFill>
                <a:latin typeface="Calibri"/>
                <a:cs typeface="Calibri"/>
              </a:rPr>
              <a:t>an</a:t>
            </a:r>
            <a:endParaRPr sz="2176" dirty="0">
              <a:solidFill>
                <a:prstClr val="black"/>
              </a:solidFill>
              <a:latin typeface="Calibri"/>
              <a:cs typeface="Calibri"/>
            </a:endParaRPr>
          </a:p>
        </p:txBody>
      </p:sp>
      <p:sp>
        <p:nvSpPr>
          <p:cNvPr id="83" name="object 22"/>
          <p:cNvSpPr/>
          <p:nvPr/>
        </p:nvSpPr>
        <p:spPr>
          <a:xfrm rot="10800000">
            <a:off x="5261466" y="4937069"/>
            <a:ext cx="81190" cy="81190"/>
          </a:xfrm>
          <a:custGeom>
            <a:avLst/>
            <a:gdLst/>
            <a:ahLst/>
            <a:cxnLst/>
            <a:rect l="l" t="t" r="r" b="b"/>
            <a:pathLst>
              <a:path w="89535" h="89535">
                <a:moveTo>
                  <a:pt x="0" y="0"/>
                </a:moveTo>
                <a:lnTo>
                  <a:pt x="0" y="89408"/>
                </a:lnTo>
                <a:lnTo>
                  <a:pt x="89407" y="44703"/>
                </a:lnTo>
                <a:lnTo>
                  <a:pt x="0" y="0"/>
                </a:lnTo>
                <a:close/>
              </a:path>
            </a:pathLst>
          </a:custGeom>
          <a:solidFill>
            <a:srgbClr val="FFC000"/>
          </a:solidFill>
          <a:ln>
            <a:solidFill>
              <a:srgbClr val="5B9BD4"/>
            </a:solidFill>
          </a:ln>
        </p:spPr>
        <p:txBody>
          <a:bodyPr wrap="square" lIns="0" tIns="0" rIns="0" bIns="0" rtlCol="0"/>
          <a:lstStyle/>
          <a:p>
            <a:pPr defTabSz="829178">
              <a:defRPr/>
            </a:pPr>
            <a:endParaRPr sz="3627">
              <a:solidFill>
                <a:prstClr val="black"/>
              </a:solidFill>
              <a:latin typeface="Calibri"/>
            </a:endParaRPr>
          </a:p>
        </p:txBody>
      </p:sp>
      <p:sp>
        <p:nvSpPr>
          <p:cNvPr id="84" name="object 22"/>
          <p:cNvSpPr/>
          <p:nvPr/>
        </p:nvSpPr>
        <p:spPr>
          <a:xfrm rot="10800000">
            <a:off x="7588325" y="4970048"/>
            <a:ext cx="81190" cy="81190"/>
          </a:xfrm>
          <a:custGeom>
            <a:avLst/>
            <a:gdLst/>
            <a:ahLst/>
            <a:cxnLst/>
            <a:rect l="l" t="t" r="r" b="b"/>
            <a:pathLst>
              <a:path w="89535" h="89535">
                <a:moveTo>
                  <a:pt x="0" y="0"/>
                </a:moveTo>
                <a:lnTo>
                  <a:pt x="0" y="89408"/>
                </a:lnTo>
                <a:lnTo>
                  <a:pt x="89407" y="44703"/>
                </a:lnTo>
                <a:lnTo>
                  <a:pt x="0" y="0"/>
                </a:lnTo>
                <a:close/>
              </a:path>
            </a:pathLst>
          </a:custGeom>
          <a:solidFill>
            <a:srgbClr val="FFC000"/>
          </a:solidFill>
          <a:ln>
            <a:solidFill>
              <a:srgbClr val="5B9BD4"/>
            </a:solidFill>
          </a:ln>
        </p:spPr>
        <p:txBody>
          <a:bodyPr wrap="square" lIns="0" tIns="0" rIns="0" bIns="0" rtlCol="0"/>
          <a:lstStyle/>
          <a:p>
            <a:pPr defTabSz="829178">
              <a:defRPr/>
            </a:pPr>
            <a:endParaRPr sz="3627">
              <a:solidFill>
                <a:prstClr val="black"/>
              </a:solidFill>
              <a:latin typeface="Calibri"/>
            </a:endParaRPr>
          </a:p>
        </p:txBody>
      </p:sp>
      <p:sp>
        <p:nvSpPr>
          <p:cNvPr id="67" name="object 68"/>
          <p:cNvSpPr txBox="1"/>
          <p:nvPr/>
        </p:nvSpPr>
        <p:spPr>
          <a:xfrm>
            <a:off x="9138614" y="4682486"/>
            <a:ext cx="1921052" cy="669671"/>
          </a:xfrm>
          <a:prstGeom prst="rect">
            <a:avLst/>
          </a:prstGeom>
          <a:solidFill>
            <a:schemeClr val="tx2">
              <a:lumMod val="40000"/>
              <a:lumOff val="60000"/>
            </a:schemeClr>
          </a:solidFill>
          <a:ln w="4767">
            <a:noFill/>
          </a:ln>
        </p:spPr>
        <p:txBody>
          <a:bodyPr vert="horz" wrap="square" lIns="0" tIns="0" rIns="0" bIns="0" rtlCol="0">
            <a:spAutoFit/>
          </a:bodyPr>
          <a:lstStyle/>
          <a:p>
            <a:pPr algn="ctr" defTabSz="981770">
              <a:defRPr/>
            </a:pPr>
            <a:r>
              <a:rPr lang="en-US" sz="2176" spc="5" dirty="0">
                <a:solidFill>
                  <a:prstClr val="black"/>
                </a:solidFill>
                <a:latin typeface="Calibri"/>
                <a:cs typeface="Calibri"/>
              </a:rPr>
              <a:t> Maintenance</a:t>
            </a:r>
            <a:r>
              <a:rPr sz="2176" spc="-9" dirty="0">
                <a:solidFill>
                  <a:prstClr val="black"/>
                </a:solidFill>
                <a:latin typeface="Calibri"/>
                <a:cs typeface="Calibri"/>
              </a:rPr>
              <a:t> </a:t>
            </a:r>
            <a:r>
              <a:rPr lang="en-US" sz="2176" spc="-32" dirty="0">
                <a:solidFill>
                  <a:prstClr val="black"/>
                </a:solidFill>
                <a:latin typeface="Calibri"/>
                <a:cs typeface="Calibri"/>
              </a:rPr>
              <a:t>Report</a:t>
            </a:r>
            <a:endParaRPr sz="2176" dirty="0">
              <a:solidFill>
                <a:prstClr val="black"/>
              </a:solidFill>
              <a:latin typeface="Calibri"/>
              <a:cs typeface="Calibri"/>
            </a:endParaRPr>
          </a:p>
        </p:txBody>
      </p:sp>
      <p:sp>
        <p:nvSpPr>
          <p:cNvPr id="3" name="Rectangle 2"/>
          <p:cNvSpPr/>
          <p:nvPr/>
        </p:nvSpPr>
        <p:spPr>
          <a:xfrm>
            <a:off x="3657068" y="3297336"/>
            <a:ext cx="2426818" cy="762003"/>
          </a:xfrm>
          <a:prstGeom prst="rect">
            <a:avLst/>
          </a:prstGeom>
          <a:solidFill>
            <a:srgbClr val="FFC000"/>
          </a:solidFill>
        </p:spPr>
        <p:txBody>
          <a:bodyPr wrap="none">
            <a:spAutoFit/>
          </a:bodyPr>
          <a:lstStyle/>
          <a:p>
            <a:pPr marR="38580" indent="21594" algn="ctr" defTabSz="829178">
              <a:defRPr/>
            </a:pPr>
            <a:r>
              <a:rPr lang="en-US" sz="2176" spc="5" dirty="0">
                <a:solidFill>
                  <a:prstClr val="black"/>
                </a:solidFill>
                <a:latin typeface="Calibri"/>
                <a:cs typeface="Calibri"/>
              </a:rPr>
              <a:t>Ma</a:t>
            </a:r>
            <a:r>
              <a:rPr lang="en-US" sz="2176" spc="-5" dirty="0">
                <a:solidFill>
                  <a:prstClr val="black"/>
                </a:solidFill>
                <a:latin typeface="Calibri"/>
                <a:cs typeface="Calibri"/>
              </a:rPr>
              <a:t>in</a:t>
            </a:r>
            <a:r>
              <a:rPr lang="en-US" sz="2176" dirty="0">
                <a:solidFill>
                  <a:prstClr val="black"/>
                </a:solidFill>
                <a:latin typeface="Calibri"/>
                <a:cs typeface="Calibri"/>
              </a:rPr>
              <a:t>t</a:t>
            </a:r>
            <a:r>
              <a:rPr lang="en-US" sz="2176" spc="-14" dirty="0">
                <a:solidFill>
                  <a:prstClr val="black"/>
                </a:solidFill>
                <a:latin typeface="Calibri"/>
                <a:cs typeface="Calibri"/>
              </a:rPr>
              <a:t>e</a:t>
            </a:r>
            <a:r>
              <a:rPr lang="en-US" sz="2176" spc="-5" dirty="0">
                <a:solidFill>
                  <a:prstClr val="black"/>
                </a:solidFill>
                <a:latin typeface="Calibri"/>
                <a:cs typeface="Calibri"/>
              </a:rPr>
              <a:t>n</a:t>
            </a:r>
            <a:r>
              <a:rPr lang="en-US" sz="2176" spc="5" dirty="0">
                <a:solidFill>
                  <a:prstClr val="black"/>
                </a:solidFill>
                <a:latin typeface="Calibri"/>
                <a:cs typeface="Calibri"/>
              </a:rPr>
              <a:t>a</a:t>
            </a:r>
            <a:r>
              <a:rPr lang="en-US" sz="2176" dirty="0">
                <a:solidFill>
                  <a:prstClr val="black"/>
                </a:solidFill>
                <a:latin typeface="Calibri"/>
                <a:cs typeface="Calibri"/>
              </a:rPr>
              <a:t>n</a:t>
            </a:r>
            <a:r>
              <a:rPr lang="en-US" sz="2176" spc="-14" dirty="0">
                <a:solidFill>
                  <a:prstClr val="black"/>
                </a:solidFill>
                <a:latin typeface="Calibri"/>
                <a:cs typeface="Calibri"/>
              </a:rPr>
              <a:t>c</a:t>
            </a:r>
            <a:r>
              <a:rPr lang="en-US" sz="2176" spc="5" dirty="0">
                <a:solidFill>
                  <a:prstClr val="black"/>
                </a:solidFill>
                <a:latin typeface="Calibri"/>
                <a:cs typeface="Calibri"/>
              </a:rPr>
              <a:t>e</a:t>
            </a:r>
            <a:r>
              <a:rPr lang="en-US" sz="2176" spc="-18" dirty="0">
                <a:solidFill>
                  <a:prstClr val="black"/>
                </a:solidFill>
                <a:latin typeface="Calibri"/>
                <a:cs typeface="Calibri"/>
              </a:rPr>
              <a:t> </a:t>
            </a:r>
            <a:r>
              <a:rPr lang="en-US" sz="2176" spc="5" dirty="0">
                <a:solidFill>
                  <a:prstClr val="black"/>
                </a:solidFill>
                <a:latin typeface="Calibri"/>
                <a:cs typeface="Calibri"/>
              </a:rPr>
              <a:t>P</a:t>
            </a:r>
            <a:r>
              <a:rPr lang="en-US" sz="2176" spc="-9" dirty="0">
                <a:solidFill>
                  <a:prstClr val="black"/>
                </a:solidFill>
                <a:latin typeface="Calibri"/>
                <a:cs typeface="Calibri"/>
              </a:rPr>
              <a:t>l</a:t>
            </a:r>
            <a:r>
              <a:rPr lang="en-US" sz="2176" spc="5" dirty="0">
                <a:solidFill>
                  <a:prstClr val="black"/>
                </a:solidFill>
                <a:latin typeface="Calibri"/>
                <a:cs typeface="Calibri"/>
              </a:rPr>
              <a:t>an</a:t>
            </a:r>
            <a:r>
              <a:rPr lang="en-US" sz="2176" dirty="0">
                <a:solidFill>
                  <a:prstClr val="black"/>
                </a:solidFill>
                <a:latin typeface="Calibri"/>
                <a:cs typeface="Calibri"/>
              </a:rPr>
              <a:t> </a:t>
            </a:r>
          </a:p>
          <a:p>
            <a:pPr marR="38580" indent="21594" algn="ctr" defTabSz="829178">
              <a:defRPr/>
            </a:pPr>
            <a:r>
              <a:rPr lang="en-US" sz="2176" spc="5" dirty="0">
                <a:solidFill>
                  <a:prstClr val="black"/>
                </a:solidFill>
                <a:latin typeface="Calibri"/>
                <a:cs typeface="Calibri"/>
              </a:rPr>
              <a:t>G</a:t>
            </a:r>
            <a:r>
              <a:rPr lang="en-US" sz="2176" spc="-14" dirty="0">
                <a:solidFill>
                  <a:prstClr val="black"/>
                </a:solidFill>
                <a:latin typeface="Calibri"/>
                <a:cs typeface="Calibri"/>
              </a:rPr>
              <a:t>eneratio</a:t>
            </a:r>
            <a:r>
              <a:rPr lang="en-US" sz="2176" spc="5" dirty="0">
                <a:solidFill>
                  <a:prstClr val="black"/>
                </a:solidFill>
                <a:latin typeface="Calibri"/>
                <a:cs typeface="Calibri"/>
              </a:rPr>
              <a:t>n</a:t>
            </a:r>
            <a:r>
              <a:rPr lang="en-US" sz="2176" spc="-9" dirty="0">
                <a:solidFill>
                  <a:prstClr val="black"/>
                </a:solidFill>
                <a:latin typeface="Calibri"/>
                <a:cs typeface="Calibri"/>
              </a:rPr>
              <a:t> </a:t>
            </a:r>
            <a:r>
              <a:rPr lang="en-US" sz="2176" spc="5" dirty="0">
                <a:solidFill>
                  <a:prstClr val="black"/>
                </a:solidFill>
                <a:latin typeface="Calibri"/>
                <a:cs typeface="Calibri"/>
              </a:rPr>
              <a:t>P</a:t>
            </a:r>
            <a:r>
              <a:rPr lang="en-US" sz="2176" spc="-14" dirty="0">
                <a:solidFill>
                  <a:prstClr val="black"/>
                </a:solidFill>
                <a:latin typeface="Calibri"/>
                <a:cs typeface="Calibri"/>
              </a:rPr>
              <a:t>r</a:t>
            </a:r>
            <a:r>
              <a:rPr lang="en-US" sz="2176" spc="-5" dirty="0">
                <a:solidFill>
                  <a:prstClr val="black"/>
                </a:solidFill>
                <a:latin typeface="Calibri"/>
                <a:cs typeface="Calibri"/>
              </a:rPr>
              <a:t>o</a:t>
            </a:r>
            <a:r>
              <a:rPr lang="en-US" sz="2176" spc="23" dirty="0">
                <a:solidFill>
                  <a:prstClr val="black"/>
                </a:solidFill>
                <a:latin typeface="Calibri"/>
                <a:cs typeface="Calibri"/>
              </a:rPr>
              <a:t>c</a:t>
            </a:r>
            <a:r>
              <a:rPr lang="en-US" sz="2176" spc="-14" dirty="0">
                <a:solidFill>
                  <a:prstClr val="black"/>
                </a:solidFill>
                <a:latin typeface="Calibri"/>
                <a:cs typeface="Calibri"/>
              </a:rPr>
              <a:t>e</a:t>
            </a:r>
            <a:r>
              <a:rPr lang="en-US" sz="2176" spc="-18" dirty="0">
                <a:solidFill>
                  <a:prstClr val="black"/>
                </a:solidFill>
                <a:latin typeface="Calibri"/>
                <a:cs typeface="Calibri"/>
              </a:rPr>
              <a:t>s</a:t>
            </a:r>
            <a:r>
              <a:rPr lang="en-US" sz="2176" spc="5" dirty="0">
                <a:solidFill>
                  <a:prstClr val="black"/>
                </a:solidFill>
                <a:latin typeface="Calibri"/>
                <a:cs typeface="Calibri"/>
              </a:rPr>
              <a:t>s</a:t>
            </a:r>
            <a:endParaRPr lang="en-US" sz="2176" dirty="0">
              <a:solidFill>
                <a:prstClr val="black"/>
              </a:solidFill>
              <a:latin typeface="Calibri"/>
              <a:cs typeface="Calibri"/>
            </a:endParaRPr>
          </a:p>
        </p:txBody>
      </p:sp>
      <p:sp>
        <p:nvSpPr>
          <p:cNvPr id="2" name="Slide Number Placeholder 1"/>
          <p:cNvSpPr>
            <a:spLocks noGrp="1"/>
          </p:cNvSpPr>
          <p:nvPr>
            <p:ph type="sldNum" sz="quarter" idx="7"/>
          </p:nvPr>
        </p:nvSpPr>
        <p:spPr/>
        <p:txBody>
          <a:bodyPr/>
          <a:lstStyle/>
          <a:p>
            <a:pPr defTabSz="829178">
              <a:defRPr/>
            </a:pPr>
            <a:fld id="{B6F15528-21DE-4FAA-801E-634DDDAF4B2B}" type="slidenum">
              <a:rPr lang="en-US">
                <a:solidFill>
                  <a:prstClr val="black">
                    <a:tint val="75000"/>
                  </a:prstClr>
                </a:solidFill>
                <a:latin typeface="Calibri"/>
              </a:rPr>
              <a:pPr defTabSz="829178">
                <a:defRPr/>
              </a:pPr>
              <a:t>149</a:t>
            </a:fld>
            <a:endParaRPr lang="en-US">
              <a:solidFill>
                <a:prstClr val="black">
                  <a:tint val="75000"/>
                </a:prstClr>
              </a:solidFill>
              <a:latin typeface="Calibri"/>
            </a:endParaRPr>
          </a:p>
        </p:txBody>
      </p:sp>
      <p:sp>
        <p:nvSpPr>
          <p:cNvPr id="60" name="object 68"/>
          <p:cNvSpPr txBox="1"/>
          <p:nvPr/>
        </p:nvSpPr>
        <p:spPr>
          <a:xfrm>
            <a:off x="8374571" y="6005306"/>
            <a:ext cx="1528085" cy="390748"/>
          </a:xfrm>
          <a:prstGeom prst="rect">
            <a:avLst/>
          </a:prstGeom>
          <a:solidFill>
            <a:schemeClr val="bg1">
              <a:lumMod val="75000"/>
            </a:schemeClr>
          </a:solidFill>
          <a:ln w="4767">
            <a:noFill/>
          </a:ln>
        </p:spPr>
        <p:txBody>
          <a:bodyPr vert="horz" wrap="square" lIns="0" tIns="0" rIns="0" bIns="0" rtlCol="0">
            <a:spAutoFit/>
          </a:bodyPr>
          <a:lstStyle/>
          <a:p>
            <a:pPr algn="ctr" defTabSz="981770"/>
            <a:r>
              <a:rPr sz="2539" spc="5" dirty="0">
                <a:solidFill>
                  <a:prstClr val="black"/>
                </a:solidFill>
                <a:latin typeface="Calibri"/>
                <a:cs typeface="Calibri"/>
              </a:rPr>
              <a:t>P</a:t>
            </a:r>
            <a:r>
              <a:rPr sz="2539" spc="-14" dirty="0">
                <a:solidFill>
                  <a:prstClr val="black"/>
                </a:solidFill>
                <a:latin typeface="Calibri"/>
                <a:cs typeface="Calibri"/>
              </a:rPr>
              <a:t>r</a:t>
            </a:r>
            <a:r>
              <a:rPr sz="2539" spc="-5" dirty="0">
                <a:solidFill>
                  <a:prstClr val="black"/>
                </a:solidFill>
                <a:latin typeface="Calibri"/>
                <a:cs typeface="Calibri"/>
              </a:rPr>
              <a:t>odu</a:t>
            </a:r>
            <a:r>
              <a:rPr sz="2539" spc="-14" dirty="0">
                <a:solidFill>
                  <a:prstClr val="black"/>
                </a:solidFill>
                <a:latin typeface="Calibri"/>
                <a:cs typeface="Calibri"/>
              </a:rPr>
              <a:t>c</a:t>
            </a:r>
            <a:r>
              <a:rPr sz="2539" dirty="0">
                <a:solidFill>
                  <a:prstClr val="black"/>
                </a:solidFill>
                <a:latin typeface="Calibri"/>
                <a:cs typeface="Calibri"/>
              </a:rPr>
              <a:t>t</a:t>
            </a:r>
            <a:endParaRPr sz="2176" dirty="0">
              <a:solidFill>
                <a:prstClr val="black"/>
              </a:solidFill>
              <a:latin typeface="Calibri"/>
              <a:cs typeface="Calibri"/>
            </a:endParaRPr>
          </a:p>
        </p:txBody>
      </p:sp>
      <p:sp>
        <p:nvSpPr>
          <p:cNvPr id="64" name="object 158"/>
          <p:cNvSpPr/>
          <p:nvPr/>
        </p:nvSpPr>
        <p:spPr>
          <a:xfrm>
            <a:off x="8805534" y="3011060"/>
            <a:ext cx="116161" cy="2994245"/>
          </a:xfrm>
          <a:custGeom>
            <a:avLst/>
            <a:gdLst/>
            <a:ahLst/>
            <a:cxnLst/>
            <a:rect l="l" t="t" r="r" b="b"/>
            <a:pathLst>
              <a:path w="311785" h="1470660">
                <a:moveTo>
                  <a:pt x="0" y="0"/>
                </a:moveTo>
                <a:lnTo>
                  <a:pt x="1105" y="57128"/>
                </a:lnTo>
                <a:lnTo>
                  <a:pt x="4310" y="118810"/>
                </a:lnTo>
                <a:lnTo>
                  <a:pt x="9442" y="184449"/>
                </a:lnTo>
                <a:lnTo>
                  <a:pt x="16331" y="253451"/>
                </a:lnTo>
                <a:lnTo>
                  <a:pt x="24806" y="325221"/>
                </a:lnTo>
                <a:lnTo>
                  <a:pt x="34698" y="399164"/>
                </a:lnTo>
                <a:lnTo>
                  <a:pt x="45834" y="474685"/>
                </a:lnTo>
                <a:lnTo>
                  <a:pt x="58046" y="551190"/>
                </a:lnTo>
                <a:lnTo>
                  <a:pt x="71161" y="628083"/>
                </a:lnTo>
                <a:lnTo>
                  <a:pt x="85010" y="704770"/>
                </a:lnTo>
                <a:lnTo>
                  <a:pt x="99422" y="780656"/>
                </a:lnTo>
                <a:lnTo>
                  <a:pt x="114226" y="855146"/>
                </a:lnTo>
                <a:lnTo>
                  <a:pt x="129252" y="927646"/>
                </a:lnTo>
                <a:lnTo>
                  <a:pt x="144330" y="997560"/>
                </a:lnTo>
                <a:lnTo>
                  <a:pt x="159287" y="1064293"/>
                </a:lnTo>
                <a:lnTo>
                  <a:pt x="173955" y="1127252"/>
                </a:lnTo>
                <a:lnTo>
                  <a:pt x="188162" y="1185840"/>
                </a:lnTo>
                <a:lnTo>
                  <a:pt x="201738" y="1239463"/>
                </a:lnTo>
                <a:lnTo>
                  <a:pt x="214512" y="1287527"/>
                </a:lnTo>
                <a:lnTo>
                  <a:pt x="226313" y="1329435"/>
                </a:lnTo>
                <a:lnTo>
                  <a:pt x="241615" y="1378883"/>
                </a:lnTo>
                <a:lnTo>
                  <a:pt x="255146" y="1415672"/>
                </a:lnTo>
                <a:lnTo>
                  <a:pt x="273541" y="1450833"/>
                </a:lnTo>
                <a:lnTo>
                  <a:pt x="304508" y="1470173"/>
                </a:lnTo>
                <a:lnTo>
                  <a:pt x="311476" y="1470060"/>
                </a:lnTo>
              </a:path>
            </a:pathLst>
          </a:custGeom>
          <a:ln w="12700">
            <a:solidFill>
              <a:srgbClr val="5B9BD4"/>
            </a:solidFill>
          </a:ln>
        </p:spPr>
        <p:txBody>
          <a:bodyPr wrap="square" lIns="0" tIns="0" rIns="0" bIns="0" rtlCol="0"/>
          <a:lstStyle/>
          <a:p>
            <a:pPr defTabSz="829178">
              <a:defRPr/>
            </a:pPr>
            <a:endParaRPr sz="1632">
              <a:solidFill>
                <a:prstClr val="black"/>
              </a:solidFill>
              <a:latin typeface="Calibri"/>
            </a:endParaRPr>
          </a:p>
        </p:txBody>
      </p:sp>
      <p:sp>
        <p:nvSpPr>
          <p:cNvPr id="66" name="object 76"/>
          <p:cNvSpPr/>
          <p:nvPr/>
        </p:nvSpPr>
        <p:spPr>
          <a:xfrm>
            <a:off x="8870041" y="5933419"/>
            <a:ext cx="74281" cy="90979"/>
          </a:xfrm>
          <a:custGeom>
            <a:avLst/>
            <a:gdLst/>
            <a:ahLst/>
            <a:cxnLst/>
            <a:rect l="l" t="t" r="r" b="b"/>
            <a:pathLst>
              <a:path w="81914" h="100329">
                <a:moveTo>
                  <a:pt x="78740" y="0"/>
                </a:moveTo>
                <a:lnTo>
                  <a:pt x="0" y="42291"/>
                </a:lnTo>
                <a:lnTo>
                  <a:pt x="81661" y="99822"/>
                </a:lnTo>
                <a:lnTo>
                  <a:pt x="78740" y="0"/>
                </a:lnTo>
                <a:close/>
              </a:path>
            </a:pathLst>
          </a:custGeom>
          <a:solidFill>
            <a:srgbClr val="FFC000"/>
          </a:solidFill>
          <a:ln>
            <a:solidFill>
              <a:srgbClr val="5B9BD4"/>
            </a:solidFill>
          </a:ln>
        </p:spPr>
        <p:txBody>
          <a:bodyPr wrap="square" lIns="0" tIns="0" rIns="0" bIns="0" rtlCol="0"/>
          <a:lstStyle/>
          <a:p>
            <a:pPr defTabSz="829178">
              <a:defRPr/>
            </a:pPr>
            <a:endParaRPr sz="1632">
              <a:solidFill>
                <a:prstClr val="black"/>
              </a:solidFill>
              <a:latin typeface="Calibri"/>
            </a:endParaRPr>
          </a:p>
        </p:txBody>
      </p:sp>
      <p:sp>
        <p:nvSpPr>
          <p:cNvPr id="68" name="object 161"/>
          <p:cNvSpPr txBox="1"/>
          <p:nvPr/>
        </p:nvSpPr>
        <p:spPr>
          <a:xfrm>
            <a:off x="8559851" y="5496982"/>
            <a:ext cx="1129257" cy="223266"/>
          </a:xfrm>
          <a:prstGeom prst="rect">
            <a:avLst/>
          </a:prstGeom>
          <a:solidFill>
            <a:schemeClr val="bg1"/>
          </a:solidFill>
        </p:spPr>
        <p:txBody>
          <a:bodyPr vert="horz" wrap="square" lIns="0" tIns="0" rIns="0" bIns="0" rtlCol="0">
            <a:spAutoFit/>
          </a:bodyPr>
          <a:lstStyle/>
          <a:p>
            <a:pPr marL="11516" defTabSz="829178">
              <a:defRPr/>
            </a:pPr>
            <a:r>
              <a:rPr sz="1451" spc="14" dirty="0">
                <a:solidFill>
                  <a:prstClr val="black"/>
                </a:solidFill>
                <a:latin typeface="Calibri"/>
                <a:cs typeface="Calibri"/>
              </a:rPr>
              <a:t>H</a:t>
            </a:r>
            <a:r>
              <a:rPr sz="1451" spc="41" dirty="0">
                <a:solidFill>
                  <a:prstClr val="black"/>
                </a:solidFill>
                <a:latin typeface="Calibri"/>
                <a:cs typeface="Calibri"/>
              </a:rPr>
              <a:t>a</a:t>
            </a:r>
            <a:r>
              <a:rPr sz="1451" spc="9" dirty="0">
                <a:solidFill>
                  <a:prstClr val="black"/>
                </a:solidFill>
                <a:latin typeface="Calibri"/>
                <a:cs typeface="Calibri"/>
              </a:rPr>
              <a:t>s</a:t>
            </a:r>
            <a:r>
              <a:rPr sz="1451" spc="5" dirty="0">
                <a:solidFill>
                  <a:prstClr val="black"/>
                </a:solidFill>
                <a:latin typeface="Calibri"/>
                <a:cs typeface="Calibri"/>
              </a:rPr>
              <a:t> </a:t>
            </a:r>
            <a:r>
              <a:rPr sz="1451" spc="14" dirty="0">
                <a:solidFill>
                  <a:prstClr val="black"/>
                </a:solidFill>
                <a:latin typeface="Calibri"/>
                <a:cs typeface="Calibri"/>
              </a:rPr>
              <a:t>o</a:t>
            </a:r>
            <a:r>
              <a:rPr sz="1451" spc="9" dirty="0">
                <a:solidFill>
                  <a:prstClr val="black"/>
                </a:solidFill>
                <a:latin typeface="Calibri"/>
                <a:cs typeface="Calibri"/>
              </a:rPr>
              <a:t>utp</a:t>
            </a:r>
            <a:r>
              <a:rPr sz="1451" spc="45" dirty="0">
                <a:solidFill>
                  <a:prstClr val="black"/>
                </a:solidFill>
                <a:latin typeface="Calibri"/>
                <a:cs typeface="Calibri"/>
              </a:rPr>
              <a:t>u</a:t>
            </a:r>
            <a:r>
              <a:rPr sz="1451" spc="9" dirty="0">
                <a:solidFill>
                  <a:prstClr val="black"/>
                </a:solidFill>
                <a:latin typeface="Calibri"/>
                <a:cs typeface="Calibri"/>
              </a:rPr>
              <a:t>t</a:t>
            </a:r>
            <a:r>
              <a:rPr lang="en-US" sz="1451" spc="9" dirty="0">
                <a:solidFill>
                  <a:prstClr val="black"/>
                </a:solidFill>
                <a:latin typeface="Calibri"/>
                <a:cs typeface="Calibri"/>
              </a:rPr>
              <a:t>*</a:t>
            </a:r>
            <a:endParaRPr sz="1451" dirty="0">
              <a:solidFill>
                <a:prstClr val="black"/>
              </a:solidFill>
              <a:latin typeface="Calibri"/>
              <a:cs typeface="Calibri"/>
            </a:endParaRPr>
          </a:p>
        </p:txBody>
      </p:sp>
      <p:sp>
        <p:nvSpPr>
          <p:cNvPr id="4" name="TextBox 3"/>
          <p:cNvSpPr txBox="1"/>
          <p:nvPr/>
        </p:nvSpPr>
        <p:spPr>
          <a:xfrm>
            <a:off x="1722273" y="6379724"/>
            <a:ext cx="6555580" cy="594650"/>
          </a:xfrm>
          <a:prstGeom prst="rect">
            <a:avLst/>
          </a:prstGeom>
          <a:noFill/>
        </p:spPr>
        <p:txBody>
          <a:bodyPr wrap="square" rtlCol="0">
            <a:spAutoFit/>
          </a:bodyPr>
          <a:lstStyle/>
          <a:p>
            <a:pPr defTabSz="829178"/>
            <a:r>
              <a:rPr lang="en-US" sz="1632" dirty="0">
                <a:solidFill>
                  <a:prstClr val="black"/>
                </a:solidFill>
                <a:latin typeface="Calibri"/>
              </a:rPr>
              <a:t>*Two different senses of ‘Has output’? or two different senses of ‘Product’?</a:t>
            </a:r>
          </a:p>
        </p:txBody>
      </p:sp>
    </p:spTree>
    <p:extLst>
      <p:ext uri="{BB962C8B-B14F-4D97-AF65-F5344CB8AC3E}">
        <p14:creationId xmlns:p14="http://schemas.microsoft.com/office/powerpoint/2010/main" val="31884767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05976146-0F99-4ACD-AAA6-A128995E3779}" type="slidenum">
              <a:rPr kumimoji="0" lang="de-DE" sz="1400" b="0" i="0" u="none" strike="noStrike" kern="1200" cap="none" spc="0" normalizeH="0" baseline="0" noProof="0">
                <a:ln>
                  <a:noFill/>
                </a:ln>
                <a:solidFill>
                  <a:srgbClr val="000000"/>
                </a:solidFill>
                <a:effectLst/>
                <a:uLnTx/>
                <a:uFillTx/>
                <a:latin typeface="Arial" pitchFamily="34"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15</a:t>
            </a:fld>
            <a:endParaRPr kumimoji="0" lang="de-DE" sz="1400" b="0" i="0" u="none" strike="noStrike" kern="1200" cap="none" spc="0" normalizeH="0" baseline="0" noProof="0">
              <a:ln>
                <a:noFill/>
              </a:ln>
              <a:solidFill>
                <a:srgbClr val="000000"/>
              </a:solidFill>
              <a:effectLst/>
              <a:uLnTx/>
              <a:uFillTx/>
              <a:latin typeface="Arial" pitchFamily="34" charset="0"/>
              <a:ea typeface="+mn-ea"/>
              <a:cs typeface="+mn-cs"/>
            </a:endParaRPr>
          </a:p>
        </p:txBody>
      </p:sp>
      <p:pic>
        <p:nvPicPr>
          <p:cNvPr id="83970" name="Picture 2" descr="http://users.bestweb.net/~sowa/ontology/porphyry.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17242" y="152400"/>
            <a:ext cx="8557516" cy="64324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9927821"/>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4" name="Picture 53"/>
          <p:cNvPicPr>
            <a:picLocks noChangeAspect="1"/>
          </p:cNvPicPr>
          <p:nvPr/>
        </p:nvPicPr>
        <p:blipFill rotWithShape="1">
          <a:blip r:embed="rId2">
            <a:extLst>
              <a:ext uri="{28A0092B-C50C-407E-A947-70E740481C1C}">
                <a14:useLocalDpi xmlns:a14="http://schemas.microsoft.com/office/drawing/2010/main" val="0"/>
              </a:ext>
            </a:extLst>
          </a:blip>
          <a:srcRect l="6944" t="16255" r="38510" b="27557"/>
          <a:stretch/>
        </p:blipFill>
        <p:spPr>
          <a:xfrm>
            <a:off x="1247607" y="388678"/>
            <a:ext cx="9477975" cy="6469322"/>
          </a:xfrm>
          <a:prstGeom prst="rect">
            <a:avLst/>
          </a:prstGeom>
        </p:spPr>
      </p:pic>
      <p:sp>
        <p:nvSpPr>
          <p:cNvPr id="2" name="Slide Number Placeholder 1"/>
          <p:cNvSpPr>
            <a:spLocks noGrp="1"/>
          </p:cNvSpPr>
          <p:nvPr>
            <p:ph type="sldNum" sz="quarter" idx="7"/>
          </p:nvPr>
        </p:nvSpPr>
        <p:spPr/>
        <p:txBody>
          <a:bodyPr/>
          <a:lstStyle/>
          <a:p>
            <a:pPr defTabSz="829178"/>
            <a:fld id="{B6F15528-21DE-4FAA-801E-634DDDAF4B2B}" type="slidenum">
              <a:rPr lang="en-US">
                <a:solidFill>
                  <a:prstClr val="black">
                    <a:tint val="75000"/>
                  </a:prstClr>
                </a:solidFill>
                <a:latin typeface="Calibri"/>
              </a:rPr>
              <a:pPr defTabSz="829178"/>
              <a:t>150</a:t>
            </a:fld>
            <a:endParaRPr lang="en-US">
              <a:solidFill>
                <a:prstClr val="black">
                  <a:tint val="75000"/>
                </a:prstClr>
              </a:solidFill>
              <a:latin typeface="Calibri"/>
            </a:endParaRPr>
          </a:p>
        </p:txBody>
      </p:sp>
    </p:spTree>
    <p:extLst>
      <p:ext uri="{BB962C8B-B14F-4D97-AF65-F5344CB8AC3E}">
        <p14:creationId xmlns:p14="http://schemas.microsoft.com/office/powerpoint/2010/main" val="4222116200"/>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4" name="object 21"/>
          <p:cNvSpPr/>
          <p:nvPr/>
        </p:nvSpPr>
        <p:spPr>
          <a:xfrm flipV="1">
            <a:off x="4326663" y="2576554"/>
            <a:ext cx="921656" cy="77351"/>
          </a:xfrm>
          <a:custGeom>
            <a:avLst/>
            <a:gdLst/>
            <a:ahLst/>
            <a:cxnLst/>
            <a:rect l="l" t="t" r="r" b="b"/>
            <a:pathLst>
              <a:path w="118744">
                <a:moveTo>
                  <a:pt x="0" y="0"/>
                </a:moveTo>
                <a:lnTo>
                  <a:pt x="118237" y="0"/>
                </a:lnTo>
              </a:path>
            </a:pathLst>
          </a:custGeom>
          <a:ln w="12700">
            <a:solidFill>
              <a:srgbClr val="5B9BD4"/>
            </a:solidFill>
          </a:ln>
        </p:spPr>
        <p:txBody>
          <a:bodyPr wrap="square" lIns="0" tIns="0" rIns="0" bIns="0" rtlCol="0"/>
          <a:lstStyle/>
          <a:p>
            <a:pPr defTabSz="829178">
              <a:defRPr/>
            </a:pPr>
            <a:endParaRPr sz="3627">
              <a:solidFill>
                <a:prstClr val="black"/>
              </a:solidFill>
              <a:latin typeface="Calibri"/>
            </a:endParaRPr>
          </a:p>
        </p:txBody>
      </p:sp>
      <p:sp>
        <p:nvSpPr>
          <p:cNvPr id="5" name="object 54"/>
          <p:cNvSpPr/>
          <p:nvPr/>
        </p:nvSpPr>
        <p:spPr>
          <a:xfrm>
            <a:off x="5585534" y="1321504"/>
            <a:ext cx="0" cy="172746"/>
          </a:xfrm>
          <a:custGeom>
            <a:avLst/>
            <a:gdLst/>
            <a:ahLst/>
            <a:cxnLst/>
            <a:rect l="l" t="t" r="r" b="b"/>
            <a:pathLst>
              <a:path h="190500">
                <a:moveTo>
                  <a:pt x="0" y="0"/>
                </a:moveTo>
                <a:lnTo>
                  <a:pt x="0" y="9668"/>
                </a:lnTo>
                <a:lnTo>
                  <a:pt x="0" y="20102"/>
                </a:lnTo>
                <a:lnTo>
                  <a:pt x="0" y="31224"/>
                </a:lnTo>
                <a:lnTo>
                  <a:pt x="0" y="108117"/>
                </a:lnTo>
                <a:lnTo>
                  <a:pt x="0" y="121909"/>
                </a:lnTo>
                <a:lnTo>
                  <a:pt x="0" y="135775"/>
                </a:lnTo>
                <a:lnTo>
                  <a:pt x="0" y="149639"/>
                </a:lnTo>
                <a:lnTo>
                  <a:pt x="0" y="163423"/>
                </a:lnTo>
                <a:lnTo>
                  <a:pt x="0" y="177051"/>
                </a:lnTo>
                <a:lnTo>
                  <a:pt x="0" y="190446"/>
                </a:lnTo>
              </a:path>
            </a:pathLst>
          </a:custGeom>
          <a:solidFill>
            <a:srgbClr val="FFC000"/>
          </a:solidFill>
          <a:ln w="12700">
            <a:solidFill>
              <a:srgbClr val="5B9BD4"/>
            </a:solidFill>
          </a:ln>
        </p:spPr>
        <p:txBody>
          <a:bodyPr wrap="square" lIns="0" tIns="0" rIns="0" bIns="0" rtlCol="0"/>
          <a:lstStyle/>
          <a:p>
            <a:pPr defTabSz="829178">
              <a:defRPr/>
            </a:pPr>
            <a:endParaRPr sz="1632">
              <a:solidFill>
                <a:prstClr val="black"/>
              </a:solidFill>
              <a:latin typeface="Calibri"/>
            </a:endParaRPr>
          </a:p>
        </p:txBody>
      </p:sp>
      <p:sp>
        <p:nvSpPr>
          <p:cNvPr id="6" name="object 2"/>
          <p:cNvSpPr txBox="1"/>
          <p:nvPr/>
        </p:nvSpPr>
        <p:spPr>
          <a:xfrm>
            <a:off x="5451664" y="647579"/>
            <a:ext cx="380040" cy="139590"/>
          </a:xfrm>
          <a:prstGeom prst="rect">
            <a:avLst/>
          </a:prstGeom>
          <a:solidFill>
            <a:srgbClr val="FFC000"/>
          </a:solidFill>
        </p:spPr>
        <p:txBody>
          <a:bodyPr vert="horz" wrap="square" lIns="0" tIns="0" rIns="0" bIns="0" rtlCol="0">
            <a:spAutoFit/>
          </a:bodyPr>
          <a:lstStyle/>
          <a:p>
            <a:pPr marL="11516" defTabSz="829178">
              <a:defRPr/>
            </a:pPr>
            <a:r>
              <a:rPr sz="907" spc="5" dirty="0">
                <a:solidFill>
                  <a:prstClr val="black"/>
                </a:solidFill>
                <a:latin typeface="Calibri"/>
                <a:cs typeface="Calibri"/>
              </a:rPr>
              <a:t>P</a:t>
            </a:r>
            <a:r>
              <a:rPr sz="907" spc="-14" dirty="0">
                <a:solidFill>
                  <a:prstClr val="black"/>
                </a:solidFill>
                <a:latin typeface="Calibri"/>
                <a:cs typeface="Calibri"/>
              </a:rPr>
              <a:t>r</a:t>
            </a:r>
            <a:r>
              <a:rPr sz="907" spc="-5" dirty="0">
                <a:solidFill>
                  <a:prstClr val="black"/>
                </a:solidFill>
                <a:latin typeface="Calibri"/>
                <a:cs typeface="Calibri"/>
              </a:rPr>
              <a:t>o</a:t>
            </a:r>
            <a:r>
              <a:rPr sz="907" spc="-14" dirty="0">
                <a:solidFill>
                  <a:prstClr val="black"/>
                </a:solidFill>
                <a:latin typeface="Calibri"/>
                <a:cs typeface="Calibri"/>
              </a:rPr>
              <a:t>c</a:t>
            </a:r>
            <a:r>
              <a:rPr sz="907" spc="23" dirty="0">
                <a:solidFill>
                  <a:prstClr val="black"/>
                </a:solidFill>
                <a:latin typeface="Calibri"/>
                <a:cs typeface="Calibri"/>
              </a:rPr>
              <a:t>e</a:t>
            </a:r>
            <a:r>
              <a:rPr sz="907" spc="-18" dirty="0">
                <a:solidFill>
                  <a:prstClr val="black"/>
                </a:solidFill>
                <a:latin typeface="Calibri"/>
                <a:cs typeface="Calibri"/>
              </a:rPr>
              <a:t>s</a:t>
            </a:r>
            <a:r>
              <a:rPr sz="907" spc="5" dirty="0">
                <a:solidFill>
                  <a:prstClr val="black"/>
                </a:solidFill>
                <a:latin typeface="Calibri"/>
                <a:cs typeface="Calibri"/>
              </a:rPr>
              <a:t>s</a:t>
            </a:r>
            <a:endParaRPr sz="907" dirty="0">
              <a:solidFill>
                <a:prstClr val="black"/>
              </a:solidFill>
              <a:latin typeface="Calibri"/>
              <a:cs typeface="Calibri"/>
            </a:endParaRPr>
          </a:p>
        </p:txBody>
      </p:sp>
      <p:sp>
        <p:nvSpPr>
          <p:cNvPr id="7" name="object 52"/>
          <p:cNvSpPr/>
          <p:nvPr/>
        </p:nvSpPr>
        <p:spPr>
          <a:xfrm>
            <a:off x="5598152" y="756891"/>
            <a:ext cx="41458" cy="389835"/>
          </a:xfrm>
          <a:custGeom>
            <a:avLst/>
            <a:gdLst/>
            <a:ahLst/>
            <a:cxnLst/>
            <a:rect l="l" t="t" r="r" b="b"/>
            <a:pathLst>
              <a:path h="190500">
                <a:moveTo>
                  <a:pt x="0" y="0"/>
                </a:moveTo>
                <a:lnTo>
                  <a:pt x="0" y="9646"/>
                </a:lnTo>
                <a:lnTo>
                  <a:pt x="0" y="20064"/>
                </a:lnTo>
                <a:lnTo>
                  <a:pt x="0" y="31175"/>
                </a:lnTo>
                <a:lnTo>
                  <a:pt x="0" y="42903"/>
                </a:lnTo>
                <a:lnTo>
                  <a:pt x="0" y="55171"/>
                </a:lnTo>
                <a:lnTo>
                  <a:pt x="0" y="67899"/>
                </a:lnTo>
                <a:lnTo>
                  <a:pt x="0" y="81012"/>
                </a:lnTo>
                <a:lnTo>
                  <a:pt x="0" y="94431"/>
                </a:lnTo>
                <a:lnTo>
                  <a:pt x="0" y="108080"/>
                </a:lnTo>
                <a:lnTo>
                  <a:pt x="0" y="121880"/>
                </a:lnTo>
                <a:lnTo>
                  <a:pt x="0" y="135755"/>
                </a:lnTo>
                <a:lnTo>
                  <a:pt x="0" y="149626"/>
                </a:lnTo>
                <a:lnTo>
                  <a:pt x="0" y="163417"/>
                </a:lnTo>
                <a:lnTo>
                  <a:pt x="0" y="177049"/>
                </a:lnTo>
                <a:lnTo>
                  <a:pt x="0" y="190446"/>
                </a:lnTo>
              </a:path>
            </a:pathLst>
          </a:custGeom>
          <a:solidFill>
            <a:srgbClr val="FFC000"/>
          </a:solidFill>
          <a:ln w="12700">
            <a:solidFill>
              <a:srgbClr val="5B9BD4"/>
            </a:solidFill>
          </a:ln>
        </p:spPr>
        <p:txBody>
          <a:bodyPr wrap="square" lIns="0" tIns="0" rIns="0" bIns="0" rtlCol="0"/>
          <a:lstStyle/>
          <a:p>
            <a:pPr defTabSz="829178">
              <a:defRPr/>
            </a:pPr>
            <a:endParaRPr sz="1632">
              <a:solidFill>
                <a:prstClr val="black"/>
              </a:solidFill>
              <a:latin typeface="Calibri"/>
            </a:endParaRPr>
          </a:p>
        </p:txBody>
      </p:sp>
      <p:sp>
        <p:nvSpPr>
          <p:cNvPr id="9" name="object 4"/>
          <p:cNvSpPr/>
          <p:nvPr/>
        </p:nvSpPr>
        <p:spPr>
          <a:xfrm>
            <a:off x="4991918" y="957799"/>
            <a:ext cx="1187234" cy="309849"/>
          </a:xfrm>
          <a:custGeom>
            <a:avLst/>
            <a:gdLst/>
            <a:ahLst/>
            <a:cxnLst/>
            <a:rect l="l" t="t" r="r" b="b"/>
            <a:pathLst>
              <a:path w="1440179" h="491490">
                <a:moveTo>
                  <a:pt x="0" y="491401"/>
                </a:moveTo>
                <a:lnTo>
                  <a:pt x="1440052" y="491401"/>
                </a:lnTo>
                <a:lnTo>
                  <a:pt x="1440052" y="0"/>
                </a:lnTo>
                <a:lnTo>
                  <a:pt x="0" y="0"/>
                </a:lnTo>
                <a:lnTo>
                  <a:pt x="0" y="491401"/>
                </a:lnTo>
                <a:close/>
              </a:path>
            </a:pathLst>
          </a:custGeom>
          <a:solidFill>
            <a:srgbClr val="FFC000"/>
          </a:solidFill>
        </p:spPr>
        <p:txBody>
          <a:bodyPr wrap="square" lIns="0" tIns="0" rIns="0" bIns="0" rtlCol="0"/>
          <a:lstStyle/>
          <a:p>
            <a:pPr defTabSz="829178">
              <a:defRPr/>
            </a:pPr>
            <a:endParaRPr sz="1632">
              <a:solidFill>
                <a:prstClr val="black"/>
              </a:solidFill>
              <a:latin typeface="Calibri"/>
            </a:endParaRPr>
          </a:p>
        </p:txBody>
      </p:sp>
      <p:sp>
        <p:nvSpPr>
          <p:cNvPr id="11" name="object 6"/>
          <p:cNvSpPr txBox="1"/>
          <p:nvPr/>
        </p:nvSpPr>
        <p:spPr>
          <a:xfrm>
            <a:off x="4517907" y="941464"/>
            <a:ext cx="2130879" cy="334835"/>
          </a:xfrm>
          <a:prstGeom prst="rect">
            <a:avLst/>
          </a:prstGeom>
          <a:solidFill>
            <a:srgbClr val="FFC000"/>
          </a:solidFill>
        </p:spPr>
        <p:txBody>
          <a:bodyPr vert="horz" wrap="square" lIns="0" tIns="0" rIns="0" bIns="0" rtlCol="0">
            <a:spAutoFit/>
          </a:bodyPr>
          <a:lstStyle/>
          <a:p>
            <a:pPr marL="11516" algn="ctr" defTabSz="829178">
              <a:defRPr/>
            </a:pPr>
            <a:r>
              <a:rPr sz="2176" spc="5" dirty="0">
                <a:solidFill>
                  <a:prstClr val="black"/>
                </a:solidFill>
                <a:latin typeface="Calibri"/>
                <a:cs typeface="Calibri"/>
              </a:rPr>
              <a:t>P</a:t>
            </a:r>
            <a:r>
              <a:rPr sz="2176" spc="-9" dirty="0">
                <a:solidFill>
                  <a:prstClr val="black"/>
                </a:solidFill>
                <a:latin typeface="Calibri"/>
                <a:cs typeface="Calibri"/>
              </a:rPr>
              <a:t>l</a:t>
            </a:r>
            <a:r>
              <a:rPr sz="2176" spc="5" dirty="0">
                <a:solidFill>
                  <a:prstClr val="black"/>
                </a:solidFill>
                <a:latin typeface="Calibri"/>
                <a:cs typeface="Calibri"/>
              </a:rPr>
              <a:t>a</a:t>
            </a:r>
            <a:r>
              <a:rPr sz="2176" spc="-5" dirty="0">
                <a:solidFill>
                  <a:prstClr val="black"/>
                </a:solidFill>
                <a:latin typeface="Calibri"/>
                <a:cs typeface="Calibri"/>
              </a:rPr>
              <a:t>nn</a:t>
            </a:r>
            <a:r>
              <a:rPr sz="2176" spc="-14" dirty="0">
                <a:solidFill>
                  <a:prstClr val="black"/>
                </a:solidFill>
                <a:latin typeface="Calibri"/>
                <a:cs typeface="Calibri"/>
              </a:rPr>
              <a:t>e</a:t>
            </a:r>
            <a:r>
              <a:rPr sz="2176" spc="5" dirty="0">
                <a:solidFill>
                  <a:prstClr val="black"/>
                </a:solidFill>
                <a:latin typeface="Calibri"/>
                <a:cs typeface="Calibri"/>
              </a:rPr>
              <a:t>d</a:t>
            </a:r>
            <a:r>
              <a:rPr sz="2176" spc="-9" dirty="0">
                <a:solidFill>
                  <a:prstClr val="black"/>
                </a:solidFill>
                <a:latin typeface="Calibri"/>
                <a:cs typeface="Calibri"/>
              </a:rPr>
              <a:t> </a:t>
            </a:r>
            <a:r>
              <a:rPr sz="2176" spc="5" dirty="0">
                <a:solidFill>
                  <a:prstClr val="black"/>
                </a:solidFill>
                <a:latin typeface="Calibri"/>
                <a:cs typeface="Calibri"/>
              </a:rPr>
              <a:t>P</a:t>
            </a:r>
            <a:r>
              <a:rPr sz="2176" spc="-14" dirty="0">
                <a:solidFill>
                  <a:prstClr val="black"/>
                </a:solidFill>
                <a:latin typeface="Calibri"/>
                <a:cs typeface="Calibri"/>
              </a:rPr>
              <a:t>r</a:t>
            </a:r>
            <a:r>
              <a:rPr sz="2176" spc="-9" dirty="0">
                <a:solidFill>
                  <a:prstClr val="black"/>
                </a:solidFill>
                <a:latin typeface="Calibri"/>
                <a:cs typeface="Calibri"/>
              </a:rPr>
              <a:t>o</a:t>
            </a:r>
            <a:r>
              <a:rPr sz="2176" spc="-14" dirty="0">
                <a:solidFill>
                  <a:prstClr val="black"/>
                </a:solidFill>
                <a:latin typeface="Calibri"/>
                <a:cs typeface="Calibri"/>
              </a:rPr>
              <a:t>c</a:t>
            </a:r>
            <a:r>
              <a:rPr sz="2176" spc="18" dirty="0">
                <a:solidFill>
                  <a:prstClr val="black"/>
                </a:solidFill>
                <a:latin typeface="Calibri"/>
                <a:cs typeface="Calibri"/>
              </a:rPr>
              <a:t>e</a:t>
            </a:r>
            <a:r>
              <a:rPr sz="2176" spc="-18" dirty="0">
                <a:solidFill>
                  <a:prstClr val="black"/>
                </a:solidFill>
                <a:latin typeface="Calibri"/>
                <a:cs typeface="Calibri"/>
              </a:rPr>
              <a:t>s</a:t>
            </a:r>
            <a:r>
              <a:rPr sz="2176" spc="5" dirty="0">
                <a:solidFill>
                  <a:prstClr val="black"/>
                </a:solidFill>
                <a:latin typeface="Calibri"/>
                <a:cs typeface="Calibri"/>
              </a:rPr>
              <a:t>s</a:t>
            </a:r>
            <a:endParaRPr sz="2176" dirty="0">
              <a:solidFill>
                <a:prstClr val="black"/>
              </a:solidFill>
              <a:latin typeface="Calibri"/>
              <a:cs typeface="Calibri"/>
            </a:endParaRPr>
          </a:p>
        </p:txBody>
      </p:sp>
      <p:sp>
        <p:nvSpPr>
          <p:cNvPr id="14" name="object 9"/>
          <p:cNvSpPr/>
          <p:nvPr/>
        </p:nvSpPr>
        <p:spPr>
          <a:xfrm>
            <a:off x="1669134" y="1503868"/>
            <a:ext cx="8325140" cy="445684"/>
          </a:xfrm>
          <a:custGeom>
            <a:avLst/>
            <a:gdLst/>
            <a:ahLst/>
            <a:cxnLst/>
            <a:rect l="l" t="t" r="r" b="b"/>
            <a:pathLst>
              <a:path w="9378315" h="491489">
                <a:moveTo>
                  <a:pt x="0" y="491401"/>
                </a:moveTo>
                <a:lnTo>
                  <a:pt x="9378061" y="491401"/>
                </a:lnTo>
                <a:lnTo>
                  <a:pt x="9378061" y="0"/>
                </a:lnTo>
                <a:lnTo>
                  <a:pt x="0" y="0"/>
                </a:lnTo>
                <a:lnTo>
                  <a:pt x="0" y="491401"/>
                </a:lnTo>
                <a:close/>
              </a:path>
            </a:pathLst>
          </a:custGeom>
          <a:solidFill>
            <a:srgbClr val="FFC000"/>
          </a:solidFill>
          <a:ln w="4767">
            <a:solidFill>
              <a:srgbClr val="C7C7C7"/>
            </a:solidFill>
          </a:ln>
        </p:spPr>
        <p:txBody>
          <a:bodyPr wrap="square" lIns="0" tIns="0" rIns="0" bIns="0" rtlCol="0"/>
          <a:lstStyle/>
          <a:p>
            <a:pPr defTabSz="829178">
              <a:defRPr/>
            </a:pPr>
            <a:endParaRPr sz="1632">
              <a:solidFill>
                <a:prstClr val="black"/>
              </a:solidFill>
              <a:latin typeface="Calibri"/>
            </a:endParaRPr>
          </a:p>
        </p:txBody>
      </p:sp>
      <p:sp>
        <p:nvSpPr>
          <p:cNvPr id="15" name="object 10"/>
          <p:cNvSpPr txBox="1"/>
          <p:nvPr/>
        </p:nvSpPr>
        <p:spPr>
          <a:xfrm>
            <a:off x="4489456" y="1566952"/>
            <a:ext cx="3316715" cy="334835"/>
          </a:xfrm>
          <a:prstGeom prst="rect">
            <a:avLst/>
          </a:prstGeom>
          <a:solidFill>
            <a:srgbClr val="FFC000"/>
          </a:solidFill>
        </p:spPr>
        <p:txBody>
          <a:bodyPr vert="horz" wrap="square" lIns="0" tIns="0" rIns="0" bIns="0" rtlCol="0">
            <a:spAutoFit/>
          </a:bodyPr>
          <a:lstStyle/>
          <a:p>
            <a:pPr marL="11516" defTabSz="829178">
              <a:defRPr/>
            </a:pPr>
            <a:r>
              <a:rPr sz="2176" spc="5" dirty="0">
                <a:solidFill>
                  <a:prstClr val="black"/>
                </a:solidFill>
                <a:latin typeface="Calibri"/>
                <a:cs typeface="Calibri"/>
              </a:rPr>
              <a:t>P</a:t>
            </a:r>
            <a:r>
              <a:rPr sz="2176" spc="-14" dirty="0">
                <a:solidFill>
                  <a:prstClr val="black"/>
                </a:solidFill>
                <a:latin typeface="Calibri"/>
                <a:cs typeface="Calibri"/>
              </a:rPr>
              <a:t>r</a:t>
            </a:r>
            <a:r>
              <a:rPr sz="2176" spc="-5" dirty="0">
                <a:solidFill>
                  <a:prstClr val="black"/>
                </a:solidFill>
                <a:latin typeface="Calibri"/>
                <a:cs typeface="Calibri"/>
              </a:rPr>
              <a:t>odu</a:t>
            </a:r>
            <a:r>
              <a:rPr sz="2176" spc="-14" dirty="0">
                <a:solidFill>
                  <a:prstClr val="black"/>
                </a:solidFill>
                <a:latin typeface="Calibri"/>
                <a:cs typeface="Calibri"/>
              </a:rPr>
              <a:t>c</a:t>
            </a:r>
            <a:r>
              <a:rPr sz="2176" dirty="0">
                <a:solidFill>
                  <a:prstClr val="black"/>
                </a:solidFill>
                <a:latin typeface="Calibri"/>
                <a:cs typeface="Calibri"/>
              </a:rPr>
              <a:t>t</a:t>
            </a:r>
            <a:r>
              <a:rPr sz="2176" spc="-5" dirty="0">
                <a:solidFill>
                  <a:prstClr val="black"/>
                </a:solidFill>
                <a:latin typeface="Calibri"/>
                <a:cs typeface="Calibri"/>
              </a:rPr>
              <a:t> </a:t>
            </a:r>
            <a:r>
              <a:rPr sz="2176" spc="23" dirty="0">
                <a:solidFill>
                  <a:prstClr val="black"/>
                </a:solidFill>
                <a:latin typeface="Calibri"/>
                <a:cs typeface="Calibri"/>
              </a:rPr>
              <a:t>L</a:t>
            </a:r>
            <a:r>
              <a:rPr sz="2176" spc="-9" dirty="0">
                <a:solidFill>
                  <a:prstClr val="black"/>
                </a:solidFill>
                <a:latin typeface="Calibri"/>
                <a:cs typeface="Calibri"/>
              </a:rPr>
              <a:t>if</a:t>
            </a:r>
            <a:r>
              <a:rPr sz="2176" spc="5" dirty="0">
                <a:solidFill>
                  <a:prstClr val="black"/>
                </a:solidFill>
                <a:latin typeface="Calibri"/>
                <a:cs typeface="Calibri"/>
              </a:rPr>
              <a:t>e</a:t>
            </a:r>
            <a:r>
              <a:rPr sz="2176" spc="-18" dirty="0">
                <a:solidFill>
                  <a:prstClr val="black"/>
                </a:solidFill>
                <a:latin typeface="Calibri"/>
                <a:cs typeface="Calibri"/>
              </a:rPr>
              <a:t> </a:t>
            </a:r>
            <a:r>
              <a:rPr sz="2176" spc="-9" dirty="0">
                <a:solidFill>
                  <a:prstClr val="black"/>
                </a:solidFill>
                <a:latin typeface="Calibri"/>
                <a:cs typeface="Calibri"/>
              </a:rPr>
              <a:t>C</a:t>
            </a:r>
            <a:r>
              <a:rPr sz="2176" spc="-5" dirty="0">
                <a:solidFill>
                  <a:prstClr val="black"/>
                </a:solidFill>
                <a:latin typeface="Calibri"/>
                <a:cs typeface="Calibri"/>
              </a:rPr>
              <a:t>y</a:t>
            </a:r>
            <a:r>
              <a:rPr sz="2176" spc="23" dirty="0">
                <a:solidFill>
                  <a:prstClr val="black"/>
                </a:solidFill>
                <a:latin typeface="Calibri"/>
                <a:cs typeface="Calibri"/>
              </a:rPr>
              <a:t>c</a:t>
            </a:r>
            <a:r>
              <a:rPr sz="2176" spc="-9" dirty="0">
                <a:solidFill>
                  <a:prstClr val="black"/>
                </a:solidFill>
                <a:latin typeface="Calibri"/>
                <a:cs typeface="Calibri"/>
              </a:rPr>
              <a:t>l</a:t>
            </a:r>
            <a:r>
              <a:rPr sz="2176" spc="5" dirty="0">
                <a:solidFill>
                  <a:prstClr val="black"/>
                </a:solidFill>
                <a:latin typeface="Calibri"/>
                <a:cs typeface="Calibri"/>
              </a:rPr>
              <a:t>e</a:t>
            </a:r>
            <a:r>
              <a:rPr sz="2176" spc="-9" dirty="0">
                <a:solidFill>
                  <a:prstClr val="black"/>
                </a:solidFill>
                <a:latin typeface="Calibri"/>
                <a:cs typeface="Calibri"/>
              </a:rPr>
              <a:t> </a:t>
            </a:r>
            <a:r>
              <a:rPr sz="2176" spc="-5" dirty="0">
                <a:solidFill>
                  <a:prstClr val="black"/>
                </a:solidFill>
                <a:latin typeface="Calibri"/>
                <a:cs typeface="Calibri"/>
              </a:rPr>
              <a:t>(</a:t>
            </a:r>
            <a:r>
              <a:rPr sz="2176" spc="5" dirty="0">
                <a:solidFill>
                  <a:prstClr val="black"/>
                </a:solidFill>
                <a:latin typeface="Calibri"/>
                <a:cs typeface="Calibri"/>
              </a:rPr>
              <a:t>P</a:t>
            </a:r>
            <a:r>
              <a:rPr sz="2176" spc="-9" dirty="0">
                <a:solidFill>
                  <a:prstClr val="black"/>
                </a:solidFill>
                <a:latin typeface="Calibri"/>
                <a:cs typeface="Calibri"/>
              </a:rPr>
              <a:t>L</a:t>
            </a:r>
            <a:r>
              <a:rPr sz="2176" spc="-5" dirty="0">
                <a:solidFill>
                  <a:prstClr val="black"/>
                </a:solidFill>
                <a:latin typeface="Calibri"/>
                <a:cs typeface="Calibri"/>
              </a:rPr>
              <a:t>C</a:t>
            </a:r>
            <a:r>
              <a:rPr sz="2176" dirty="0">
                <a:solidFill>
                  <a:prstClr val="black"/>
                </a:solidFill>
                <a:latin typeface="Calibri"/>
                <a:cs typeface="Calibri"/>
              </a:rPr>
              <a:t>)</a:t>
            </a:r>
          </a:p>
        </p:txBody>
      </p:sp>
      <p:sp>
        <p:nvSpPr>
          <p:cNvPr id="90" name="object 4"/>
          <p:cNvSpPr/>
          <p:nvPr/>
        </p:nvSpPr>
        <p:spPr>
          <a:xfrm>
            <a:off x="5135074" y="457776"/>
            <a:ext cx="957817" cy="311998"/>
          </a:xfrm>
          <a:custGeom>
            <a:avLst/>
            <a:gdLst/>
            <a:ahLst/>
            <a:cxnLst/>
            <a:rect l="l" t="t" r="r" b="b"/>
            <a:pathLst>
              <a:path w="1440179" h="491490">
                <a:moveTo>
                  <a:pt x="0" y="491401"/>
                </a:moveTo>
                <a:lnTo>
                  <a:pt x="1440052" y="491401"/>
                </a:lnTo>
                <a:lnTo>
                  <a:pt x="1440052" y="0"/>
                </a:lnTo>
                <a:lnTo>
                  <a:pt x="0" y="0"/>
                </a:lnTo>
                <a:lnTo>
                  <a:pt x="0" y="491401"/>
                </a:lnTo>
                <a:close/>
              </a:path>
            </a:pathLst>
          </a:custGeom>
          <a:solidFill>
            <a:srgbClr val="FFC000"/>
          </a:solidFill>
        </p:spPr>
        <p:txBody>
          <a:bodyPr wrap="square" lIns="0" tIns="0" rIns="0" bIns="0" rtlCol="0"/>
          <a:lstStyle/>
          <a:p>
            <a:pPr defTabSz="829178">
              <a:defRPr/>
            </a:pPr>
            <a:endParaRPr sz="1632">
              <a:solidFill>
                <a:prstClr val="black"/>
              </a:solidFill>
              <a:latin typeface="Calibri"/>
            </a:endParaRPr>
          </a:p>
        </p:txBody>
      </p:sp>
      <p:sp>
        <p:nvSpPr>
          <p:cNvPr id="91" name="object 6"/>
          <p:cNvSpPr txBox="1"/>
          <p:nvPr/>
        </p:nvSpPr>
        <p:spPr>
          <a:xfrm>
            <a:off x="4299446" y="388677"/>
            <a:ext cx="2556635" cy="390748"/>
          </a:xfrm>
          <a:prstGeom prst="rect">
            <a:avLst/>
          </a:prstGeom>
          <a:solidFill>
            <a:srgbClr val="FFC000"/>
          </a:solidFill>
        </p:spPr>
        <p:txBody>
          <a:bodyPr vert="horz" wrap="square" lIns="0" tIns="0" rIns="0" bIns="0" rtlCol="0">
            <a:spAutoFit/>
          </a:bodyPr>
          <a:lstStyle/>
          <a:p>
            <a:pPr marL="11516" algn="ctr" defTabSz="829178">
              <a:defRPr/>
            </a:pPr>
            <a:r>
              <a:rPr lang="en-US" sz="2539" spc="5" dirty="0">
                <a:solidFill>
                  <a:prstClr val="black"/>
                </a:solidFill>
                <a:latin typeface="Calibri"/>
                <a:cs typeface="Calibri"/>
              </a:rPr>
              <a:t>BFO: </a:t>
            </a:r>
            <a:r>
              <a:rPr sz="2539" spc="5" dirty="0">
                <a:solidFill>
                  <a:prstClr val="black"/>
                </a:solidFill>
                <a:latin typeface="Calibri"/>
                <a:cs typeface="Calibri"/>
              </a:rPr>
              <a:t>P</a:t>
            </a:r>
            <a:r>
              <a:rPr sz="2539" spc="-14" dirty="0">
                <a:solidFill>
                  <a:prstClr val="black"/>
                </a:solidFill>
                <a:latin typeface="Calibri"/>
                <a:cs typeface="Calibri"/>
              </a:rPr>
              <a:t>r</a:t>
            </a:r>
            <a:r>
              <a:rPr sz="2539" spc="-9" dirty="0">
                <a:solidFill>
                  <a:prstClr val="black"/>
                </a:solidFill>
                <a:latin typeface="Calibri"/>
                <a:cs typeface="Calibri"/>
              </a:rPr>
              <a:t>o</a:t>
            </a:r>
            <a:r>
              <a:rPr sz="2539" spc="-14" dirty="0">
                <a:solidFill>
                  <a:prstClr val="black"/>
                </a:solidFill>
                <a:latin typeface="Calibri"/>
                <a:cs typeface="Calibri"/>
              </a:rPr>
              <a:t>c</a:t>
            </a:r>
            <a:r>
              <a:rPr sz="2539" spc="18" dirty="0">
                <a:solidFill>
                  <a:prstClr val="black"/>
                </a:solidFill>
                <a:latin typeface="Calibri"/>
                <a:cs typeface="Calibri"/>
              </a:rPr>
              <a:t>e</a:t>
            </a:r>
            <a:r>
              <a:rPr sz="2539" spc="-18" dirty="0">
                <a:solidFill>
                  <a:prstClr val="black"/>
                </a:solidFill>
                <a:latin typeface="Calibri"/>
                <a:cs typeface="Calibri"/>
              </a:rPr>
              <a:t>s</a:t>
            </a:r>
            <a:r>
              <a:rPr sz="2539" spc="5" dirty="0">
                <a:solidFill>
                  <a:prstClr val="black"/>
                </a:solidFill>
                <a:latin typeface="Calibri"/>
                <a:cs typeface="Calibri"/>
              </a:rPr>
              <a:t>s</a:t>
            </a:r>
            <a:endParaRPr sz="2539" dirty="0">
              <a:solidFill>
                <a:prstClr val="black"/>
              </a:solidFill>
              <a:latin typeface="Calibri"/>
              <a:cs typeface="Calibri"/>
            </a:endParaRPr>
          </a:p>
        </p:txBody>
      </p:sp>
      <p:sp>
        <p:nvSpPr>
          <p:cNvPr id="114" name="object 89"/>
          <p:cNvSpPr/>
          <p:nvPr/>
        </p:nvSpPr>
        <p:spPr>
          <a:xfrm>
            <a:off x="5563944" y="780811"/>
            <a:ext cx="81190" cy="81190"/>
          </a:xfrm>
          <a:custGeom>
            <a:avLst/>
            <a:gdLst/>
            <a:ahLst/>
            <a:cxnLst/>
            <a:rect l="l" t="t" r="r" b="b"/>
            <a:pathLst>
              <a:path w="89535" h="89535">
                <a:moveTo>
                  <a:pt x="44703" y="0"/>
                </a:moveTo>
                <a:lnTo>
                  <a:pt x="0" y="89407"/>
                </a:lnTo>
                <a:lnTo>
                  <a:pt x="89408" y="89407"/>
                </a:lnTo>
                <a:lnTo>
                  <a:pt x="44703" y="0"/>
                </a:lnTo>
                <a:close/>
              </a:path>
            </a:pathLst>
          </a:custGeom>
          <a:solidFill>
            <a:srgbClr val="FFC000"/>
          </a:solidFill>
          <a:ln>
            <a:solidFill>
              <a:srgbClr val="00B0F0"/>
            </a:solidFill>
          </a:ln>
        </p:spPr>
        <p:txBody>
          <a:bodyPr wrap="square" lIns="0" tIns="0" rIns="0" bIns="0" rtlCol="0"/>
          <a:lstStyle/>
          <a:p>
            <a:pPr defTabSz="829178">
              <a:defRPr/>
            </a:pPr>
            <a:endParaRPr sz="1632">
              <a:solidFill>
                <a:prstClr val="black"/>
              </a:solidFill>
              <a:latin typeface="Calibri"/>
            </a:endParaRPr>
          </a:p>
        </p:txBody>
      </p:sp>
      <p:sp>
        <p:nvSpPr>
          <p:cNvPr id="115" name="object 89"/>
          <p:cNvSpPr/>
          <p:nvPr/>
        </p:nvSpPr>
        <p:spPr>
          <a:xfrm>
            <a:off x="5548397" y="1276591"/>
            <a:ext cx="81190" cy="81190"/>
          </a:xfrm>
          <a:custGeom>
            <a:avLst/>
            <a:gdLst/>
            <a:ahLst/>
            <a:cxnLst/>
            <a:rect l="l" t="t" r="r" b="b"/>
            <a:pathLst>
              <a:path w="89535" h="89535">
                <a:moveTo>
                  <a:pt x="44703" y="0"/>
                </a:moveTo>
                <a:lnTo>
                  <a:pt x="0" y="89407"/>
                </a:lnTo>
                <a:lnTo>
                  <a:pt x="89408" y="89407"/>
                </a:lnTo>
                <a:lnTo>
                  <a:pt x="44703" y="0"/>
                </a:lnTo>
                <a:close/>
              </a:path>
            </a:pathLst>
          </a:custGeom>
          <a:solidFill>
            <a:srgbClr val="FFC000"/>
          </a:solidFill>
          <a:ln>
            <a:solidFill>
              <a:srgbClr val="00B0F0"/>
            </a:solidFill>
          </a:ln>
        </p:spPr>
        <p:txBody>
          <a:bodyPr wrap="square" lIns="0" tIns="0" rIns="0" bIns="0" rtlCol="0"/>
          <a:lstStyle/>
          <a:p>
            <a:pPr defTabSz="829178">
              <a:defRPr/>
            </a:pPr>
            <a:endParaRPr sz="1632">
              <a:solidFill>
                <a:prstClr val="black"/>
              </a:solidFill>
              <a:latin typeface="Calibri"/>
            </a:endParaRPr>
          </a:p>
        </p:txBody>
      </p:sp>
      <p:sp>
        <p:nvSpPr>
          <p:cNvPr id="22" name="object 14"/>
          <p:cNvSpPr txBox="1"/>
          <p:nvPr/>
        </p:nvSpPr>
        <p:spPr>
          <a:xfrm>
            <a:off x="1862304" y="2351133"/>
            <a:ext cx="2360839" cy="669671"/>
          </a:xfrm>
          <a:prstGeom prst="rect">
            <a:avLst/>
          </a:prstGeom>
          <a:solidFill>
            <a:srgbClr val="FFC000"/>
          </a:solidFill>
        </p:spPr>
        <p:txBody>
          <a:bodyPr vert="horz" wrap="square" lIns="0" tIns="0" rIns="0" bIns="0" rtlCol="0">
            <a:spAutoFit/>
          </a:bodyPr>
          <a:lstStyle/>
          <a:p>
            <a:pPr algn="ctr" defTabSz="829178">
              <a:defRPr/>
            </a:pPr>
            <a:r>
              <a:rPr sz="2176" spc="5" dirty="0">
                <a:solidFill>
                  <a:prstClr val="black"/>
                </a:solidFill>
                <a:latin typeface="Calibri"/>
                <a:cs typeface="Calibri"/>
              </a:rPr>
              <a:t>P</a:t>
            </a:r>
            <a:r>
              <a:rPr sz="2176" spc="-14" dirty="0">
                <a:solidFill>
                  <a:prstClr val="black"/>
                </a:solidFill>
                <a:latin typeface="Calibri"/>
                <a:cs typeface="Calibri"/>
              </a:rPr>
              <a:t>r</a:t>
            </a:r>
            <a:r>
              <a:rPr sz="2176" spc="-9" dirty="0">
                <a:solidFill>
                  <a:prstClr val="black"/>
                </a:solidFill>
                <a:latin typeface="Calibri"/>
                <a:cs typeface="Calibri"/>
              </a:rPr>
              <a:t>o</a:t>
            </a:r>
            <a:r>
              <a:rPr sz="2176" spc="-5" dirty="0">
                <a:solidFill>
                  <a:prstClr val="black"/>
                </a:solidFill>
                <a:latin typeface="Calibri"/>
                <a:cs typeface="Calibri"/>
              </a:rPr>
              <a:t>du</a:t>
            </a:r>
            <a:r>
              <a:rPr sz="2176" spc="-14" dirty="0">
                <a:solidFill>
                  <a:prstClr val="black"/>
                </a:solidFill>
                <a:latin typeface="Calibri"/>
                <a:cs typeface="Calibri"/>
              </a:rPr>
              <a:t>c</a:t>
            </a:r>
            <a:r>
              <a:rPr sz="2176" spc="5" dirty="0">
                <a:solidFill>
                  <a:prstClr val="black"/>
                </a:solidFill>
                <a:latin typeface="Calibri"/>
                <a:cs typeface="Calibri"/>
              </a:rPr>
              <a:t>t</a:t>
            </a:r>
            <a:r>
              <a:rPr sz="2176" spc="-14" dirty="0">
                <a:solidFill>
                  <a:prstClr val="black"/>
                </a:solidFill>
                <a:latin typeface="Calibri"/>
                <a:cs typeface="Calibri"/>
              </a:rPr>
              <a:t>i</a:t>
            </a:r>
            <a:r>
              <a:rPr sz="2176" spc="27" dirty="0">
                <a:solidFill>
                  <a:prstClr val="black"/>
                </a:solidFill>
                <a:latin typeface="Calibri"/>
                <a:cs typeface="Calibri"/>
              </a:rPr>
              <a:t>o</a:t>
            </a:r>
            <a:r>
              <a:rPr sz="2176" spc="5" dirty="0">
                <a:solidFill>
                  <a:prstClr val="black"/>
                </a:solidFill>
                <a:latin typeface="Calibri"/>
                <a:cs typeface="Calibri"/>
              </a:rPr>
              <a:t>n</a:t>
            </a:r>
            <a:r>
              <a:rPr sz="2176" spc="-9" dirty="0">
                <a:solidFill>
                  <a:prstClr val="black"/>
                </a:solidFill>
                <a:latin typeface="Calibri"/>
                <a:cs typeface="Calibri"/>
              </a:rPr>
              <a:t> </a:t>
            </a:r>
            <a:r>
              <a:rPr sz="2176" spc="-32" dirty="0">
                <a:solidFill>
                  <a:prstClr val="black"/>
                </a:solidFill>
                <a:latin typeface="Calibri"/>
                <a:cs typeface="Calibri"/>
              </a:rPr>
              <a:t>P</a:t>
            </a:r>
            <a:r>
              <a:rPr sz="2176" spc="-9" dirty="0">
                <a:solidFill>
                  <a:prstClr val="black"/>
                </a:solidFill>
                <a:latin typeface="Calibri"/>
                <a:cs typeface="Calibri"/>
              </a:rPr>
              <a:t>l</a:t>
            </a:r>
            <a:r>
              <a:rPr sz="2176" spc="5" dirty="0">
                <a:solidFill>
                  <a:prstClr val="black"/>
                </a:solidFill>
                <a:latin typeface="Calibri"/>
                <a:cs typeface="Calibri"/>
              </a:rPr>
              <a:t>an</a:t>
            </a:r>
            <a:endParaRPr sz="2176" dirty="0">
              <a:solidFill>
                <a:prstClr val="black"/>
              </a:solidFill>
              <a:latin typeface="Calibri"/>
              <a:cs typeface="Calibri"/>
            </a:endParaRPr>
          </a:p>
          <a:p>
            <a:pPr algn="ctr" defTabSz="829178">
              <a:defRPr/>
            </a:pPr>
            <a:r>
              <a:rPr sz="2176" spc="5" dirty="0">
                <a:solidFill>
                  <a:prstClr val="black"/>
                </a:solidFill>
                <a:latin typeface="Calibri"/>
                <a:cs typeface="Calibri"/>
              </a:rPr>
              <a:t>G</a:t>
            </a:r>
            <a:r>
              <a:rPr sz="2176" spc="-14" dirty="0">
                <a:solidFill>
                  <a:prstClr val="black"/>
                </a:solidFill>
                <a:latin typeface="Calibri"/>
                <a:cs typeface="Calibri"/>
              </a:rPr>
              <a:t>e</a:t>
            </a:r>
            <a:r>
              <a:rPr sz="2176" spc="5" dirty="0">
                <a:solidFill>
                  <a:prstClr val="black"/>
                </a:solidFill>
                <a:latin typeface="Calibri"/>
                <a:cs typeface="Calibri"/>
              </a:rPr>
              <a:t>n</a:t>
            </a:r>
            <a:r>
              <a:rPr lang="en-US" sz="2176" spc="5" dirty="0">
                <a:solidFill>
                  <a:prstClr val="black"/>
                </a:solidFill>
                <a:latin typeface="Calibri"/>
                <a:cs typeface="Calibri"/>
              </a:rPr>
              <a:t>eration</a:t>
            </a:r>
            <a:r>
              <a:rPr sz="2176" spc="-9" dirty="0">
                <a:solidFill>
                  <a:prstClr val="black"/>
                </a:solidFill>
                <a:latin typeface="Calibri"/>
                <a:cs typeface="Calibri"/>
              </a:rPr>
              <a:t> </a:t>
            </a:r>
            <a:r>
              <a:rPr sz="2176" spc="5" dirty="0">
                <a:solidFill>
                  <a:prstClr val="black"/>
                </a:solidFill>
                <a:latin typeface="Calibri"/>
                <a:cs typeface="Calibri"/>
              </a:rPr>
              <a:t>P</a:t>
            </a:r>
            <a:r>
              <a:rPr sz="2176" spc="-14" dirty="0">
                <a:solidFill>
                  <a:prstClr val="black"/>
                </a:solidFill>
                <a:latin typeface="Calibri"/>
                <a:cs typeface="Calibri"/>
              </a:rPr>
              <a:t>r</a:t>
            </a:r>
            <a:r>
              <a:rPr sz="2176" spc="-5" dirty="0">
                <a:solidFill>
                  <a:prstClr val="black"/>
                </a:solidFill>
                <a:latin typeface="Calibri"/>
                <a:cs typeface="Calibri"/>
              </a:rPr>
              <a:t>o</a:t>
            </a:r>
            <a:r>
              <a:rPr sz="2176" spc="23" dirty="0">
                <a:solidFill>
                  <a:prstClr val="black"/>
                </a:solidFill>
                <a:latin typeface="Calibri"/>
                <a:cs typeface="Calibri"/>
              </a:rPr>
              <a:t>c</a:t>
            </a:r>
            <a:r>
              <a:rPr sz="2176" spc="-14" dirty="0">
                <a:solidFill>
                  <a:prstClr val="black"/>
                </a:solidFill>
                <a:latin typeface="Calibri"/>
                <a:cs typeface="Calibri"/>
              </a:rPr>
              <a:t>e</a:t>
            </a:r>
            <a:r>
              <a:rPr sz="2176" spc="-18" dirty="0">
                <a:solidFill>
                  <a:prstClr val="black"/>
                </a:solidFill>
                <a:latin typeface="Calibri"/>
                <a:cs typeface="Calibri"/>
              </a:rPr>
              <a:t>s</a:t>
            </a:r>
            <a:r>
              <a:rPr sz="2176" spc="5" dirty="0">
                <a:solidFill>
                  <a:prstClr val="black"/>
                </a:solidFill>
                <a:latin typeface="Calibri"/>
                <a:cs typeface="Calibri"/>
              </a:rPr>
              <a:t>s</a:t>
            </a:r>
            <a:endParaRPr sz="2176" dirty="0">
              <a:solidFill>
                <a:prstClr val="black"/>
              </a:solidFill>
              <a:latin typeface="Calibri"/>
              <a:cs typeface="Calibri"/>
            </a:endParaRPr>
          </a:p>
        </p:txBody>
      </p:sp>
      <p:sp>
        <p:nvSpPr>
          <p:cNvPr id="51" name="object 109"/>
          <p:cNvSpPr/>
          <p:nvPr/>
        </p:nvSpPr>
        <p:spPr>
          <a:xfrm>
            <a:off x="4266693" y="1908263"/>
            <a:ext cx="74281" cy="90979"/>
          </a:xfrm>
          <a:custGeom>
            <a:avLst/>
            <a:gdLst/>
            <a:ahLst/>
            <a:cxnLst/>
            <a:rect l="l" t="t" r="r" b="b"/>
            <a:pathLst>
              <a:path w="81914" h="100330">
                <a:moveTo>
                  <a:pt x="76962" y="0"/>
                </a:moveTo>
                <a:lnTo>
                  <a:pt x="0" y="63880"/>
                </a:lnTo>
                <a:lnTo>
                  <a:pt x="81914" y="99821"/>
                </a:lnTo>
                <a:lnTo>
                  <a:pt x="76962" y="0"/>
                </a:lnTo>
                <a:close/>
              </a:path>
            </a:pathLst>
          </a:custGeom>
          <a:solidFill>
            <a:srgbClr val="FFC000"/>
          </a:solidFill>
          <a:ln>
            <a:solidFill>
              <a:srgbClr val="5B9BD4"/>
            </a:solidFill>
          </a:ln>
        </p:spPr>
        <p:txBody>
          <a:bodyPr wrap="square" lIns="0" tIns="0" rIns="0" bIns="0" rtlCol="0"/>
          <a:lstStyle/>
          <a:p>
            <a:pPr defTabSz="829178">
              <a:defRPr/>
            </a:pPr>
            <a:endParaRPr sz="3627">
              <a:solidFill>
                <a:prstClr val="black"/>
              </a:solidFill>
              <a:latin typeface="Calibri"/>
            </a:endParaRPr>
          </a:p>
        </p:txBody>
      </p:sp>
      <p:sp>
        <p:nvSpPr>
          <p:cNvPr id="55" name="object 114"/>
          <p:cNvSpPr/>
          <p:nvPr/>
        </p:nvSpPr>
        <p:spPr>
          <a:xfrm>
            <a:off x="3675327" y="1906300"/>
            <a:ext cx="660118" cy="444832"/>
          </a:xfrm>
          <a:custGeom>
            <a:avLst/>
            <a:gdLst/>
            <a:ahLst/>
            <a:cxnLst/>
            <a:rect l="l" t="t" r="r" b="b"/>
            <a:pathLst>
              <a:path w="727710" h="559435">
                <a:moveTo>
                  <a:pt x="0" y="558926"/>
                </a:moveTo>
                <a:lnTo>
                  <a:pt x="10659" y="506833"/>
                </a:lnTo>
                <a:lnTo>
                  <a:pt x="40393" y="470231"/>
                </a:lnTo>
                <a:lnTo>
                  <a:pt x="85832" y="446386"/>
                </a:lnTo>
                <a:lnTo>
                  <a:pt x="123185" y="436227"/>
                </a:lnTo>
                <a:lnTo>
                  <a:pt x="165023" y="429714"/>
                </a:lnTo>
                <a:lnTo>
                  <a:pt x="210347" y="426035"/>
                </a:lnTo>
                <a:lnTo>
                  <a:pt x="258159" y="424381"/>
                </a:lnTo>
                <a:lnTo>
                  <a:pt x="307461" y="423942"/>
                </a:lnTo>
                <a:lnTo>
                  <a:pt x="332359" y="423925"/>
                </a:lnTo>
                <a:lnTo>
                  <a:pt x="360455" y="423873"/>
                </a:lnTo>
                <a:lnTo>
                  <a:pt x="416147" y="422495"/>
                </a:lnTo>
                <a:lnTo>
                  <a:pt x="470332" y="417302"/>
                </a:lnTo>
                <a:lnTo>
                  <a:pt x="522006" y="405750"/>
                </a:lnTo>
                <a:lnTo>
                  <a:pt x="570166" y="385295"/>
                </a:lnTo>
                <a:lnTo>
                  <a:pt x="613805" y="353395"/>
                </a:lnTo>
                <a:lnTo>
                  <a:pt x="651922" y="307505"/>
                </a:lnTo>
                <a:lnTo>
                  <a:pt x="683510" y="245082"/>
                </a:lnTo>
                <a:lnTo>
                  <a:pt x="696542" y="206875"/>
                </a:lnTo>
                <a:lnTo>
                  <a:pt x="707565" y="163582"/>
                </a:lnTo>
                <a:lnTo>
                  <a:pt x="716455" y="114883"/>
                </a:lnTo>
                <a:lnTo>
                  <a:pt x="723084" y="60462"/>
                </a:lnTo>
                <a:lnTo>
                  <a:pt x="727329" y="0"/>
                </a:lnTo>
              </a:path>
            </a:pathLst>
          </a:custGeom>
          <a:ln w="12700">
            <a:solidFill>
              <a:srgbClr val="5B9BD4"/>
            </a:solidFill>
          </a:ln>
        </p:spPr>
        <p:txBody>
          <a:bodyPr wrap="square" lIns="0" tIns="0" rIns="0" bIns="0" rtlCol="0"/>
          <a:lstStyle/>
          <a:p>
            <a:pPr defTabSz="829178">
              <a:defRPr/>
            </a:pPr>
            <a:endParaRPr sz="3627">
              <a:solidFill>
                <a:prstClr val="black"/>
              </a:solidFill>
              <a:latin typeface="Calibri"/>
            </a:endParaRPr>
          </a:p>
        </p:txBody>
      </p:sp>
      <p:sp>
        <p:nvSpPr>
          <p:cNvPr id="57" name="object 117"/>
          <p:cNvSpPr/>
          <p:nvPr/>
        </p:nvSpPr>
        <p:spPr>
          <a:xfrm>
            <a:off x="4343738" y="1978858"/>
            <a:ext cx="1024183" cy="410151"/>
          </a:xfrm>
          <a:custGeom>
            <a:avLst/>
            <a:gdLst/>
            <a:ahLst/>
            <a:cxnLst/>
            <a:rect l="l" t="t" r="r" b="b"/>
            <a:pathLst>
              <a:path w="847089" h="313689">
                <a:moveTo>
                  <a:pt x="846963" y="313689"/>
                </a:moveTo>
                <a:lnTo>
                  <a:pt x="833468" y="261596"/>
                </a:lnTo>
                <a:lnTo>
                  <a:pt x="795826" y="224994"/>
                </a:lnTo>
                <a:lnTo>
                  <a:pt x="759420" y="207849"/>
                </a:lnTo>
                <a:lnTo>
                  <a:pt x="715438" y="195564"/>
                </a:lnTo>
                <a:lnTo>
                  <a:pt x="665143" y="187329"/>
                </a:lnTo>
                <a:lnTo>
                  <a:pt x="609798" y="182334"/>
                </a:lnTo>
                <a:lnTo>
                  <a:pt x="550664" y="179769"/>
                </a:lnTo>
                <a:lnTo>
                  <a:pt x="489006" y="178824"/>
                </a:lnTo>
                <a:lnTo>
                  <a:pt x="426085" y="178688"/>
                </a:lnTo>
                <a:lnTo>
                  <a:pt x="397243" y="178666"/>
                </a:lnTo>
                <a:lnTo>
                  <a:pt x="340012" y="178085"/>
                </a:lnTo>
                <a:lnTo>
                  <a:pt x="284142" y="175896"/>
                </a:lnTo>
                <a:lnTo>
                  <a:pt x="230539" y="171027"/>
                </a:lnTo>
                <a:lnTo>
                  <a:pt x="180109" y="162405"/>
                </a:lnTo>
                <a:lnTo>
                  <a:pt x="133761" y="148959"/>
                </a:lnTo>
                <a:lnTo>
                  <a:pt x="92399" y="129616"/>
                </a:lnTo>
                <a:lnTo>
                  <a:pt x="56931" y="103304"/>
                </a:lnTo>
                <a:lnTo>
                  <a:pt x="28264" y="68951"/>
                </a:lnTo>
                <a:lnTo>
                  <a:pt x="7305" y="25485"/>
                </a:lnTo>
                <a:lnTo>
                  <a:pt x="0" y="0"/>
                </a:lnTo>
              </a:path>
            </a:pathLst>
          </a:custGeom>
          <a:solidFill>
            <a:schemeClr val="bg1">
              <a:alpha val="80000"/>
            </a:schemeClr>
          </a:solidFill>
          <a:ln w="12700">
            <a:solidFill>
              <a:srgbClr val="5B9BD4"/>
            </a:solidFill>
          </a:ln>
        </p:spPr>
        <p:txBody>
          <a:bodyPr wrap="square" lIns="0" tIns="0" rIns="0" bIns="0" rtlCol="0"/>
          <a:lstStyle/>
          <a:p>
            <a:pPr defTabSz="829178">
              <a:defRPr/>
            </a:pPr>
            <a:endParaRPr sz="3627">
              <a:solidFill>
                <a:prstClr val="black"/>
              </a:solidFill>
              <a:latin typeface="Calibri"/>
            </a:endParaRPr>
          </a:p>
        </p:txBody>
      </p:sp>
      <p:sp>
        <p:nvSpPr>
          <p:cNvPr id="58" name="object 118"/>
          <p:cNvSpPr/>
          <p:nvPr/>
        </p:nvSpPr>
        <p:spPr>
          <a:xfrm>
            <a:off x="4304467" y="1908263"/>
            <a:ext cx="80615" cy="85221"/>
          </a:xfrm>
          <a:custGeom>
            <a:avLst/>
            <a:gdLst/>
            <a:ahLst/>
            <a:cxnLst/>
            <a:rect l="l" t="t" r="r" b="b"/>
            <a:pathLst>
              <a:path w="88900" h="93980">
                <a:moveTo>
                  <a:pt x="35306" y="0"/>
                </a:moveTo>
                <a:lnTo>
                  <a:pt x="0" y="93598"/>
                </a:lnTo>
                <a:lnTo>
                  <a:pt x="88900" y="84327"/>
                </a:lnTo>
                <a:lnTo>
                  <a:pt x="35306" y="0"/>
                </a:lnTo>
                <a:close/>
              </a:path>
            </a:pathLst>
          </a:custGeom>
          <a:solidFill>
            <a:srgbClr val="5B9BD4"/>
          </a:solidFill>
          <a:ln>
            <a:solidFill>
              <a:srgbClr val="5B9BD4"/>
            </a:solidFill>
          </a:ln>
        </p:spPr>
        <p:txBody>
          <a:bodyPr wrap="square" lIns="0" tIns="0" rIns="0" bIns="0" rtlCol="0"/>
          <a:lstStyle/>
          <a:p>
            <a:pPr defTabSz="829178">
              <a:defRPr/>
            </a:pPr>
            <a:endParaRPr sz="3627">
              <a:solidFill>
                <a:prstClr val="black"/>
              </a:solidFill>
              <a:latin typeface="Calibri"/>
            </a:endParaRPr>
          </a:p>
        </p:txBody>
      </p:sp>
      <p:sp>
        <p:nvSpPr>
          <p:cNvPr id="61" name="object 121"/>
          <p:cNvSpPr/>
          <p:nvPr/>
        </p:nvSpPr>
        <p:spPr>
          <a:xfrm>
            <a:off x="4319899" y="1908263"/>
            <a:ext cx="78311" cy="89252"/>
          </a:xfrm>
          <a:custGeom>
            <a:avLst/>
            <a:gdLst/>
            <a:ahLst/>
            <a:cxnLst/>
            <a:rect l="l" t="t" r="r" b="b"/>
            <a:pathLst>
              <a:path w="86360" h="98425">
                <a:moveTo>
                  <a:pt x="18287" y="0"/>
                </a:moveTo>
                <a:lnTo>
                  <a:pt x="0" y="98297"/>
                </a:lnTo>
                <a:lnTo>
                  <a:pt x="85978" y="73532"/>
                </a:lnTo>
                <a:lnTo>
                  <a:pt x="18287" y="0"/>
                </a:lnTo>
                <a:close/>
              </a:path>
            </a:pathLst>
          </a:custGeom>
          <a:solidFill>
            <a:srgbClr val="5B9BD4"/>
          </a:solidFill>
        </p:spPr>
        <p:txBody>
          <a:bodyPr wrap="square" lIns="0" tIns="0" rIns="0" bIns="0" rtlCol="0"/>
          <a:lstStyle/>
          <a:p>
            <a:pPr defTabSz="829178">
              <a:defRPr/>
            </a:pPr>
            <a:endParaRPr sz="3627">
              <a:solidFill>
                <a:prstClr val="black"/>
              </a:solidFill>
              <a:latin typeface="Calibri"/>
            </a:endParaRPr>
          </a:p>
        </p:txBody>
      </p:sp>
      <p:sp>
        <p:nvSpPr>
          <p:cNvPr id="62" name="object 123"/>
          <p:cNvSpPr/>
          <p:nvPr/>
        </p:nvSpPr>
        <p:spPr>
          <a:xfrm>
            <a:off x="4364813" y="1973331"/>
            <a:ext cx="3663676" cy="404139"/>
          </a:xfrm>
          <a:custGeom>
            <a:avLst/>
            <a:gdLst/>
            <a:ahLst/>
            <a:cxnLst/>
            <a:rect l="l" t="t" r="r" b="b"/>
            <a:pathLst>
              <a:path w="3992245" h="320039">
                <a:moveTo>
                  <a:pt x="3991737" y="319786"/>
                </a:moveTo>
                <a:lnTo>
                  <a:pt x="3962589" y="283200"/>
                </a:lnTo>
                <a:lnTo>
                  <a:pt x="3927286" y="267692"/>
                </a:lnTo>
                <a:lnTo>
                  <a:pt x="3879169" y="253905"/>
                </a:lnTo>
                <a:lnTo>
                  <a:pt x="3818991" y="241738"/>
                </a:lnTo>
                <a:lnTo>
                  <a:pt x="3747506" y="231090"/>
                </a:lnTo>
                <a:lnTo>
                  <a:pt x="3665468" y="221859"/>
                </a:lnTo>
                <a:lnTo>
                  <a:pt x="3573632" y="213945"/>
                </a:lnTo>
                <a:lnTo>
                  <a:pt x="3472751" y="207245"/>
                </a:lnTo>
                <a:lnTo>
                  <a:pt x="3363579" y="201660"/>
                </a:lnTo>
                <a:lnTo>
                  <a:pt x="3246869" y="197086"/>
                </a:lnTo>
                <a:lnTo>
                  <a:pt x="3123377" y="193425"/>
                </a:lnTo>
                <a:lnTo>
                  <a:pt x="2993855" y="190573"/>
                </a:lnTo>
                <a:lnTo>
                  <a:pt x="2859057" y="188430"/>
                </a:lnTo>
                <a:lnTo>
                  <a:pt x="2719738" y="186894"/>
                </a:lnTo>
                <a:lnTo>
                  <a:pt x="2576652" y="185865"/>
                </a:lnTo>
                <a:lnTo>
                  <a:pt x="2430551" y="185240"/>
                </a:lnTo>
                <a:lnTo>
                  <a:pt x="2282191" y="184920"/>
                </a:lnTo>
                <a:lnTo>
                  <a:pt x="2132325" y="184801"/>
                </a:lnTo>
                <a:lnTo>
                  <a:pt x="1981708" y="184785"/>
                </a:lnTo>
                <a:lnTo>
                  <a:pt x="1846449" y="184761"/>
                </a:lnTo>
                <a:lnTo>
                  <a:pt x="1711736" y="184600"/>
                </a:lnTo>
                <a:lnTo>
                  <a:pt x="1578112" y="184161"/>
                </a:lnTo>
                <a:lnTo>
                  <a:pt x="1446121" y="183306"/>
                </a:lnTo>
                <a:lnTo>
                  <a:pt x="1316307" y="181897"/>
                </a:lnTo>
                <a:lnTo>
                  <a:pt x="1189213" y="179795"/>
                </a:lnTo>
                <a:lnTo>
                  <a:pt x="1065383" y="176862"/>
                </a:lnTo>
                <a:lnTo>
                  <a:pt x="945361" y="172958"/>
                </a:lnTo>
                <a:lnTo>
                  <a:pt x="829690" y="167946"/>
                </a:lnTo>
                <a:lnTo>
                  <a:pt x="718915" y="161686"/>
                </a:lnTo>
                <a:lnTo>
                  <a:pt x="613578" y="154041"/>
                </a:lnTo>
                <a:lnTo>
                  <a:pt x="514224" y="144871"/>
                </a:lnTo>
                <a:lnTo>
                  <a:pt x="421395" y="134038"/>
                </a:lnTo>
                <a:lnTo>
                  <a:pt x="335637" y="121403"/>
                </a:lnTo>
                <a:lnTo>
                  <a:pt x="257492" y="106828"/>
                </a:lnTo>
                <a:lnTo>
                  <a:pt x="187504" y="90175"/>
                </a:lnTo>
                <a:lnTo>
                  <a:pt x="126218" y="71303"/>
                </a:lnTo>
                <a:lnTo>
                  <a:pt x="74175" y="50076"/>
                </a:lnTo>
                <a:lnTo>
                  <a:pt x="31921" y="26354"/>
                </a:lnTo>
                <a:lnTo>
                  <a:pt x="0" y="0"/>
                </a:lnTo>
              </a:path>
            </a:pathLst>
          </a:custGeom>
          <a:ln w="12700">
            <a:solidFill>
              <a:srgbClr val="5B9BD4"/>
            </a:solidFill>
          </a:ln>
        </p:spPr>
        <p:txBody>
          <a:bodyPr wrap="square" lIns="0" tIns="0" rIns="0" bIns="0" rtlCol="0"/>
          <a:lstStyle/>
          <a:p>
            <a:pPr defTabSz="829178">
              <a:defRPr/>
            </a:pPr>
            <a:endParaRPr sz="3627">
              <a:solidFill>
                <a:prstClr val="black"/>
              </a:solidFill>
              <a:latin typeface="Calibri"/>
            </a:endParaRPr>
          </a:p>
        </p:txBody>
      </p:sp>
      <p:sp>
        <p:nvSpPr>
          <p:cNvPr id="63" name="object 124"/>
          <p:cNvSpPr/>
          <p:nvPr/>
        </p:nvSpPr>
        <p:spPr>
          <a:xfrm>
            <a:off x="4331647" y="1908263"/>
            <a:ext cx="74856" cy="90979"/>
          </a:xfrm>
          <a:custGeom>
            <a:avLst/>
            <a:gdLst/>
            <a:ahLst/>
            <a:cxnLst/>
            <a:rect l="l" t="t" r="r" b="b"/>
            <a:pathLst>
              <a:path w="82550" h="100330">
                <a:moveTo>
                  <a:pt x="5334" y="0"/>
                </a:moveTo>
                <a:lnTo>
                  <a:pt x="0" y="99821"/>
                </a:lnTo>
                <a:lnTo>
                  <a:pt x="82041" y="64134"/>
                </a:lnTo>
                <a:lnTo>
                  <a:pt x="5334" y="0"/>
                </a:lnTo>
                <a:close/>
              </a:path>
            </a:pathLst>
          </a:custGeom>
          <a:solidFill>
            <a:srgbClr val="FFC000"/>
          </a:solidFill>
          <a:ln>
            <a:solidFill>
              <a:srgbClr val="5B9BD4"/>
            </a:solidFill>
          </a:ln>
        </p:spPr>
        <p:txBody>
          <a:bodyPr wrap="square" lIns="0" tIns="0" rIns="0" bIns="0" rtlCol="0"/>
          <a:lstStyle/>
          <a:p>
            <a:pPr defTabSz="829178">
              <a:defRPr/>
            </a:pPr>
            <a:endParaRPr sz="3627">
              <a:solidFill>
                <a:prstClr val="black"/>
              </a:solidFill>
              <a:latin typeface="Calibri"/>
            </a:endParaRPr>
          </a:p>
        </p:txBody>
      </p:sp>
      <p:sp>
        <p:nvSpPr>
          <p:cNvPr id="78" name="object 21"/>
          <p:cNvSpPr/>
          <p:nvPr/>
        </p:nvSpPr>
        <p:spPr>
          <a:xfrm flipV="1">
            <a:off x="6315387" y="2580078"/>
            <a:ext cx="921656" cy="77351"/>
          </a:xfrm>
          <a:custGeom>
            <a:avLst/>
            <a:gdLst/>
            <a:ahLst/>
            <a:cxnLst/>
            <a:rect l="l" t="t" r="r" b="b"/>
            <a:pathLst>
              <a:path w="118744">
                <a:moveTo>
                  <a:pt x="0" y="0"/>
                </a:moveTo>
                <a:lnTo>
                  <a:pt x="118237" y="0"/>
                </a:lnTo>
              </a:path>
            </a:pathLst>
          </a:custGeom>
          <a:ln w="12700">
            <a:solidFill>
              <a:srgbClr val="5B9BD4"/>
            </a:solidFill>
          </a:ln>
        </p:spPr>
        <p:txBody>
          <a:bodyPr wrap="square" lIns="0" tIns="0" rIns="0" bIns="0" rtlCol="0"/>
          <a:lstStyle/>
          <a:p>
            <a:pPr defTabSz="829178">
              <a:defRPr/>
            </a:pPr>
            <a:endParaRPr sz="3627">
              <a:solidFill>
                <a:prstClr val="black"/>
              </a:solidFill>
              <a:latin typeface="Calibri"/>
            </a:endParaRPr>
          </a:p>
        </p:txBody>
      </p:sp>
      <p:sp>
        <p:nvSpPr>
          <p:cNvPr id="79" name="object 22"/>
          <p:cNvSpPr/>
          <p:nvPr/>
        </p:nvSpPr>
        <p:spPr>
          <a:xfrm rot="10800000">
            <a:off x="6234197" y="2626298"/>
            <a:ext cx="81190" cy="81190"/>
          </a:xfrm>
          <a:custGeom>
            <a:avLst/>
            <a:gdLst/>
            <a:ahLst/>
            <a:cxnLst/>
            <a:rect l="l" t="t" r="r" b="b"/>
            <a:pathLst>
              <a:path w="89535" h="89535">
                <a:moveTo>
                  <a:pt x="0" y="0"/>
                </a:moveTo>
                <a:lnTo>
                  <a:pt x="0" y="89408"/>
                </a:lnTo>
                <a:lnTo>
                  <a:pt x="89407" y="44703"/>
                </a:lnTo>
                <a:lnTo>
                  <a:pt x="0" y="0"/>
                </a:lnTo>
                <a:close/>
              </a:path>
            </a:pathLst>
          </a:custGeom>
          <a:solidFill>
            <a:srgbClr val="FFC000"/>
          </a:solidFill>
          <a:ln>
            <a:solidFill>
              <a:srgbClr val="5B9BD4"/>
            </a:solidFill>
          </a:ln>
        </p:spPr>
        <p:txBody>
          <a:bodyPr wrap="square" lIns="0" tIns="0" rIns="0" bIns="0" rtlCol="0"/>
          <a:lstStyle/>
          <a:p>
            <a:pPr defTabSz="829178">
              <a:defRPr/>
            </a:pPr>
            <a:endParaRPr sz="3627">
              <a:solidFill>
                <a:prstClr val="black"/>
              </a:solidFill>
              <a:latin typeface="Calibri"/>
            </a:endParaRPr>
          </a:p>
        </p:txBody>
      </p:sp>
      <p:sp>
        <p:nvSpPr>
          <p:cNvPr id="80" name="object 23"/>
          <p:cNvSpPr txBox="1"/>
          <p:nvPr/>
        </p:nvSpPr>
        <p:spPr>
          <a:xfrm>
            <a:off x="6551160" y="2569291"/>
            <a:ext cx="451161" cy="167418"/>
          </a:xfrm>
          <a:prstGeom prst="rect">
            <a:avLst/>
          </a:prstGeom>
          <a:solidFill>
            <a:schemeClr val="bg1"/>
          </a:solidFill>
        </p:spPr>
        <p:txBody>
          <a:bodyPr vert="horz" wrap="square" lIns="0" tIns="0" rIns="0" bIns="0" rtlCol="0">
            <a:spAutoFit/>
          </a:bodyPr>
          <a:lstStyle/>
          <a:p>
            <a:pPr marL="11516" defTabSz="829178">
              <a:defRPr/>
            </a:pPr>
            <a:r>
              <a:rPr lang="en-US" sz="1088" spc="-9" dirty="0">
                <a:solidFill>
                  <a:prstClr val="black"/>
                </a:solidFill>
                <a:latin typeface="Calibri"/>
                <a:cs typeface="Calibri"/>
              </a:rPr>
              <a:t>Follows</a:t>
            </a:r>
            <a:endParaRPr sz="1088" dirty="0">
              <a:solidFill>
                <a:prstClr val="black"/>
              </a:solidFill>
              <a:latin typeface="Calibri"/>
              <a:cs typeface="Calibri"/>
            </a:endParaRPr>
          </a:p>
        </p:txBody>
      </p:sp>
      <p:sp>
        <p:nvSpPr>
          <p:cNvPr id="35" name="object 27"/>
          <p:cNvSpPr txBox="1"/>
          <p:nvPr/>
        </p:nvSpPr>
        <p:spPr>
          <a:xfrm>
            <a:off x="4908611" y="2368856"/>
            <a:ext cx="1327608" cy="669671"/>
          </a:xfrm>
          <a:prstGeom prst="rect">
            <a:avLst/>
          </a:prstGeom>
          <a:solidFill>
            <a:srgbClr val="FFC000"/>
          </a:solidFill>
        </p:spPr>
        <p:txBody>
          <a:bodyPr vert="horz" wrap="square" lIns="0" tIns="0" rIns="0" bIns="0" rtlCol="0">
            <a:spAutoFit/>
          </a:bodyPr>
          <a:lstStyle/>
          <a:p>
            <a:pPr algn="ctr" defTabSz="829178">
              <a:defRPr/>
            </a:pPr>
            <a:r>
              <a:rPr sz="2176" spc="5" dirty="0">
                <a:solidFill>
                  <a:prstClr val="black"/>
                </a:solidFill>
                <a:latin typeface="Calibri"/>
                <a:cs typeface="Calibri"/>
              </a:rPr>
              <a:t>P</a:t>
            </a:r>
            <a:r>
              <a:rPr sz="2176" spc="-14" dirty="0">
                <a:solidFill>
                  <a:prstClr val="black"/>
                </a:solidFill>
                <a:latin typeface="Calibri"/>
                <a:cs typeface="Calibri"/>
              </a:rPr>
              <a:t>r</a:t>
            </a:r>
            <a:r>
              <a:rPr sz="2176" spc="-9" dirty="0">
                <a:solidFill>
                  <a:prstClr val="black"/>
                </a:solidFill>
                <a:latin typeface="Calibri"/>
                <a:cs typeface="Calibri"/>
              </a:rPr>
              <a:t>o</a:t>
            </a:r>
            <a:r>
              <a:rPr sz="2176" spc="-5" dirty="0">
                <a:solidFill>
                  <a:prstClr val="black"/>
                </a:solidFill>
                <a:latin typeface="Calibri"/>
                <a:cs typeface="Calibri"/>
              </a:rPr>
              <a:t>du</a:t>
            </a:r>
            <a:r>
              <a:rPr sz="2176" spc="-14" dirty="0">
                <a:solidFill>
                  <a:prstClr val="black"/>
                </a:solidFill>
                <a:latin typeface="Calibri"/>
                <a:cs typeface="Calibri"/>
              </a:rPr>
              <a:t>c</a:t>
            </a:r>
            <a:r>
              <a:rPr sz="2176" spc="5" dirty="0">
                <a:solidFill>
                  <a:prstClr val="black"/>
                </a:solidFill>
                <a:latin typeface="Calibri"/>
                <a:cs typeface="Calibri"/>
              </a:rPr>
              <a:t>t</a:t>
            </a:r>
            <a:r>
              <a:rPr sz="2176" spc="-14" dirty="0">
                <a:solidFill>
                  <a:prstClr val="black"/>
                </a:solidFill>
                <a:latin typeface="Calibri"/>
                <a:cs typeface="Calibri"/>
              </a:rPr>
              <a:t>i</a:t>
            </a:r>
            <a:r>
              <a:rPr sz="2176" spc="27" dirty="0">
                <a:solidFill>
                  <a:prstClr val="black"/>
                </a:solidFill>
                <a:latin typeface="Calibri"/>
                <a:cs typeface="Calibri"/>
              </a:rPr>
              <a:t>o</a:t>
            </a:r>
            <a:r>
              <a:rPr sz="2176" spc="5" dirty="0">
                <a:solidFill>
                  <a:prstClr val="black"/>
                </a:solidFill>
                <a:latin typeface="Calibri"/>
                <a:cs typeface="Calibri"/>
              </a:rPr>
              <a:t>n</a:t>
            </a:r>
            <a:endParaRPr sz="2176" dirty="0">
              <a:solidFill>
                <a:prstClr val="black"/>
              </a:solidFill>
              <a:latin typeface="Calibri"/>
              <a:cs typeface="Calibri"/>
            </a:endParaRPr>
          </a:p>
          <a:p>
            <a:pPr algn="ctr" defTabSz="829178">
              <a:defRPr/>
            </a:pPr>
            <a:r>
              <a:rPr sz="2176" spc="5" dirty="0">
                <a:solidFill>
                  <a:prstClr val="black"/>
                </a:solidFill>
                <a:latin typeface="Calibri"/>
                <a:cs typeface="Calibri"/>
              </a:rPr>
              <a:t>P</a:t>
            </a:r>
            <a:r>
              <a:rPr sz="2176" spc="-14" dirty="0">
                <a:solidFill>
                  <a:prstClr val="black"/>
                </a:solidFill>
                <a:latin typeface="Calibri"/>
                <a:cs typeface="Calibri"/>
              </a:rPr>
              <a:t>r</a:t>
            </a:r>
            <a:r>
              <a:rPr sz="2176" spc="-5" dirty="0">
                <a:solidFill>
                  <a:prstClr val="black"/>
                </a:solidFill>
                <a:latin typeface="Calibri"/>
                <a:cs typeface="Calibri"/>
              </a:rPr>
              <a:t>o</a:t>
            </a:r>
            <a:r>
              <a:rPr sz="2176" spc="-14" dirty="0">
                <a:solidFill>
                  <a:prstClr val="black"/>
                </a:solidFill>
                <a:latin typeface="Calibri"/>
                <a:cs typeface="Calibri"/>
              </a:rPr>
              <a:t>c</a:t>
            </a:r>
            <a:r>
              <a:rPr sz="2176" spc="23" dirty="0">
                <a:solidFill>
                  <a:prstClr val="black"/>
                </a:solidFill>
                <a:latin typeface="Calibri"/>
                <a:cs typeface="Calibri"/>
              </a:rPr>
              <a:t>e</a:t>
            </a:r>
            <a:r>
              <a:rPr sz="2176" spc="-18" dirty="0">
                <a:solidFill>
                  <a:prstClr val="black"/>
                </a:solidFill>
                <a:latin typeface="Calibri"/>
                <a:cs typeface="Calibri"/>
              </a:rPr>
              <a:t>s</a:t>
            </a:r>
            <a:r>
              <a:rPr sz="2176" spc="5" dirty="0">
                <a:solidFill>
                  <a:prstClr val="black"/>
                </a:solidFill>
                <a:latin typeface="Calibri"/>
                <a:cs typeface="Calibri"/>
              </a:rPr>
              <a:t>s</a:t>
            </a:r>
            <a:endParaRPr sz="2176" dirty="0">
              <a:solidFill>
                <a:prstClr val="black"/>
              </a:solidFill>
              <a:latin typeface="Calibri"/>
              <a:cs typeface="Calibri"/>
            </a:endParaRPr>
          </a:p>
        </p:txBody>
      </p:sp>
      <p:sp>
        <p:nvSpPr>
          <p:cNvPr id="59" name="object 119"/>
          <p:cNvSpPr txBox="1"/>
          <p:nvPr/>
        </p:nvSpPr>
        <p:spPr>
          <a:xfrm>
            <a:off x="7573945" y="2096717"/>
            <a:ext cx="464454" cy="195438"/>
          </a:xfrm>
          <a:prstGeom prst="rect">
            <a:avLst/>
          </a:prstGeom>
          <a:solidFill>
            <a:schemeClr val="bg1">
              <a:alpha val="80000"/>
            </a:schemeClr>
          </a:solidFill>
        </p:spPr>
        <p:txBody>
          <a:bodyPr vert="horz" wrap="square" lIns="0" tIns="0" rIns="0" bIns="0" rtlCol="0">
            <a:spAutoFit/>
          </a:bodyPr>
          <a:lstStyle/>
          <a:p>
            <a:pPr marL="11516" defTabSz="829178">
              <a:defRPr/>
            </a:pPr>
            <a:r>
              <a:rPr lang="en-US" sz="1270" spc="-5" dirty="0">
                <a:solidFill>
                  <a:prstClr val="black"/>
                </a:solidFill>
                <a:latin typeface="Calibri"/>
                <a:cs typeface="Calibri"/>
              </a:rPr>
              <a:t>Part of</a:t>
            </a:r>
            <a:endParaRPr sz="1270" dirty="0">
              <a:solidFill>
                <a:prstClr val="black"/>
              </a:solidFill>
              <a:latin typeface="Calibri"/>
              <a:cs typeface="Calibri"/>
            </a:endParaRPr>
          </a:p>
        </p:txBody>
      </p:sp>
      <p:sp>
        <p:nvSpPr>
          <p:cNvPr id="39" name="object 31"/>
          <p:cNvSpPr txBox="1"/>
          <p:nvPr/>
        </p:nvSpPr>
        <p:spPr>
          <a:xfrm>
            <a:off x="7219058" y="2368856"/>
            <a:ext cx="1508032" cy="669671"/>
          </a:xfrm>
          <a:prstGeom prst="rect">
            <a:avLst/>
          </a:prstGeom>
          <a:solidFill>
            <a:srgbClr val="FFC000"/>
          </a:solidFill>
        </p:spPr>
        <p:txBody>
          <a:bodyPr vert="horz" wrap="square" lIns="0" tIns="0" rIns="0" bIns="0" rtlCol="0">
            <a:spAutoFit/>
          </a:bodyPr>
          <a:lstStyle/>
          <a:p>
            <a:pPr marL="11516" algn="ctr" defTabSz="829178">
              <a:tabLst>
                <a:tab pos="255663" algn="l"/>
              </a:tabLst>
              <a:defRPr/>
            </a:pPr>
            <a:r>
              <a:rPr lang="en-US" sz="2176" spc="-18" dirty="0">
                <a:solidFill>
                  <a:prstClr val="black"/>
                </a:solidFill>
                <a:latin typeface="Calibri"/>
                <a:cs typeface="Calibri"/>
              </a:rPr>
              <a:t>Maintenance Process</a:t>
            </a:r>
            <a:endParaRPr sz="2176" dirty="0">
              <a:solidFill>
                <a:prstClr val="black"/>
              </a:solidFill>
              <a:latin typeface="Calibri"/>
              <a:cs typeface="Calibri"/>
            </a:endParaRPr>
          </a:p>
        </p:txBody>
      </p:sp>
      <p:sp>
        <p:nvSpPr>
          <p:cNvPr id="56" name="object 116"/>
          <p:cNvSpPr txBox="1"/>
          <p:nvPr/>
        </p:nvSpPr>
        <p:spPr>
          <a:xfrm>
            <a:off x="4562436" y="2191781"/>
            <a:ext cx="451161" cy="167418"/>
          </a:xfrm>
          <a:prstGeom prst="rect">
            <a:avLst/>
          </a:prstGeom>
          <a:solidFill>
            <a:schemeClr val="bg1">
              <a:alpha val="80000"/>
            </a:schemeClr>
          </a:solidFill>
        </p:spPr>
        <p:txBody>
          <a:bodyPr vert="horz" wrap="square" lIns="0" tIns="0" rIns="0" bIns="0" rtlCol="0">
            <a:spAutoFit/>
          </a:bodyPr>
          <a:lstStyle/>
          <a:p>
            <a:pPr marL="11516" defTabSz="829178">
              <a:defRPr/>
            </a:pPr>
            <a:r>
              <a:rPr lang="en-US" sz="1088" spc="18" dirty="0">
                <a:solidFill>
                  <a:prstClr val="black"/>
                </a:solidFill>
                <a:latin typeface="Calibri"/>
                <a:cs typeface="Calibri"/>
              </a:rPr>
              <a:t>Part of</a:t>
            </a:r>
            <a:endParaRPr sz="1088" dirty="0">
              <a:solidFill>
                <a:prstClr val="black"/>
              </a:solidFill>
              <a:latin typeface="Calibri"/>
              <a:cs typeface="Calibri"/>
            </a:endParaRPr>
          </a:p>
        </p:txBody>
      </p:sp>
      <p:sp>
        <p:nvSpPr>
          <p:cNvPr id="95" name="object 22"/>
          <p:cNvSpPr/>
          <p:nvPr/>
        </p:nvSpPr>
        <p:spPr>
          <a:xfrm rot="10800000">
            <a:off x="4204014" y="2608954"/>
            <a:ext cx="81190" cy="81190"/>
          </a:xfrm>
          <a:custGeom>
            <a:avLst/>
            <a:gdLst/>
            <a:ahLst/>
            <a:cxnLst/>
            <a:rect l="l" t="t" r="r" b="b"/>
            <a:pathLst>
              <a:path w="89535" h="89535">
                <a:moveTo>
                  <a:pt x="0" y="0"/>
                </a:moveTo>
                <a:lnTo>
                  <a:pt x="0" y="89408"/>
                </a:lnTo>
                <a:lnTo>
                  <a:pt x="89407" y="44703"/>
                </a:lnTo>
                <a:lnTo>
                  <a:pt x="0" y="0"/>
                </a:lnTo>
                <a:close/>
              </a:path>
            </a:pathLst>
          </a:custGeom>
          <a:solidFill>
            <a:srgbClr val="FFC000"/>
          </a:solidFill>
          <a:ln>
            <a:solidFill>
              <a:srgbClr val="5B9BD4"/>
            </a:solidFill>
          </a:ln>
        </p:spPr>
        <p:txBody>
          <a:bodyPr wrap="square" lIns="0" tIns="0" rIns="0" bIns="0" rtlCol="0"/>
          <a:lstStyle/>
          <a:p>
            <a:pPr defTabSz="829178">
              <a:defRPr/>
            </a:pPr>
            <a:endParaRPr sz="3627">
              <a:solidFill>
                <a:prstClr val="black"/>
              </a:solidFill>
              <a:latin typeface="Calibri"/>
            </a:endParaRPr>
          </a:p>
        </p:txBody>
      </p:sp>
      <p:sp>
        <p:nvSpPr>
          <p:cNvPr id="96" name="object 23"/>
          <p:cNvSpPr txBox="1"/>
          <p:nvPr/>
        </p:nvSpPr>
        <p:spPr>
          <a:xfrm>
            <a:off x="4398389" y="2565363"/>
            <a:ext cx="451161" cy="167418"/>
          </a:xfrm>
          <a:prstGeom prst="rect">
            <a:avLst/>
          </a:prstGeom>
          <a:solidFill>
            <a:schemeClr val="bg1"/>
          </a:solidFill>
        </p:spPr>
        <p:txBody>
          <a:bodyPr vert="horz" wrap="square" lIns="0" tIns="0" rIns="0" bIns="0" rtlCol="0">
            <a:spAutoFit/>
          </a:bodyPr>
          <a:lstStyle/>
          <a:p>
            <a:pPr marL="11516" defTabSz="829178">
              <a:defRPr/>
            </a:pPr>
            <a:r>
              <a:rPr lang="en-US" sz="1088" spc="-9" dirty="0">
                <a:solidFill>
                  <a:prstClr val="black"/>
                </a:solidFill>
                <a:latin typeface="Calibri"/>
                <a:cs typeface="Calibri"/>
              </a:rPr>
              <a:t>Follows</a:t>
            </a:r>
            <a:endParaRPr sz="1088" dirty="0">
              <a:solidFill>
                <a:prstClr val="black"/>
              </a:solidFill>
              <a:latin typeface="Calibri"/>
              <a:cs typeface="Calibri"/>
            </a:endParaRPr>
          </a:p>
        </p:txBody>
      </p:sp>
      <p:sp>
        <p:nvSpPr>
          <p:cNvPr id="54" name="object 113"/>
          <p:cNvSpPr txBox="1"/>
          <p:nvPr/>
        </p:nvSpPr>
        <p:spPr>
          <a:xfrm>
            <a:off x="4018181" y="2174222"/>
            <a:ext cx="450764" cy="167418"/>
          </a:xfrm>
          <a:prstGeom prst="rect">
            <a:avLst/>
          </a:prstGeom>
          <a:solidFill>
            <a:schemeClr val="bg1">
              <a:alpha val="80000"/>
            </a:schemeClr>
          </a:solidFill>
        </p:spPr>
        <p:txBody>
          <a:bodyPr vert="horz" wrap="square" lIns="0" tIns="0" rIns="0" bIns="0" rtlCol="0">
            <a:spAutoFit/>
          </a:bodyPr>
          <a:lstStyle/>
          <a:p>
            <a:pPr marL="11516" defTabSz="829178">
              <a:defRPr/>
            </a:pPr>
            <a:r>
              <a:rPr lang="en-US" sz="1088" spc="18" dirty="0">
                <a:solidFill>
                  <a:prstClr val="black"/>
                </a:solidFill>
                <a:latin typeface="Calibri"/>
                <a:cs typeface="Calibri"/>
              </a:rPr>
              <a:t>Part of</a:t>
            </a:r>
            <a:endParaRPr sz="1088" dirty="0">
              <a:solidFill>
                <a:prstClr val="black"/>
              </a:solidFill>
              <a:latin typeface="Calibri"/>
              <a:cs typeface="Calibri"/>
            </a:endParaRPr>
          </a:p>
        </p:txBody>
      </p:sp>
      <p:sp>
        <p:nvSpPr>
          <p:cNvPr id="108" name="object 88"/>
          <p:cNvSpPr/>
          <p:nvPr/>
        </p:nvSpPr>
        <p:spPr>
          <a:xfrm>
            <a:off x="3862143" y="3069678"/>
            <a:ext cx="1383095" cy="1902883"/>
          </a:xfrm>
          <a:custGeom>
            <a:avLst/>
            <a:gdLst/>
            <a:ahLst/>
            <a:cxnLst/>
            <a:rect l="l" t="t" r="r" b="b"/>
            <a:pathLst>
              <a:path w="288289" h="1379220">
                <a:moveTo>
                  <a:pt x="0" y="1378966"/>
                </a:moveTo>
                <a:lnTo>
                  <a:pt x="45312" y="1377318"/>
                </a:lnTo>
                <a:lnTo>
                  <a:pt x="92844" y="1365782"/>
                </a:lnTo>
                <a:lnTo>
                  <a:pt x="128148" y="1344693"/>
                </a:lnTo>
                <a:lnTo>
                  <a:pt x="161754" y="1308310"/>
                </a:lnTo>
                <a:lnTo>
                  <a:pt x="182591" y="1273497"/>
                </a:lnTo>
                <a:lnTo>
                  <a:pt x="201738" y="1228796"/>
                </a:lnTo>
                <a:lnTo>
                  <a:pt x="218820" y="1172972"/>
                </a:lnTo>
                <a:lnTo>
                  <a:pt x="228036" y="1133246"/>
                </a:lnTo>
                <a:lnTo>
                  <a:pt x="236395" y="1089331"/>
                </a:lnTo>
                <a:lnTo>
                  <a:pt x="243937" y="1041594"/>
                </a:lnTo>
                <a:lnTo>
                  <a:pt x="250707" y="990400"/>
                </a:lnTo>
                <a:lnTo>
                  <a:pt x="256744" y="936117"/>
                </a:lnTo>
                <a:lnTo>
                  <a:pt x="262091" y="879108"/>
                </a:lnTo>
                <a:lnTo>
                  <a:pt x="266790" y="819742"/>
                </a:lnTo>
                <a:lnTo>
                  <a:pt x="270882" y="758385"/>
                </a:lnTo>
                <a:lnTo>
                  <a:pt x="274410" y="695401"/>
                </a:lnTo>
                <a:lnTo>
                  <a:pt x="277415" y="631158"/>
                </a:lnTo>
                <a:lnTo>
                  <a:pt x="279939" y="566021"/>
                </a:lnTo>
                <a:lnTo>
                  <a:pt x="282024" y="500357"/>
                </a:lnTo>
                <a:lnTo>
                  <a:pt x="283711" y="434532"/>
                </a:lnTo>
                <a:lnTo>
                  <a:pt x="285043" y="368912"/>
                </a:lnTo>
                <a:lnTo>
                  <a:pt x="286061" y="303863"/>
                </a:lnTo>
                <a:lnTo>
                  <a:pt x="286807" y="239751"/>
                </a:lnTo>
                <a:lnTo>
                  <a:pt x="287323" y="176943"/>
                </a:lnTo>
                <a:lnTo>
                  <a:pt x="287651" y="115804"/>
                </a:lnTo>
                <a:lnTo>
                  <a:pt x="287832" y="56701"/>
                </a:lnTo>
                <a:lnTo>
                  <a:pt x="287908" y="0"/>
                </a:lnTo>
              </a:path>
            </a:pathLst>
          </a:custGeom>
          <a:ln w="12699">
            <a:solidFill>
              <a:srgbClr val="5B9BD4"/>
            </a:solidFill>
          </a:ln>
        </p:spPr>
        <p:txBody>
          <a:bodyPr wrap="square" lIns="0" tIns="0" rIns="0" bIns="0" rtlCol="0"/>
          <a:lstStyle/>
          <a:p>
            <a:pPr defTabSz="829178"/>
            <a:endParaRPr sz="1632">
              <a:solidFill>
                <a:prstClr val="black"/>
              </a:solidFill>
              <a:latin typeface="Calibri"/>
            </a:endParaRPr>
          </a:p>
        </p:txBody>
      </p:sp>
      <p:sp>
        <p:nvSpPr>
          <p:cNvPr id="109" name="object 89"/>
          <p:cNvSpPr/>
          <p:nvPr/>
        </p:nvSpPr>
        <p:spPr>
          <a:xfrm>
            <a:off x="5197724" y="3011062"/>
            <a:ext cx="81190" cy="81190"/>
          </a:xfrm>
          <a:custGeom>
            <a:avLst/>
            <a:gdLst/>
            <a:ahLst/>
            <a:cxnLst/>
            <a:rect l="l" t="t" r="r" b="b"/>
            <a:pathLst>
              <a:path w="89535" h="89535">
                <a:moveTo>
                  <a:pt x="44703" y="0"/>
                </a:moveTo>
                <a:lnTo>
                  <a:pt x="0" y="89407"/>
                </a:lnTo>
                <a:lnTo>
                  <a:pt x="89408" y="89407"/>
                </a:lnTo>
                <a:lnTo>
                  <a:pt x="44703" y="0"/>
                </a:lnTo>
                <a:close/>
              </a:path>
            </a:pathLst>
          </a:custGeom>
          <a:solidFill>
            <a:srgbClr val="FFC000"/>
          </a:solidFill>
          <a:ln>
            <a:solidFill>
              <a:srgbClr val="5B9BD4"/>
            </a:solidFill>
          </a:ln>
        </p:spPr>
        <p:txBody>
          <a:bodyPr wrap="square" lIns="0" tIns="0" rIns="0" bIns="0" rtlCol="0"/>
          <a:lstStyle/>
          <a:p>
            <a:pPr defTabSz="829178"/>
            <a:endParaRPr sz="1632">
              <a:solidFill>
                <a:prstClr val="black"/>
              </a:solidFill>
              <a:latin typeface="Calibri"/>
            </a:endParaRPr>
          </a:p>
        </p:txBody>
      </p:sp>
      <p:sp>
        <p:nvSpPr>
          <p:cNvPr id="110" name="object 158"/>
          <p:cNvSpPr/>
          <p:nvPr/>
        </p:nvSpPr>
        <p:spPr>
          <a:xfrm>
            <a:off x="8374061" y="2996730"/>
            <a:ext cx="968870" cy="1352428"/>
          </a:xfrm>
          <a:custGeom>
            <a:avLst/>
            <a:gdLst/>
            <a:ahLst/>
            <a:cxnLst/>
            <a:rect l="l" t="t" r="r" b="b"/>
            <a:pathLst>
              <a:path w="311785" h="1470660">
                <a:moveTo>
                  <a:pt x="0" y="0"/>
                </a:moveTo>
                <a:lnTo>
                  <a:pt x="1105" y="57128"/>
                </a:lnTo>
                <a:lnTo>
                  <a:pt x="4310" y="118810"/>
                </a:lnTo>
                <a:lnTo>
                  <a:pt x="9442" y="184449"/>
                </a:lnTo>
                <a:lnTo>
                  <a:pt x="16331" y="253451"/>
                </a:lnTo>
                <a:lnTo>
                  <a:pt x="24806" y="325221"/>
                </a:lnTo>
                <a:lnTo>
                  <a:pt x="34698" y="399164"/>
                </a:lnTo>
                <a:lnTo>
                  <a:pt x="45834" y="474685"/>
                </a:lnTo>
                <a:lnTo>
                  <a:pt x="58046" y="551190"/>
                </a:lnTo>
                <a:lnTo>
                  <a:pt x="71161" y="628083"/>
                </a:lnTo>
                <a:lnTo>
                  <a:pt x="85010" y="704770"/>
                </a:lnTo>
                <a:lnTo>
                  <a:pt x="99422" y="780656"/>
                </a:lnTo>
                <a:lnTo>
                  <a:pt x="114226" y="855146"/>
                </a:lnTo>
                <a:lnTo>
                  <a:pt x="129252" y="927646"/>
                </a:lnTo>
                <a:lnTo>
                  <a:pt x="144330" y="997560"/>
                </a:lnTo>
                <a:lnTo>
                  <a:pt x="159287" y="1064293"/>
                </a:lnTo>
                <a:lnTo>
                  <a:pt x="173955" y="1127252"/>
                </a:lnTo>
                <a:lnTo>
                  <a:pt x="188162" y="1185840"/>
                </a:lnTo>
                <a:lnTo>
                  <a:pt x="201738" y="1239463"/>
                </a:lnTo>
                <a:lnTo>
                  <a:pt x="214512" y="1287527"/>
                </a:lnTo>
                <a:lnTo>
                  <a:pt x="226313" y="1329435"/>
                </a:lnTo>
                <a:lnTo>
                  <a:pt x="241615" y="1378883"/>
                </a:lnTo>
                <a:lnTo>
                  <a:pt x="255146" y="1415672"/>
                </a:lnTo>
                <a:lnTo>
                  <a:pt x="273541" y="1450833"/>
                </a:lnTo>
                <a:lnTo>
                  <a:pt x="304508" y="1470173"/>
                </a:lnTo>
                <a:lnTo>
                  <a:pt x="311476" y="1470060"/>
                </a:lnTo>
              </a:path>
            </a:pathLst>
          </a:custGeom>
          <a:ln w="12700">
            <a:solidFill>
              <a:srgbClr val="5B9BD4"/>
            </a:solidFill>
          </a:ln>
        </p:spPr>
        <p:txBody>
          <a:bodyPr wrap="square" lIns="0" tIns="0" rIns="0" bIns="0" rtlCol="0"/>
          <a:lstStyle/>
          <a:p>
            <a:pPr defTabSz="829178"/>
            <a:endParaRPr sz="1632">
              <a:solidFill>
                <a:prstClr val="black"/>
              </a:solidFill>
              <a:latin typeface="Calibri"/>
            </a:endParaRPr>
          </a:p>
        </p:txBody>
      </p:sp>
      <p:sp>
        <p:nvSpPr>
          <p:cNvPr id="111" name="object 161"/>
          <p:cNvSpPr txBox="1"/>
          <p:nvPr/>
        </p:nvSpPr>
        <p:spPr>
          <a:xfrm>
            <a:off x="8189771" y="3806116"/>
            <a:ext cx="935388" cy="223266"/>
          </a:xfrm>
          <a:prstGeom prst="rect">
            <a:avLst/>
          </a:prstGeom>
          <a:solidFill>
            <a:schemeClr val="bg1"/>
          </a:solidFill>
        </p:spPr>
        <p:txBody>
          <a:bodyPr vert="horz" wrap="square" lIns="0" tIns="0" rIns="0" bIns="0" rtlCol="0">
            <a:spAutoFit/>
          </a:bodyPr>
          <a:lstStyle/>
          <a:p>
            <a:pPr marL="11516" defTabSz="829178"/>
            <a:r>
              <a:rPr sz="1451" spc="14" dirty="0">
                <a:solidFill>
                  <a:prstClr val="black"/>
                </a:solidFill>
                <a:latin typeface="Calibri"/>
                <a:cs typeface="Calibri"/>
              </a:rPr>
              <a:t>H</a:t>
            </a:r>
            <a:r>
              <a:rPr sz="1451" spc="41" dirty="0">
                <a:solidFill>
                  <a:prstClr val="black"/>
                </a:solidFill>
                <a:latin typeface="Calibri"/>
                <a:cs typeface="Calibri"/>
              </a:rPr>
              <a:t>a</a:t>
            </a:r>
            <a:r>
              <a:rPr sz="1451" spc="9" dirty="0">
                <a:solidFill>
                  <a:prstClr val="black"/>
                </a:solidFill>
                <a:latin typeface="Calibri"/>
                <a:cs typeface="Calibri"/>
              </a:rPr>
              <a:t>s</a:t>
            </a:r>
            <a:r>
              <a:rPr sz="1451" spc="5" dirty="0">
                <a:solidFill>
                  <a:prstClr val="black"/>
                </a:solidFill>
                <a:latin typeface="Calibri"/>
                <a:cs typeface="Calibri"/>
              </a:rPr>
              <a:t> </a:t>
            </a:r>
            <a:r>
              <a:rPr sz="1451" spc="14" dirty="0">
                <a:solidFill>
                  <a:prstClr val="black"/>
                </a:solidFill>
                <a:latin typeface="Calibri"/>
                <a:cs typeface="Calibri"/>
              </a:rPr>
              <a:t>o</a:t>
            </a:r>
            <a:r>
              <a:rPr sz="1451" spc="9" dirty="0">
                <a:solidFill>
                  <a:prstClr val="black"/>
                </a:solidFill>
                <a:latin typeface="Calibri"/>
                <a:cs typeface="Calibri"/>
              </a:rPr>
              <a:t>utp</a:t>
            </a:r>
            <a:r>
              <a:rPr sz="1451" spc="45" dirty="0">
                <a:solidFill>
                  <a:prstClr val="black"/>
                </a:solidFill>
                <a:latin typeface="Calibri"/>
                <a:cs typeface="Calibri"/>
              </a:rPr>
              <a:t>u</a:t>
            </a:r>
            <a:r>
              <a:rPr sz="1451" spc="9" dirty="0">
                <a:solidFill>
                  <a:prstClr val="black"/>
                </a:solidFill>
                <a:latin typeface="Calibri"/>
                <a:cs typeface="Calibri"/>
              </a:rPr>
              <a:t>t</a:t>
            </a:r>
            <a:endParaRPr sz="1451" dirty="0">
              <a:solidFill>
                <a:prstClr val="black"/>
              </a:solidFill>
              <a:latin typeface="Calibri"/>
              <a:cs typeface="Calibri"/>
            </a:endParaRPr>
          </a:p>
        </p:txBody>
      </p:sp>
      <p:sp>
        <p:nvSpPr>
          <p:cNvPr id="112" name="object 20"/>
          <p:cNvSpPr/>
          <p:nvPr/>
        </p:nvSpPr>
        <p:spPr>
          <a:xfrm>
            <a:off x="3899848" y="2769324"/>
            <a:ext cx="36277" cy="0"/>
          </a:xfrm>
          <a:custGeom>
            <a:avLst/>
            <a:gdLst/>
            <a:ahLst/>
            <a:cxnLst/>
            <a:rect l="l" t="t" r="r" b="b"/>
            <a:pathLst>
              <a:path w="40005">
                <a:moveTo>
                  <a:pt x="0" y="0"/>
                </a:moveTo>
                <a:lnTo>
                  <a:pt x="39903" y="0"/>
                </a:lnTo>
              </a:path>
            </a:pathLst>
          </a:custGeom>
          <a:ln w="12700">
            <a:solidFill>
              <a:srgbClr val="5B9BD4"/>
            </a:solidFill>
          </a:ln>
        </p:spPr>
        <p:txBody>
          <a:bodyPr wrap="square" lIns="0" tIns="0" rIns="0" bIns="0" rtlCol="0"/>
          <a:lstStyle/>
          <a:p>
            <a:pPr defTabSz="829178"/>
            <a:endParaRPr sz="1632">
              <a:solidFill>
                <a:prstClr val="black"/>
              </a:solidFill>
              <a:latin typeface="Calibri"/>
            </a:endParaRPr>
          </a:p>
        </p:txBody>
      </p:sp>
      <p:sp>
        <p:nvSpPr>
          <p:cNvPr id="118" name="object 76"/>
          <p:cNvSpPr/>
          <p:nvPr/>
        </p:nvSpPr>
        <p:spPr>
          <a:xfrm>
            <a:off x="9131140" y="4258179"/>
            <a:ext cx="74281" cy="90979"/>
          </a:xfrm>
          <a:custGeom>
            <a:avLst/>
            <a:gdLst/>
            <a:ahLst/>
            <a:cxnLst/>
            <a:rect l="l" t="t" r="r" b="b"/>
            <a:pathLst>
              <a:path w="81914" h="100329">
                <a:moveTo>
                  <a:pt x="78740" y="0"/>
                </a:moveTo>
                <a:lnTo>
                  <a:pt x="0" y="42291"/>
                </a:lnTo>
                <a:lnTo>
                  <a:pt x="81661" y="99822"/>
                </a:lnTo>
                <a:lnTo>
                  <a:pt x="78740" y="0"/>
                </a:lnTo>
                <a:close/>
              </a:path>
            </a:pathLst>
          </a:custGeom>
          <a:solidFill>
            <a:srgbClr val="FFC000"/>
          </a:solidFill>
          <a:ln>
            <a:solidFill>
              <a:srgbClr val="5B9BD4"/>
            </a:solidFill>
          </a:ln>
        </p:spPr>
        <p:txBody>
          <a:bodyPr wrap="square" lIns="0" tIns="0" rIns="0" bIns="0" rtlCol="0"/>
          <a:lstStyle/>
          <a:p>
            <a:pPr defTabSz="829178"/>
            <a:endParaRPr sz="1632">
              <a:solidFill>
                <a:prstClr val="black"/>
              </a:solidFill>
              <a:latin typeface="Calibri"/>
            </a:endParaRPr>
          </a:p>
        </p:txBody>
      </p:sp>
      <p:sp>
        <p:nvSpPr>
          <p:cNvPr id="120" name="object 161"/>
          <p:cNvSpPr txBox="1"/>
          <p:nvPr/>
        </p:nvSpPr>
        <p:spPr>
          <a:xfrm>
            <a:off x="5059527" y="3927847"/>
            <a:ext cx="935388" cy="223266"/>
          </a:xfrm>
          <a:prstGeom prst="rect">
            <a:avLst/>
          </a:prstGeom>
          <a:solidFill>
            <a:schemeClr val="bg1"/>
          </a:solidFill>
        </p:spPr>
        <p:txBody>
          <a:bodyPr vert="horz" wrap="square" lIns="0" tIns="0" rIns="0" bIns="0" rtlCol="0">
            <a:spAutoFit/>
          </a:bodyPr>
          <a:lstStyle/>
          <a:p>
            <a:pPr marL="11516" defTabSz="829178"/>
            <a:r>
              <a:rPr lang="en-US" sz="1451" spc="14" dirty="0">
                <a:solidFill>
                  <a:prstClr val="black"/>
                </a:solidFill>
                <a:latin typeface="Calibri"/>
                <a:cs typeface="Calibri"/>
              </a:rPr>
              <a:t>Guided-by</a:t>
            </a:r>
            <a:endParaRPr sz="1451" dirty="0">
              <a:solidFill>
                <a:prstClr val="black"/>
              </a:solidFill>
              <a:latin typeface="Calibri"/>
              <a:cs typeface="Calibri"/>
            </a:endParaRPr>
          </a:p>
        </p:txBody>
      </p:sp>
      <p:sp>
        <p:nvSpPr>
          <p:cNvPr id="69" name="object 88"/>
          <p:cNvSpPr/>
          <p:nvPr/>
        </p:nvSpPr>
        <p:spPr>
          <a:xfrm>
            <a:off x="6810434" y="3046783"/>
            <a:ext cx="1215678" cy="1993358"/>
          </a:xfrm>
          <a:custGeom>
            <a:avLst/>
            <a:gdLst/>
            <a:ahLst/>
            <a:cxnLst/>
            <a:rect l="l" t="t" r="r" b="b"/>
            <a:pathLst>
              <a:path w="288289" h="1379220">
                <a:moveTo>
                  <a:pt x="0" y="1378966"/>
                </a:moveTo>
                <a:lnTo>
                  <a:pt x="45312" y="1377318"/>
                </a:lnTo>
                <a:lnTo>
                  <a:pt x="92844" y="1365782"/>
                </a:lnTo>
                <a:lnTo>
                  <a:pt x="128148" y="1344693"/>
                </a:lnTo>
                <a:lnTo>
                  <a:pt x="161754" y="1308310"/>
                </a:lnTo>
                <a:lnTo>
                  <a:pt x="182591" y="1273497"/>
                </a:lnTo>
                <a:lnTo>
                  <a:pt x="201738" y="1228796"/>
                </a:lnTo>
                <a:lnTo>
                  <a:pt x="218820" y="1172972"/>
                </a:lnTo>
                <a:lnTo>
                  <a:pt x="228036" y="1133246"/>
                </a:lnTo>
                <a:lnTo>
                  <a:pt x="236395" y="1089331"/>
                </a:lnTo>
                <a:lnTo>
                  <a:pt x="243937" y="1041594"/>
                </a:lnTo>
                <a:lnTo>
                  <a:pt x="250707" y="990400"/>
                </a:lnTo>
                <a:lnTo>
                  <a:pt x="256744" y="936117"/>
                </a:lnTo>
                <a:lnTo>
                  <a:pt x="262091" y="879108"/>
                </a:lnTo>
                <a:lnTo>
                  <a:pt x="266790" y="819742"/>
                </a:lnTo>
                <a:lnTo>
                  <a:pt x="270882" y="758385"/>
                </a:lnTo>
                <a:lnTo>
                  <a:pt x="274410" y="695401"/>
                </a:lnTo>
                <a:lnTo>
                  <a:pt x="277415" y="631158"/>
                </a:lnTo>
                <a:lnTo>
                  <a:pt x="279939" y="566021"/>
                </a:lnTo>
                <a:lnTo>
                  <a:pt x="282024" y="500357"/>
                </a:lnTo>
                <a:lnTo>
                  <a:pt x="283711" y="434532"/>
                </a:lnTo>
                <a:lnTo>
                  <a:pt x="285043" y="368912"/>
                </a:lnTo>
                <a:lnTo>
                  <a:pt x="286061" y="303863"/>
                </a:lnTo>
                <a:lnTo>
                  <a:pt x="286807" y="239751"/>
                </a:lnTo>
                <a:lnTo>
                  <a:pt x="287323" y="176943"/>
                </a:lnTo>
                <a:lnTo>
                  <a:pt x="287651" y="115804"/>
                </a:lnTo>
                <a:lnTo>
                  <a:pt x="287832" y="56701"/>
                </a:lnTo>
                <a:lnTo>
                  <a:pt x="287908" y="0"/>
                </a:lnTo>
              </a:path>
            </a:pathLst>
          </a:custGeom>
          <a:ln w="12699">
            <a:solidFill>
              <a:srgbClr val="5B9BD4"/>
            </a:solidFill>
          </a:ln>
        </p:spPr>
        <p:txBody>
          <a:bodyPr wrap="square" lIns="0" tIns="0" rIns="0" bIns="0" rtlCol="0"/>
          <a:lstStyle/>
          <a:p>
            <a:pPr defTabSz="829178"/>
            <a:endParaRPr sz="1632">
              <a:solidFill>
                <a:prstClr val="black"/>
              </a:solidFill>
              <a:latin typeface="Calibri"/>
            </a:endParaRPr>
          </a:p>
        </p:txBody>
      </p:sp>
      <p:sp>
        <p:nvSpPr>
          <p:cNvPr id="74" name="object 158"/>
          <p:cNvSpPr/>
          <p:nvPr/>
        </p:nvSpPr>
        <p:spPr>
          <a:xfrm>
            <a:off x="4269897" y="3960009"/>
            <a:ext cx="955903" cy="1073797"/>
          </a:xfrm>
          <a:custGeom>
            <a:avLst/>
            <a:gdLst/>
            <a:ahLst/>
            <a:cxnLst/>
            <a:rect l="l" t="t" r="r" b="b"/>
            <a:pathLst>
              <a:path w="311785" h="1470660">
                <a:moveTo>
                  <a:pt x="0" y="0"/>
                </a:moveTo>
                <a:lnTo>
                  <a:pt x="1105" y="57128"/>
                </a:lnTo>
                <a:lnTo>
                  <a:pt x="4310" y="118810"/>
                </a:lnTo>
                <a:lnTo>
                  <a:pt x="9442" y="184449"/>
                </a:lnTo>
                <a:lnTo>
                  <a:pt x="16331" y="253451"/>
                </a:lnTo>
                <a:lnTo>
                  <a:pt x="24806" y="325221"/>
                </a:lnTo>
                <a:lnTo>
                  <a:pt x="34698" y="399164"/>
                </a:lnTo>
                <a:lnTo>
                  <a:pt x="45834" y="474685"/>
                </a:lnTo>
                <a:lnTo>
                  <a:pt x="58046" y="551190"/>
                </a:lnTo>
                <a:lnTo>
                  <a:pt x="71161" y="628083"/>
                </a:lnTo>
                <a:lnTo>
                  <a:pt x="85010" y="704770"/>
                </a:lnTo>
                <a:lnTo>
                  <a:pt x="99422" y="780656"/>
                </a:lnTo>
                <a:lnTo>
                  <a:pt x="114226" y="855146"/>
                </a:lnTo>
                <a:lnTo>
                  <a:pt x="129252" y="927646"/>
                </a:lnTo>
                <a:lnTo>
                  <a:pt x="144330" y="997560"/>
                </a:lnTo>
                <a:lnTo>
                  <a:pt x="159287" y="1064293"/>
                </a:lnTo>
                <a:lnTo>
                  <a:pt x="173955" y="1127252"/>
                </a:lnTo>
                <a:lnTo>
                  <a:pt x="188162" y="1185840"/>
                </a:lnTo>
                <a:lnTo>
                  <a:pt x="201738" y="1239463"/>
                </a:lnTo>
                <a:lnTo>
                  <a:pt x="214512" y="1287527"/>
                </a:lnTo>
                <a:lnTo>
                  <a:pt x="226313" y="1329435"/>
                </a:lnTo>
                <a:lnTo>
                  <a:pt x="241615" y="1378883"/>
                </a:lnTo>
                <a:lnTo>
                  <a:pt x="255146" y="1415672"/>
                </a:lnTo>
                <a:lnTo>
                  <a:pt x="273541" y="1450833"/>
                </a:lnTo>
                <a:lnTo>
                  <a:pt x="304508" y="1470173"/>
                </a:lnTo>
                <a:lnTo>
                  <a:pt x="311476" y="1470060"/>
                </a:lnTo>
              </a:path>
            </a:pathLst>
          </a:custGeom>
          <a:ln w="12700">
            <a:solidFill>
              <a:srgbClr val="5B9BD4"/>
            </a:solidFill>
          </a:ln>
        </p:spPr>
        <p:txBody>
          <a:bodyPr wrap="square" lIns="0" tIns="0" rIns="0" bIns="0" rtlCol="0"/>
          <a:lstStyle/>
          <a:p>
            <a:pPr defTabSz="829178"/>
            <a:endParaRPr sz="1632">
              <a:solidFill>
                <a:prstClr val="black"/>
              </a:solidFill>
              <a:latin typeface="Calibri"/>
            </a:endParaRPr>
          </a:p>
        </p:txBody>
      </p:sp>
      <p:sp>
        <p:nvSpPr>
          <p:cNvPr id="75" name="object 161"/>
          <p:cNvSpPr txBox="1"/>
          <p:nvPr/>
        </p:nvSpPr>
        <p:spPr>
          <a:xfrm>
            <a:off x="3969760" y="4227742"/>
            <a:ext cx="935388" cy="223266"/>
          </a:xfrm>
          <a:prstGeom prst="rect">
            <a:avLst/>
          </a:prstGeom>
          <a:solidFill>
            <a:schemeClr val="bg1"/>
          </a:solidFill>
        </p:spPr>
        <p:txBody>
          <a:bodyPr vert="horz" wrap="square" lIns="0" tIns="0" rIns="0" bIns="0" rtlCol="0">
            <a:spAutoFit/>
          </a:bodyPr>
          <a:lstStyle/>
          <a:p>
            <a:pPr marL="11516" defTabSz="829178"/>
            <a:r>
              <a:rPr sz="1451" spc="14" dirty="0">
                <a:solidFill>
                  <a:prstClr val="black"/>
                </a:solidFill>
                <a:latin typeface="Calibri"/>
                <a:cs typeface="Calibri"/>
              </a:rPr>
              <a:t>H</a:t>
            </a:r>
            <a:r>
              <a:rPr sz="1451" spc="41" dirty="0">
                <a:solidFill>
                  <a:prstClr val="black"/>
                </a:solidFill>
                <a:latin typeface="Calibri"/>
                <a:cs typeface="Calibri"/>
              </a:rPr>
              <a:t>a</a:t>
            </a:r>
            <a:r>
              <a:rPr sz="1451" spc="9" dirty="0">
                <a:solidFill>
                  <a:prstClr val="black"/>
                </a:solidFill>
                <a:latin typeface="Calibri"/>
                <a:cs typeface="Calibri"/>
              </a:rPr>
              <a:t>s</a:t>
            </a:r>
            <a:r>
              <a:rPr sz="1451" spc="5" dirty="0">
                <a:solidFill>
                  <a:prstClr val="black"/>
                </a:solidFill>
                <a:latin typeface="Calibri"/>
                <a:cs typeface="Calibri"/>
              </a:rPr>
              <a:t> </a:t>
            </a:r>
            <a:r>
              <a:rPr sz="1451" spc="14" dirty="0">
                <a:solidFill>
                  <a:prstClr val="black"/>
                </a:solidFill>
                <a:latin typeface="Calibri"/>
                <a:cs typeface="Calibri"/>
              </a:rPr>
              <a:t>o</a:t>
            </a:r>
            <a:r>
              <a:rPr sz="1451" spc="9" dirty="0">
                <a:solidFill>
                  <a:prstClr val="black"/>
                </a:solidFill>
                <a:latin typeface="Calibri"/>
                <a:cs typeface="Calibri"/>
              </a:rPr>
              <a:t>utp</a:t>
            </a:r>
            <a:r>
              <a:rPr sz="1451" spc="45" dirty="0">
                <a:solidFill>
                  <a:prstClr val="black"/>
                </a:solidFill>
                <a:latin typeface="Calibri"/>
                <a:cs typeface="Calibri"/>
              </a:rPr>
              <a:t>u</a:t>
            </a:r>
            <a:r>
              <a:rPr sz="1451" spc="9" dirty="0">
                <a:solidFill>
                  <a:prstClr val="black"/>
                </a:solidFill>
                <a:latin typeface="Calibri"/>
                <a:cs typeface="Calibri"/>
              </a:rPr>
              <a:t>t</a:t>
            </a:r>
            <a:endParaRPr sz="1451" dirty="0">
              <a:solidFill>
                <a:prstClr val="black"/>
              </a:solidFill>
              <a:latin typeface="Calibri"/>
              <a:cs typeface="Calibri"/>
            </a:endParaRPr>
          </a:p>
        </p:txBody>
      </p:sp>
      <p:sp>
        <p:nvSpPr>
          <p:cNvPr id="77" name="object 68"/>
          <p:cNvSpPr txBox="1"/>
          <p:nvPr/>
        </p:nvSpPr>
        <p:spPr>
          <a:xfrm>
            <a:off x="5218626" y="4659095"/>
            <a:ext cx="1921052" cy="669671"/>
          </a:xfrm>
          <a:prstGeom prst="rect">
            <a:avLst/>
          </a:prstGeom>
          <a:solidFill>
            <a:schemeClr val="tx2">
              <a:lumMod val="40000"/>
              <a:lumOff val="60000"/>
            </a:schemeClr>
          </a:solidFill>
          <a:ln w="4767">
            <a:noFill/>
          </a:ln>
        </p:spPr>
        <p:txBody>
          <a:bodyPr vert="horz" wrap="square" lIns="0" tIns="0" rIns="0" bIns="0" rtlCol="0">
            <a:spAutoFit/>
          </a:bodyPr>
          <a:lstStyle/>
          <a:p>
            <a:pPr algn="ctr" defTabSz="981770"/>
            <a:r>
              <a:rPr lang="en-US" sz="2176" spc="5" dirty="0">
                <a:solidFill>
                  <a:prstClr val="black"/>
                </a:solidFill>
                <a:latin typeface="Calibri"/>
                <a:cs typeface="Calibri"/>
              </a:rPr>
              <a:t> Maintenance</a:t>
            </a:r>
            <a:r>
              <a:rPr sz="2176" spc="-9" dirty="0">
                <a:solidFill>
                  <a:prstClr val="black"/>
                </a:solidFill>
                <a:latin typeface="Calibri"/>
                <a:cs typeface="Calibri"/>
              </a:rPr>
              <a:t> </a:t>
            </a:r>
            <a:r>
              <a:rPr sz="2176" spc="-32" dirty="0">
                <a:solidFill>
                  <a:prstClr val="black"/>
                </a:solidFill>
                <a:latin typeface="Calibri"/>
                <a:cs typeface="Calibri"/>
              </a:rPr>
              <a:t>P</a:t>
            </a:r>
            <a:r>
              <a:rPr sz="2176" spc="-9" dirty="0">
                <a:solidFill>
                  <a:prstClr val="black"/>
                </a:solidFill>
                <a:latin typeface="Calibri"/>
                <a:cs typeface="Calibri"/>
              </a:rPr>
              <a:t>l</a:t>
            </a:r>
            <a:r>
              <a:rPr sz="2176" spc="5" dirty="0">
                <a:solidFill>
                  <a:prstClr val="black"/>
                </a:solidFill>
                <a:latin typeface="Calibri"/>
                <a:cs typeface="Calibri"/>
              </a:rPr>
              <a:t>an</a:t>
            </a:r>
            <a:endParaRPr sz="2176" dirty="0">
              <a:solidFill>
                <a:prstClr val="black"/>
              </a:solidFill>
              <a:latin typeface="Calibri"/>
              <a:cs typeface="Calibri"/>
            </a:endParaRPr>
          </a:p>
        </p:txBody>
      </p:sp>
      <p:sp>
        <p:nvSpPr>
          <p:cNvPr id="81" name="object 76"/>
          <p:cNvSpPr/>
          <p:nvPr/>
        </p:nvSpPr>
        <p:spPr>
          <a:xfrm rot="10800000">
            <a:off x="5123443" y="4990620"/>
            <a:ext cx="74281" cy="90979"/>
          </a:xfrm>
          <a:custGeom>
            <a:avLst/>
            <a:gdLst/>
            <a:ahLst/>
            <a:cxnLst/>
            <a:rect l="l" t="t" r="r" b="b"/>
            <a:pathLst>
              <a:path w="81914" h="100329">
                <a:moveTo>
                  <a:pt x="78740" y="0"/>
                </a:moveTo>
                <a:lnTo>
                  <a:pt x="0" y="42291"/>
                </a:lnTo>
                <a:lnTo>
                  <a:pt x="81661" y="99822"/>
                </a:lnTo>
                <a:lnTo>
                  <a:pt x="78740" y="0"/>
                </a:lnTo>
                <a:close/>
              </a:path>
            </a:pathLst>
          </a:custGeom>
          <a:solidFill>
            <a:srgbClr val="FFC000"/>
          </a:solidFill>
          <a:ln>
            <a:solidFill>
              <a:srgbClr val="5B9BD4"/>
            </a:solidFill>
          </a:ln>
        </p:spPr>
        <p:txBody>
          <a:bodyPr wrap="square" lIns="0" tIns="0" rIns="0" bIns="0" rtlCol="0"/>
          <a:lstStyle/>
          <a:p>
            <a:pPr defTabSz="829178"/>
            <a:endParaRPr sz="1632">
              <a:solidFill>
                <a:prstClr val="black"/>
              </a:solidFill>
              <a:latin typeface="Calibri"/>
            </a:endParaRPr>
          </a:p>
        </p:txBody>
      </p:sp>
      <p:sp>
        <p:nvSpPr>
          <p:cNvPr id="82" name="object 161"/>
          <p:cNvSpPr txBox="1"/>
          <p:nvPr/>
        </p:nvSpPr>
        <p:spPr>
          <a:xfrm>
            <a:off x="7408867" y="4440273"/>
            <a:ext cx="935388" cy="223266"/>
          </a:xfrm>
          <a:prstGeom prst="rect">
            <a:avLst/>
          </a:prstGeom>
          <a:solidFill>
            <a:schemeClr val="bg1"/>
          </a:solidFill>
        </p:spPr>
        <p:txBody>
          <a:bodyPr vert="horz" wrap="square" lIns="0" tIns="0" rIns="0" bIns="0" rtlCol="0">
            <a:spAutoFit/>
          </a:bodyPr>
          <a:lstStyle/>
          <a:p>
            <a:pPr marL="11516" defTabSz="829178"/>
            <a:r>
              <a:rPr lang="en-US" sz="1451" spc="14" dirty="0">
                <a:solidFill>
                  <a:prstClr val="black"/>
                </a:solidFill>
                <a:latin typeface="Calibri"/>
                <a:cs typeface="Calibri"/>
              </a:rPr>
              <a:t>Guided-by</a:t>
            </a:r>
            <a:endParaRPr sz="1451" dirty="0">
              <a:solidFill>
                <a:prstClr val="black"/>
              </a:solidFill>
              <a:latin typeface="Calibri"/>
              <a:cs typeface="Calibri"/>
            </a:endParaRPr>
          </a:p>
        </p:txBody>
      </p:sp>
      <p:sp>
        <p:nvSpPr>
          <p:cNvPr id="101" name="object 68"/>
          <p:cNvSpPr txBox="1"/>
          <p:nvPr/>
        </p:nvSpPr>
        <p:spPr>
          <a:xfrm>
            <a:off x="2433793" y="4603670"/>
            <a:ext cx="1748082" cy="669671"/>
          </a:xfrm>
          <a:prstGeom prst="rect">
            <a:avLst/>
          </a:prstGeom>
          <a:solidFill>
            <a:schemeClr val="tx2">
              <a:lumMod val="40000"/>
              <a:lumOff val="60000"/>
            </a:schemeClr>
          </a:solidFill>
          <a:ln w="4767">
            <a:noFill/>
          </a:ln>
        </p:spPr>
        <p:txBody>
          <a:bodyPr vert="horz" wrap="square" lIns="0" tIns="0" rIns="0" bIns="0" rtlCol="0">
            <a:spAutoFit/>
          </a:bodyPr>
          <a:lstStyle/>
          <a:p>
            <a:pPr algn="ctr" defTabSz="981770"/>
            <a:r>
              <a:rPr sz="2176" spc="5" dirty="0">
                <a:solidFill>
                  <a:prstClr val="black"/>
                </a:solidFill>
                <a:latin typeface="Calibri"/>
                <a:cs typeface="Calibri"/>
              </a:rPr>
              <a:t>P</a:t>
            </a:r>
            <a:r>
              <a:rPr sz="2176" spc="-14" dirty="0">
                <a:solidFill>
                  <a:prstClr val="black"/>
                </a:solidFill>
                <a:latin typeface="Calibri"/>
                <a:cs typeface="Calibri"/>
              </a:rPr>
              <a:t>r</a:t>
            </a:r>
            <a:r>
              <a:rPr sz="2176" spc="-5" dirty="0">
                <a:solidFill>
                  <a:prstClr val="black"/>
                </a:solidFill>
                <a:latin typeface="Calibri"/>
                <a:cs typeface="Calibri"/>
              </a:rPr>
              <a:t>odu</a:t>
            </a:r>
            <a:r>
              <a:rPr sz="2176" spc="-14" dirty="0">
                <a:solidFill>
                  <a:prstClr val="black"/>
                </a:solidFill>
                <a:latin typeface="Calibri"/>
                <a:cs typeface="Calibri"/>
              </a:rPr>
              <a:t>c</a:t>
            </a:r>
            <a:r>
              <a:rPr sz="2176" dirty="0">
                <a:solidFill>
                  <a:prstClr val="black"/>
                </a:solidFill>
                <a:latin typeface="Calibri"/>
                <a:cs typeface="Calibri"/>
              </a:rPr>
              <a:t>t</a:t>
            </a:r>
            <a:r>
              <a:rPr sz="2176" spc="-9" dirty="0">
                <a:solidFill>
                  <a:prstClr val="black"/>
                </a:solidFill>
                <a:latin typeface="Calibri"/>
                <a:cs typeface="Calibri"/>
              </a:rPr>
              <a:t>i</a:t>
            </a:r>
            <a:r>
              <a:rPr sz="2176" spc="27" dirty="0">
                <a:solidFill>
                  <a:prstClr val="black"/>
                </a:solidFill>
                <a:latin typeface="Calibri"/>
                <a:cs typeface="Calibri"/>
              </a:rPr>
              <a:t>o</a:t>
            </a:r>
            <a:r>
              <a:rPr sz="2176" spc="5" dirty="0">
                <a:solidFill>
                  <a:prstClr val="black"/>
                </a:solidFill>
                <a:latin typeface="Calibri"/>
                <a:cs typeface="Calibri"/>
              </a:rPr>
              <a:t>n</a:t>
            </a:r>
            <a:r>
              <a:rPr sz="2176" spc="-9" dirty="0">
                <a:solidFill>
                  <a:prstClr val="black"/>
                </a:solidFill>
                <a:latin typeface="Calibri"/>
                <a:cs typeface="Calibri"/>
              </a:rPr>
              <a:t> </a:t>
            </a:r>
            <a:r>
              <a:rPr sz="2176" spc="-32" dirty="0">
                <a:solidFill>
                  <a:prstClr val="black"/>
                </a:solidFill>
                <a:latin typeface="Calibri"/>
                <a:cs typeface="Calibri"/>
              </a:rPr>
              <a:t>P</a:t>
            </a:r>
            <a:r>
              <a:rPr sz="2176" spc="-9" dirty="0">
                <a:solidFill>
                  <a:prstClr val="black"/>
                </a:solidFill>
                <a:latin typeface="Calibri"/>
                <a:cs typeface="Calibri"/>
              </a:rPr>
              <a:t>l</a:t>
            </a:r>
            <a:r>
              <a:rPr sz="2176" spc="5" dirty="0">
                <a:solidFill>
                  <a:prstClr val="black"/>
                </a:solidFill>
                <a:latin typeface="Calibri"/>
                <a:cs typeface="Calibri"/>
              </a:rPr>
              <a:t>an</a:t>
            </a:r>
            <a:endParaRPr sz="2176" dirty="0">
              <a:solidFill>
                <a:prstClr val="black"/>
              </a:solidFill>
              <a:latin typeface="Calibri"/>
              <a:cs typeface="Calibri"/>
            </a:endParaRPr>
          </a:p>
        </p:txBody>
      </p:sp>
      <p:sp>
        <p:nvSpPr>
          <p:cNvPr id="83" name="object 22"/>
          <p:cNvSpPr/>
          <p:nvPr/>
        </p:nvSpPr>
        <p:spPr>
          <a:xfrm rot="10800000">
            <a:off x="4161251" y="4937069"/>
            <a:ext cx="81190" cy="81190"/>
          </a:xfrm>
          <a:custGeom>
            <a:avLst/>
            <a:gdLst/>
            <a:ahLst/>
            <a:cxnLst/>
            <a:rect l="l" t="t" r="r" b="b"/>
            <a:pathLst>
              <a:path w="89535" h="89535">
                <a:moveTo>
                  <a:pt x="0" y="0"/>
                </a:moveTo>
                <a:lnTo>
                  <a:pt x="0" y="89408"/>
                </a:lnTo>
                <a:lnTo>
                  <a:pt x="89407" y="44703"/>
                </a:lnTo>
                <a:lnTo>
                  <a:pt x="0" y="0"/>
                </a:lnTo>
                <a:close/>
              </a:path>
            </a:pathLst>
          </a:custGeom>
          <a:solidFill>
            <a:srgbClr val="FFC000"/>
          </a:solidFill>
          <a:ln>
            <a:solidFill>
              <a:srgbClr val="5B9BD4"/>
            </a:solidFill>
          </a:ln>
        </p:spPr>
        <p:txBody>
          <a:bodyPr wrap="square" lIns="0" tIns="0" rIns="0" bIns="0" rtlCol="0"/>
          <a:lstStyle/>
          <a:p>
            <a:pPr defTabSz="829178">
              <a:defRPr/>
            </a:pPr>
            <a:endParaRPr sz="3627">
              <a:solidFill>
                <a:prstClr val="black"/>
              </a:solidFill>
              <a:latin typeface="Calibri"/>
            </a:endParaRPr>
          </a:p>
        </p:txBody>
      </p:sp>
      <p:sp>
        <p:nvSpPr>
          <p:cNvPr id="84" name="object 22"/>
          <p:cNvSpPr/>
          <p:nvPr/>
        </p:nvSpPr>
        <p:spPr>
          <a:xfrm rot="10800000">
            <a:off x="7132475" y="4976801"/>
            <a:ext cx="81190" cy="81190"/>
          </a:xfrm>
          <a:custGeom>
            <a:avLst/>
            <a:gdLst/>
            <a:ahLst/>
            <a:cxnLst/>
            <a:rect l="l" t="t" r="r" b="b"/>
            <a:pathLst>
              <a:path w="89535" h="89535">
                <a:moveTo>
                  <a:pt x="0" y="0"/>
                </a:moveTo>
                <a:lnTo>
                  <a:pt x="0" y="89408"/>
                </a:lnTo>
                <a:lnTo>
                  <a:pt x="89407" y="44703"/>
                </a:lnTo>
                <a:lnTo>
                  <a:pt x="0" y="0"/>
                </a:lnTo>
                <a:close/>
              </a:path>
            </a:pathLst>
          </a:custGeom>
          <a:solidFill>
            <a:srgbClr val="FFC000"/>
          </a:solidFill>
          <a:ln>
            <a:solidFill>
              <a:srgbClr val="5B9BD4"/>
            </a:solidFill>
          </a:ln>
        </p:spPr>
        <p:txBody>
          <a:bodyPr wrap="square" lIns="0" tIns="0" rIns="0" bIns="0" rtlCol="0"/>
          <a:lstStyle/>
          <a:p>
            <a:pPr defTabSz="829178">
              <a:defRPr/>
            </a:pPr>
            <a:endParaRPr sz="3627">
              <a:solidFill>
                <a:prstClr val="black"/>
              </a:solidFill>
              <a:latin typeface="Calibri"/>
            </a:endParaRPr>
          </a:p>
        </p:txBody>
      </p:sp>
      <p:sp>
        <p:nvSpPr>
          <p:cNvPr id="67" name="object 68"/>
          <p:cNvSpPr txBox="1"/>
          <p:nvPr/>
        </p:nvSpPr>
        <p:spPr>
          <a:xfrm>
            <a:off x="8562026" y="4354917"/>
            <a:ext cx="1579520" cy="558358"/>
          </a:xfrm>
          <a:prstGeom prst="rect">
            <a:avLst/>
          </a:prstGeom>
          <a:solidFill>
            <a:schemeClr val="tx2">
              <a:lumMod val="40000"/>
              <a:lumOff val="60000"/>
            </a:schemeClr>
          </a:solidFill>
          <a:ln w="4767">
            <a:noFill/>
          </a:ln>
        </p:spPr>
        <p:txBody>
          <a:bodyPr vert="horz" wrap="square" lIns="0" tIns="0" rIns="0" bIns="0" rtlCol="0">
            <a:spAutoFit/>
          </a:bodyPr>
          <a:lstStyle/>
          <a:p>
            <a:pPr algn="ctr" defTabSz="981770"/>
            <a:r>
              <a:rPr lang="en-US" sz="1814" spc="5" dirty="0">
                <a:solidFill>
                  <a:prstClr val="black"/>
                </a:solidFill>
                <a:latin typeface="Calibri"/>
                <a:cs typeface="Calibri"/>
              </a:rPr>
              <a:t> Maintenance</a:t>
            </a:r>
            <a:r>
              <a:rPr sz="1814" spc="-9" dirty="0">
                <a:solidFill>
                  <a:prstClr val="black"/>
                </a:solidFill>
                <a:latin typeface="Calibri"/>
                <a:cs typeface="Calibri"/>
              </a:rPr>
              <a:t> </a:t>
            </a:r>
            <a:r>
              <a:rPr lang="en-US" sz="1814" spc="-32" dirty="0">
                <a:solidFill>
                  <a:prstClr val="black"/>
                </a:solidFill>
                <a:latin typeface="Calibri"/>
                <a:cs typeface="Calibri"/>
              </a:rPr>
              <a:t>Report</a:t>
            </a:r>
            <a:endParaRPr sz="1814" dirty="0">
              <a:solidFill>
                <a:prstClr val="black"/>
              </a:solidFill>
              <a:latin typeface="Calibri"/>
              <a:cs typeface="Calibri"/>
            </a:endParaRPr>
          </a:p>
        </p:txBody>
      </p:sp>
      <p:sp>
        <p:nvSpPr>
          <p:cNvPr id="3" name="Rectangle 2"/>
          <p:cNvSpPr/>
          <p:nvPr/>
        </p:nvSpPr>
        <p:spPr>
          <a:xfrm>
            <a:off x="2556853" y="3297336"/>
            <a:ext cx="2426818" cy="762003"/>
          </a:xfrm>
          <a:prstGeom prst="rect">
            <a:avLst/>
          </a:prstGeom>
          <a:solidFill>
            <a:srgbClr val="FFC000"/>
          </a:solidFill>
        </p:spPr>
        <p:txBody>
          <a:bodyPr wrap="none">
            <a:spAutoFit/>
          </a:bodyPr>
          <a:lstStyle/>
          <a:p>
            <a:pPr marR="38580" indent="21594" algn="ctr" defTabSz="829178"/>
            <a:r>
              <a:rPr lang="en-US" sz="2176" spc="5" dirty="0">
                <a:solidFill>
                  <a:prstClr val="black"/>
                </a:solidFill>
                <a:latin typeface="Calibri"/>
                <a:cs typeface="Calibri"/>
              </a:rPr>
              <a:t>Ma</a:t>
            </a:r>
            <a:r>
              <a:rPr lang="en-US" sz="2176" spc="-5" dirty="0">
                <a:solidFill>
                  <a:prstClr val="black"/>
                </a:solidFill>
                <a:latin typeface="Calibri"/>
                <a:cs typeface="Calibri"/>
              </a:rPr>
              <a:t>in</a:t>
            </a:r>
            <a:r>
              <a:rPr lang="en-US" sz="2176" dirty="0">
                <a:solidFill>
                  <a:prstClr val="black"/>
                </a:solidFill>
                <a:latin typeface="Calibri"/>
                <a:cs typeface="Calibri"/>
              </a:rPr>
              <a:t>t</a:t>
            </a:r>
            <a:r>
              <a:rPr lang="en-US" sz="2176" spc="-14" dirty="0">
                <a:solidFill>
                  <a:prstClr val="black"/>
                </a:solidFill>
                <a:latin typeface="Calibri"/>
                <a:cs typeface="Calibri"/>
              </a:rPr>
              <a:t>e</a:t>
            </a:r>
            <a:r>
              <a:rPr lang="en-US" sz="2176" spc="-5" dirty="0">
                <a:solidFill>
                  <a:prstClr val="black"/>
                </a:solidFill>
                <a:latin typeface="Calibri"/>
                <a:cs typeface="Calibri"/>
              </a:rPr>
              <a:t>n</a:t>
            </a:r>
            <a:r>
              <a:rPr lang="en-US" sz="2176" spc="5" dirty="0">
                <a:solidFill>
                  <a:prstClr val="black"/>
                </a:solidFill>
                <a:latin typeface="Calibri"/>
                <a:cs typeface="Calibri"/>
              </a:rPr>
              <a:t>a</a:t>
            </a:r>
            <a:r>
              <a:rPr lang="en-US" sz="2176" dirty="0">
                <a:solidFill>
                  <a:prstClr val="black"/>
                </a:solidFill>
                <a:latin typeface="Calibri"/>
                <a:cs typeface="Calibri"/>
              </a:rPr>
              <a:t>n</a:t>
            </a:r>
            <a:r>
              <a:rPr lang="en-US" sz="2176" spc="-14" dirty="0">
                <a:solidFill>
                  <a:prstClr val="black"/>
                </a:solidFill>
                <a:latin typeface="Calibri"/>
                <a:cs typeface="Calibri"/>
              </a:rPr>
              <a:t>c</a:t>
            </a:r>
            <a:r>
              <a:rPr lang="en-US" sz="2176" spc="5" dirty="0">
                <a:solidFill>
                  <a:prstClr val="black"/>
                </a:solidFill>
                <a:latin typeface="Calibri"/>
                <a:cs typeface="Calibri"/>
              </a:rPr>
              <a:t>e</a:t>
            </a:r>
            <a:r>
              <a:rPr lang="en-US" sz="2176" spc="-18" dirty="0">
                <a:solidFill>
                  <a:prstClr val="black"/>
                </a:solidFill>
                <a:latin typeface="Calibri"/>
                <a:cs typeface="Calibri"/>
              </a:rPr>
              <a:t> </a:t>
            </a:r>
            <a:r>
              <a:rPr lang="en-US" sz="2176" spc="5" dirty="0">
                <a:solidFill>
                  <a:prstClr val="black"/>
                </a:solidFill>
                <a:latin typeface="Calibri"/>
                <a:cs typeface="Calibri"/>
              </a:rPr>
              <a:t>P</a:t>
            </a:r>
            <a:r>
              <a:rPr lang="en-US" sz="2176" spc="-9" dirty="0">
                <a:solidFill>
                  <a:prstClr val="black"/>
                </a:solidFill>
                <a:latin typeface="Calibri"/>
                <a:cs typeface="Calibri"/>
              </a:rPr>
              <a:t>l</a:t>
            </a:r>
            <a:r>
              <a:rPr lang="en-US" sz="2176" spc="5" dirty="0">
                <a:solidFill>
                  <a:prstClr val="black"/>
                </a:solidFill>
                <a:latin typeface="Calibri"/>
                <a:cs typeface="Calibri"/>
              </a:rPr>
              <a:t>an</a:t>
            </a:r>
            <a:r>
              <a:rPr lang="en-US" sz="2176" dirty="0">
                <a:solidFill>
                  <a:prstClr val="black"/>
                </a:solidFill>
                <a:latin typeface="Calibri"/>
                <a:cs typeface="Calibri"/>
              </a:rPr>
              <a:t> </a:t>
            </a:r>
          </a:p>
          <a:p>
            <a:pPr marR="38580" indent="21594" algn="ctr" defTabSz="829178"/>
            <a:r>
              <a:rPr lang="en-US" sz="2176" spc="5" dirty="0">
                <a:solidFill>
                  <a:prstClr val="black"/>
                </a:solidFill>
                <a:latin typeface="Calibri"/>
                <a:cs typeface="Calibri"/>
              </a:rPr>
              <a:t>G</a:t>
            </a:r>
            <a:r>
              <a:rPr lang="en-US" sz="2176" spc="-14" dirty="0">
                <a:solidFill>
                  <a:prstClr val="black"/>
                </a:solidFill>
                <a:latin typeface="Calibri"/>
                <a:cs typeface="Calibri"/>
              </a:rPr>
              <a:t>eneratio</a:t>
            </a:r>
            <a:r>
              <a:rPr lang="en-US" sz="2176" spc="5" dirty="0">
                <a:solidFill>
                  <a:prstClr val="black"/>
                </a:solidFill>
                <a:latin typeface="Calibri"/>
                <a:cs typeface="Calibri"/>
              </a:rPr>
              <a:t>n</a:t>
            </a:r>
            <a:r>
              <a:rPr lang="en-US" sz="2176" spc="-9" dirty="0">
                <a:solidFill>
                  <a:prstClr val="black"/>
                </a:solidFill>
                <a:latin typeface="Calibri"/>
                <a:cs typeface="Calibri"/>
              </a:rPr>
              <a:t> </a:t>
            </a:r>
            <a:r>
              <a:rPr lang="en-US" sz="2176" spc="5" dirty="0">
                <a:solidFill>
                  <a:prstClr val="black"/>
                </a:solidFill>
                <a:latin typeface="Calibri"/>
                <a:cs typeface="Calibri"/>
              </a:rPr>
              <a:t>P</a:t>
            </a:r>
            <a:r>
              <a:rPr lang="en-US" sz="2176" spc="-14" dirty="0">
                <a:solidFill>
                  <a:prstClr val="black"/>
                </a:solidFill>
                <a:latin typeface="Calibri"/>
                <a:cs typeface="Calibri"/>
              </a:rPr>
              <a:t>r</a:t>
            </a:r>
            <a:r>
              <a:rPr lang="en-US" sz="2176" spc="-5" dirty="0">
                <a:solidFill>
                  <a:prstClr val="black"/>
                </a:solidFill>
                <a:latin typeface="Calibri"/>
                <a:cs typeface="Calibri"/>
              </a:rPr>
              <a:t>o</a:t>
            </a:r>
            <a:r>
              <a:rPr lang="en-US" sz="2176" spc="23" dirty="0">
                <a:solidFill>
                  <a:prstClr val="black"/>
                </a:solidFill>
                <a:latin typeface="Calibri"/>
                <a:cs typeface="Calibri"/>
              </a:rPr>
              <a:t>c</a:t>
            </a:r>
            <a:r>
              <a:rPr lang="en-US" sz="2176" spc="-14" dirty="0">
                <a:solidFill>
                  <a:prstClr val="black"/>
                </a:solidFill>
                <a:latin typeface="Calibri"/>
                <a:cs typeface="Calibri"/>
              </a:rPr>
              <a:t>e</a:t>
            </a:r>
            <a:r>
              <a:rPr lang="en-US" sz="2176" spc="-18" dirty="0">
                <a:solidFill>
                  <a:prstClr val="black"/>
                </a:solidFill>
                <a:latin typeface="Calibri"/>
                <a:cs typeface="Calibri"/>
              </a:rPr>
              <a:t>s</a:t>
            </a:r>
            <a:r>
              <a:rPr lang="en-US" sz="2176" spc="5" dirty="0">
                <a:solidFill>
                  <a:prstClr val="black"/>
                </a:solidFill>
                <a:latin typeface="Calibri"/>
                <a:cs typeface="Calibri"/>
              </a:rPr>
              <a:t>s</a:t>
            </a:r>
            <a:endParaRPr lang="en-US" sz="2176" dirty="0">
              <a:solidFill>
                <a:prstClr val="black"/>
              </a:solidFill>
              <a:latin typeface="Calibri"/>
              <a:cs typeface="Calibri"/>
            </a:endParaRPr>
          </a:p>
        </p:txBody>
      </p:sp>
      <p:sp>
        <p:nvSpPr>
          <p:cNvPr id="60" name="object 131"/>
          <p:cNvSpPr/>
          <p:nvPr/>
        </p:nvSpPr>
        <p:spPr>
          <a:xfrm flipH="1">
            <a:off x="9486173" y="6375407"/>
            <a:ext cx="101494" cy="52122"/>
          </a:xfrm>
          <a:custGeom>
            <a:avLst/>
            <a:gdLst/>
            <a:ahLst/>
            <a:cxnLst/>
            <a:rect l="l" t="t" r="r" b="b"/>
            <a:pathLst>
              <a:path w="89535" h="89535">
                <a:moveTo>
                  <a:pt x="0" y="0"/>
                </a:moveTo>
                <a:lnTo>
                  <a:pt x="44450" y="89534"/>
                </a:lnTo>
                <a:lnTo>
                  <a:pt x="89407" y="253"/>
                </a:lnTo>
                <a:lnTo>
                  <a:pt x="0" y="0"/>
                </a:lnTo>
                <a:close/>
              </a:path>
            </a:pathLst>
          </a:custGeom>
          <a:solidFill>
            <a:srgbClr val="5B9BD4"/>
          </a:solidFill>
        </p:spPr>
        <p:txBody>
          <a:bodyPr wrap="square" lIns="0" tIns="0" rIns="0" bIns="0" rtlCol="0"/>
          <a:lstStyle/>
          <a:p>
            <a:pPr defTabSz="829178"/>
            <a:endParaRPr sz="1814">
              <a:solidFill>
                <a:prstClr val="black"/>
              </a:solidFill>
              <a:latin typeface="Calibri"/>
            </a:endParaRPr>
          </a:p>
        </p:txBody>
      </p:sp>
      <p:sp>
        <p:nvSpPr>
          <p:cNvPr id="65" name="object 157"/>
          <p:cNvSpPr txBox="1"/>
          <p:nvPr/>
        </p:nvSpPr>
        <p:spPr>
          <a:xfrm>
            <a:off x="8562026" y="4998458"/>
            <a:ext cx="1782424" cy="669671"/>
          </a:xfrm>
          <a:prstGeom prst="rect">
            <a:avLst/>
          </a:prstGeom>
          <a:solidFill>
            <a:schemeClr val="tx2">
              <a:lumMod val="40000"/>
              <a:lumOff val="60000"/>
            </a:schemeClr>
          </a:solidFill>
          <a:ln w="4767">
            <a:solidFill>
              <a:srgbClr val="C7C7C7"/>
            </a:solidFill>
          </a:ln>
        </p:spPr>
        <p:txBody>
          <a:bodyPr vert="horz" wrap="square" lIns="0" tIns="0" rIns="0" bIns="0" rtlCol="0">
            <a:spAutoFit/>
          </a:bodyPr>
          <a:lstStyle/>
          <a:p>
            <a:pPr marL="1727" algn="ctr" defTabSz="829178"/>
            <a:r>
              <a:rPr lang="en-US" sz="2176" spc="-5" dirty="0">
                <a:solidFill>
                  <a:prstClr val="black"/>
                </a:solidFill>
                <a:latin typeface="Calibri"/>
                <a:cs typeface="Calibri"/>
              </a:rPr>
              <a:t>Maintenance </a:t>
            </a:r>
            <a:br>
              <a:rPr lang="en-US" sz="2176" spc="-5" dirty="0">
                <a:solidFill>
                  <a:prstClr val="black"/>
                </a:solidFill>
                <a:latin typeface="Calibri"/>
                <a:cs typeface="Calibri"/>
              </a:rPr>
            </a:br>
            <a:r>
              <a:rPr lang="en-US" sz="2176" spc="-5" dirty="0">
                <a:solidFill>
                  <a:prstClr val="black"/>
                </a:solidFill>
                <a:latin typeface="Calibri"/>
                <a:cs typeface="Calibri"/>
              </a:rPr>
              <a:t>History</a:t>
            </a:r>
            <a:endParaRPr sz="2176" dirty="0">
              <a:solidFill>
                <a:prstClr val="black"/>
              </a:solidFill>
              <a:latin typeface="Calibri"/>
              <a:cs typeface="Calibri"/>
            </a:endParaRPr>
          </a:p>
        </p:txBody>
      </p:sp>
      <p:sp>
        <p:nvSpPr>
          <p:cNvPr id="66" name="object 157"/>
          <p:cNvSpPr txBox="1"/>
          <p:nvPr/>
        </p:nvSpPr>
        <p:spPr>
          <a:xfrm>
            <a:off x="4310067" y="5439922"/>
            <a:ext cx="2812758" cy="446597"/>
          </a:xfrm>
          <a:prstGeom prst="rect">
            <a:avLst/>
          </a:prstGeom>
          <a:solidFill>
            <a:schemeClr val="tx2">
              <a:lumMod val="40000"/>
              <a:lumOff val="60000"/>
            </a:schemeClr>
          </a:solidFill>
          <a:ln w="4767">
            <a:solidFill>
              <a:srgbClr val="C7C7C7"/>
            </a:solidFill>
          </a:ln>
        </p:spPr>
        <p:txBody>
          <a:bodyPr vert="horz" wrap="square" lIns="0" tIns="0" rIns="0" bIns="0" rtlCol="0">
            <a:spAutoFit/>
          </a:bodyPr>
          <a:lstStyle/>
          <a:p>
            <a:pPr marL="1727" algn="ctr" defTabSz="829178"/>
            <a:r>
              <a:rPr sz="2902" spc="-5" dirty="0">
                <a:solidFill>
                  <a:prstClr val="black"/>
                </a:solidFill>
                <a:latin typeface="Calibri"/>
                <a:cs typeface="Calibri"/>
              </a:rPr>
              <a:t>T</a:t>
            </a:r>
            <a:r>
              <a:rPr sz="2902" spc="-14" dirty="0">
                <a:solidFill>
                  <a:prstClr val="black"/>
                </a:solidFill>
                <a:latin typeface="Calibri"/>
                <a:cs typeface="Calibri"/>
              </a:rPr>
              <a:t>e</a:t>
            </a:r>
            <a:r>
              <a:rPr sz="2902" spc="23" dirty="0">
                <a:solidFill>
                  <a:prstClr val="black"/>
                </a:solidFill>
                <a:latin typeface="Calibri"/>
                <a:cs typeface="Calibri"/>
              </a:rPr>
              <a:t>c</a:t>
            </a:r>
            <a:r>
              <a:rPr sz="2902" spc="-5" dirty="0">
                <a:solidFill>
                  <a:prstClr val="black"/>
                </a:solidFill>
                <a:latin typeface="Calibri"/>
                <a:cs typeface="Calibri"/>
              </a:rPr>
              <a:t>hn</a:t>
            </a:r>
            <a:r>
              <a:rPr sz="2902" spc="-9" dirty="0">
                <a:solidFill>
                  <a:prstClr val="black"/>
                </a:solidFill>
                <a:latin typeface="Calibri"/>
                <a:cs typeface="Calibri"/>
              </a:rPr>
              <a:t>i</a:t>
            </a:r>
            <a:r>
              <a:rPr sz="2902" spc="-14" dirty="0">
                <a:solidFill>
                  <a:prstClr val="black"/>
                </a:solidFill>
                <a:latin typeface="Calibri"/>
                <a:cs typeface="Calibri"/>
              </a:rPr>
              <a:t>c</a:t>
            </a:r>
            <a:r>
              <a:rPr sz="2902" dirty="0">
                <a:solidFill>
                  <a:prstClr val="black"/>
                </a:solidFill>
                <a:latin typeface="Calibri"/>
                <a:cs typeface="Calibri"/>
              </a:rPr>
              <a:t>al</a:t>
            </a:r>
            <a:r>
              <a:rPr lang="en-US" sz="2902" dirty="0">
                <a:solidFill>
                  <a:prstClr val="black"/>
                </a:solidFill>
                <a:latin typeface="Calibri"/>
                <a:cs typeface="Calibri"/>
              </a:rPr>
              <a:t> Manual </a:t>
            </a:r>
            <a:endParaRPr sz="2902" dirty="0">
              <a:solidFill>
                <a:prstClr val="black"/>
              </a:solidFill>
              <a:latin typeface="Calibri"/>
              <a:cs typeface="Calibri"/>
            </a:endParaRPr>
          </a:p>
        </p:txBody>
      </p:sp>
      <p:sp>
        <p:nvSpPr>
          <p:cNvPr id="2" name="Slide Number Placeholder 1"/>
          <p:cNvSpPr>
            <a:spLocks noGrp="1"/>
          </p:cNvSpPr>
          <p:nvPr>
            <p:ph type="sldNum" sz="quarter" idx="7"/>
          </p:nvPr>
        </p:nvSpPr>
        <p:spPr/>
        <p:txBody>
          <a:bodyPr/>
          <a:lstStyle/>
          <a:p>
            <a:pPr defTabSz="829178"/>
            <a:fld id="{B6F15528-21DE-4FAA-801E-634DDDAF4B2B}" type="slidenum">
              <a:rPr lang="en-US">
                <a:solidFill>
                  <a:prstClr val="black">
                    <a:tint val="75000"/>
                  </a:prstClr>
                </a:solidFill>
                <a:latin typeface="Calibri"/>
              </a:rPr>
              <a:pPr defTabSz="829178"/>
              <a:t>151</a:t>
            </a:fld>
            <a:endParaRPr lang="en-US">
              <a:solidFill>
                <a:prstClr val="black">
                  <a:tint val="75000"/>
                </a:prstClr>
              </a:solidFill>
              <a:latin typeface="Calibri"/>
            </a:endParaRPr>
          </a:p>
        </p:txBody>
      </p:sp>
    </p:spTree>
    <p:extLst>
      <p:ext uri="{BB962C8B-B14F-4D97-AF65-F5344CB8AC3E}">
        <p14:creationId xmlns:p14="http://schemas.microsoft.com/office/powerpoint/2010/main" val="1373564535"/>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56" name="TextBox 255"/>
          <p:cNvSpPr txBox="1"/>
          <p:nvPr/>
        </p:nvSpPr>
        <p:spPr>
          <a:xfrm>
            <a:off x="7266085" y="2385779"/>
            <a:ext cx="1544626" cy="706347"/>
          </a:xfrm>
          <a:prstGeom prst="rect">
            <a:avLst/>
          </a:prstGeom>
          <a:noFill/>
          <a:ln>
            <a:noFill/>
          </a:ln>
        </p:spPr>
        <p:txBody>
          <a:bodyPr wrap="square" rtlCol="0">
            <a:spAutoFit/>
          </a:bodyPr>
          <a:lstStyle/>
          <a:p>
            <a:pPr algn="ctr" defTabSz="829178">
              <a:defRPr/>
            </a:pPr>
            <a:r>
              <a:rPr lang="en-US" sz="1995" dirty="0">
                <a:solidFill>
                  <a:prstClr val="black"/>
                </a:solidFill>
                <a:latin typeface="Calibri"/>
              </a:rPr>
              <a:t>Transformed-into</a:t>
            </a:r>
          </a:p>
        </p:txBody>
      </p:sp>
      <p:sp>
        <p:nvSpPr>
          <p:cNvPr id="4" name="TextBox 3"/>
          <p:cNvSpPr txBox="1"/>
          <p:nvPr/>
        </p:nvSpPr>
        <p:spPr>
          <a:xfrm>
            <a:off x="2872798" y="-7971"/>
            <a:ext cx="6330130" cy="538930"/>
          </a:xfrm>
          <a:prstGeom prst="rect">
            <a:avLst/>
          </a:prstGeom>
          <a:noFill/>
        </p:spPr>
        <p:txBody>
          <a:bodyPr wrap="square" rtlCol="0">
            <a:spAutoFit/>
          </a:bodyPr>
          <a:lstStyle/>
          <a:p>
            <a:pPr algn="ctr" defTabSz="829178">
              <a:defRPr/>
            </a:pPr>
            <a:r>
              <a:rPr lang="fr-CH" sz="2902" b="1" dirty="0" err="1">
                <a:solidFill>
                  <a:srgbClr val="00B050"/>
                </a:solidFill>
                <a:latin typeface="Calibri"/>
              </a:rPr>
              <a:t>Material</a:t>
            </a:r>
            <a:r>
              <a:rPr lang="fr-CH" sz="2902" b="1" dirty="0">
                <a:solidFill>
                  <a:srgbClr val="00B050"/>
                </a:solidFill>
                <a:latin typeface="Calibri"/>
              </a:rPr>
              <a:t> Entity</a:t>
            </a:r>
            <a:endParaRPr lang="en-GB" sz="2902" b="1" dirty="0">
              <a:solidFill>
                <a:srgbClr val="00B050"/>
              </a:solidFill>
              <a:latin typeface="Calibri"/>
            </a:endParaRPr>
          </a:p>
        </p:txBody>
      </p:sp>
      <p:sp>
        <p:nvSpPr>
          <p:cNvPr id="229" name="object 94"/>
          <p:cNvSpPr/>
          <p:nvPr/>
        </p:nvSpPr>
        <p:spPr>
          <a:xfrm>
            <a:off x="5656644" y="2296298"/>
            <a:ext cx="1609440" cy="893095"/>
          </a:xfrm>
          <a:custGeom>
            <a:avLst/>
            <a:gdLst/>
            <a:ahLst/>
            <a:cxnLst/>
            <a:rect l="l" t="t" r="r" b="b"/>
            <a:pathLst>
              <a:path w="1202054" h="572134">
                <a:moveTo>
                  <a:pt x="0" y="571969"/>
                </a:moveTo>
                <a:lnTo>
                  <a:pt x="1201826" y="571969"/>
                </a:lnTo>
                <a:lnTo>
                  <a:pt x="1201826" y="0"/>
                </a:lnTo>
                <a:lnTo>
                  <a:pt x="0" y="0"/>
                </a:lnTo>
                <a:lnTo>
                  <a:pt x="0" y="571969"/>
                </a:lnTo>
                <a:close/>
              </a:path>
            </a:pathLst>
          </a:custGeom>
          <a:solidFill>
            <a:schemeClr val="bg1">
              <a:lumMod val="85000"/>
            </a:schemeClr>
          </a:solidFill>
          <a:ln>
            <a:noFill/>
          </a:ln>
        </p:spPr>
        <p:txBody>
          <a:bodyPr wrap="square" lIns="0" tIns="0" rIns="0" bIns="0" rtlCol="0"/>
          <a:lstStyle/>
          <a:p>
            <a:pPr defTabSz="829178">
              <a:defRPr/>
            </a:pPr>
            <a:endParaRPr sz="1814">
              <a:solidFill>
                <a:prstClr val="black"/>
              </a:solidFill>
              <a:latin typeface="Calibri"/>
            </a:endParaRPr>
          </a:p>
        </p:txBody>
      </p:sp>
      <p:sp>
        <p:nvSpPr>
          <p:cNvPr id="230" name="object 95"/>
          <p:cNvSpPr/>
          <p:nvPr/>
        </p:nvSpPr>
        <p:spPr>
          <a:xfrm>
            <a:off x="6037863" y="535875"/>
            <a:ext cx="1090025" cy="551311"/>
          </a:xfrm>
          <a:custGeom>
            <a:avLst/>
            <a:gdLst/>
            <a:ahLst/>
            <a:cxnLst/>
            <a:rect l="l" t="t" r="r" b="b"/>
            <a:pathLst>
              <a:path w="1202054" h="572134">
                <a:moveTo>
                  <a:pt x="0" y="571969"/>
                </a:moveTo>
                <a:lnTo>
                  <a:pt x="1201826" y="571969"/>
                </a:lnTo>
                <a:lnTo>
                  <a:pt x="1201826" y="0"/>
                </a:lnTo>
                <a:lnTo>
                  <a:pt x="0" y="0"/>
                </a:lnTo>
                <a:lnTo>
                  <a:pt x="0" y="571969"/>
                </a:lnTo>
                <a:close/>
              </a:path>
            </a:pathLst>
          </a:custGeom>
          <a:ln w="4767">
            <a:noFill/>
          </a:ln>
        </p:spPr>
        <p:txBody>
          <a:bodyPr wrap="square" lIns="0" tIns="0" rIns="0" bIns="0" rtlCol="0"/>
          <a:lstStyle/>
          <a:p>
            <a:pPr defTabSz="829178">
              <a:defRPr/>
            </a:pPr>
            <a:endParaRPr sz="1632">
              <a:solidFill>
                <a:prstClr val="black"/>
              </a:solidFill>
              <a:latin typeface="Calibri"/>
            </a:endParaRPr>
          </a:p>
        </p:txBody>
      </p:sp>
      <p:sp>
        <p:nvSpPr>
          <p:cNvPr id="231" name="object 96"/>
          <p:cNvSpPr txBox="1"/>
          <p:nvPr/>
        </p:nvSpPr>
        <p:spPr>
          <a:xfrm>
            <a:off x="5916072" y="2535906"/>
            <a:ext cx="1236583" cy="446597"/>
          </a:xfrm>
          <a:prstGeom prst="rect">
            <a:avLst/>
          </a:prstGeom>
          <a:solidFill>
            <a:schemeClr val="bg1">
              <a:lumMod val="85000"/>
            </a:schemeClr>
          </a:solidFill>
          <a:ln w="4767">
            <a:noFill/>
          </a:ln>
        </p:spPr>
        <p:txBody>
          <a:bodyPr vert="horz" wrap="square" lIns="0" tIns="0" rIns="0" bIns="0" rtlCol="0">
            <a:spAutoFit/>
          </a:bodyPr>
          <a:lstStyle/>
          <a:p>
            <a:pPr defTabSz="829178">
              <a:defRPr/>
            </a:pPr>
            <a:r>
              <a:rPr lang="en-US" sz="2902" dirty="0">
                <a:solidFill>
                  <a:prstClr val="black"/>
                </a:solidFill>
                <a:latin typeface="Calibri"/>
                <a:cs typeface="Calibri"/>
              </a:rPr>
              <a:t>Product</a:t>
            </a:r>
          </a:p>
        </p:txBody>
      </p:sp>
      <p:sp>
        <p:nvSpPr>
          <p:cNvPr id="233" name="object 142"/>
          <p:cNvSpPr txBox="1"/>
          <p:nvPr/>
        </p:nvSpPr>
        <p:spPr>
          <a:xfrm>
            <a:off x="8830024" y="2284724"/>
            <a:ext cx="1964657" cy="893193"/>
          </a:xfrm>
          <a:prstGeom prst="rect">
            <a:avLst/>
          </a:prstGeom>
          <a:solidFill>
            <a:schemeClr val="bg1">
              <a:lumMod val="85000"/>
            </a:schemeClr>
          </a:solidFill>
          <a:ln w="4767">
            <a:noFill/>
          </a:ln>
        </p:spPr>
        <p:txBody>
          <a:bodyPr vert="horz" wrap="square" lIns="0" tIns="0" rIns="0" bIns="0" rtlCol="0">
            <a:spAutoFit/>
          </a:bodyPr>
          <a:lstStyle/>
          <a:p>
            <a:pPr marL="8061" algn="ctr" defTabSz="829178">
              <a:defRPr/>
            </a:pPr>
            <a:r>
              <a:rPr sz="2902" spc="9" dirty="0">
                <a:solidFill>
                  <a:prstClr val="black"/>
                </a:solidFill>
                <a:latin typeface="Calibri"/>
                <a:cs typeface="Calibri"/>
              </a:rPr>
              <a:t>W</a:t>
            </a:r>
            <a:r>
              <a:rPr sz="2902" spc="-32" dirty="0">
                <a:solidFill>
                  <a:prstClr val="black"/>
                </a:solidFill>
                <a:latin typeface="Calibri"/>
                <a:cs typeface="Calibri"/>
              </a:rPr>
              <a:t>a</a:t>
            </a:r>
            <a:r>
              <a:rPr sz="2902" spc="18" dirty="0">
                <a:solidFill>
                  <a:prstClr val="black"/>
                </a:solidFill>
                <a:latin typeface="Calibri"/>
                <a:cs typeface="Calibri"/>
              </a:rPr>
              <a:t>s</a:t>
            </a:r>
            <a:r>
              <a:rPr sz="2902" spc="5" dirty="0">
                <a:solidFill>
                  <a:prstClr val="black"/>
                </a:solidFill>
                <a:latin typeface="Calibri"/>
                <a:cs typeface="Calibri"/>
              </a:rPr>
              <a:t>te</a:t>
            </a:r>
            <a:r>
              <a:rPr lang="en-US" sz="2902" spc="5" dirty="0">
                <a:solidFill>
                  <a:prstClr val="black"/>
                </a:solidFill>
                <a:latin typeface="Calibri"/>
                <a:cs typeface="Calibri"/>
              </a:rPr>
              <a:t> Material</a:t>
            </a:r>
            <a:endParaRPr sz="2902" dirty="0">
              <a:solidFill>
                <a:prstClr val="black"/>
              </a:solidFill>
              <a:latin typeface="Calibri"/>
              <a:cs typeface="Calibri"/>
            </a:endParaRPr>
          </a:p>
        </p:txBody>
      </p:sp>
      <p:sp>
        <p:nvSpPr>
          <p:cNvPr id="235" name="object 147"/>
          <p:cNvSpPr txBox="1"/>
          <p:nvPr/>
        </p:nvSpPr>
        <p:spPr>
          <a:xfrm>
            <a:off x="1652257" y="2296249"/>
            <a:ext cx="2082020" cy="893193"/>
          </a:xfrm>
          <a:prstGeom prst="rect">
            <a:avLst/>
          </a:prstGeom>
          <a:solidFill>
            <a:schemeClr val="bg1">
              <a:lumMod val="85000"/>
            </a:schemeClr>
          </a:solidFill>
          <a:ln w="4767">
            <a:noFill/>
          </a:ln>
        </p:spPr>
        <p:txBody>
          <a:bodyPr vert="horz" wrap="square" lIns="0" tIns="0" rIns="0" bIns="0" rtlCol="0" anchor="ctr" anchorCtr="0">
            <a:spAutoFit/>
          </a:bodyPr>
          <a:lstStyle/>
          <a:p>
            <a:pPr marR="146834" algn="ctr" defTabSz="2124768">
              <a:defRPr/>
            </a:pPr>
            <a:r>
              <a:rPr sz="2902" spc="-18" dirty="0">
                <a:solidFill>
                  <a:prstClr val="black"/>
                </a:solidFill>
                <a:latin typeface="Calibri"/>
                <a:cs typeface="Calibri"/>
              </a:rPr>
              <a:t>R</a:t>
            </a:r>
            <a:r>
              <a:rPr sz="2902" spc="5" dirty="0">
                <a:solidFill>
                  <a:prstClr val="black"/>
                </a:solidFill>
                <a:latin typeface="Calibri"/>
                <a:cs typeface="Calibri"/>
              </a:rPr>
              <a:t>aw</a:t>
            </a:r>
            <a:r>
              <a:rPr sz="2902" dirty="0">
                <a:solidFill>
                  <a:prstClr val="black"/>
                </a:solidFill>
                <a:latin typeface="Calibri"/>
                <a:cs typeface="Calibri"/>
              </a:rPr>
              <a:t> </a:t>
            </a:r>
            <a:r>
              <a:rPr lang="en-US" sz="2902" spc="5" dirty="0">
                <a:solidFill>
                  <a:prstClr val="black"/>
                </a:solidFill>
                <a:latin typeface="Calibri"/>
                <a:cs typeface="Calibri"/>
              </a:rPr>
              <a:t>Material</a:t>
            </a:r>
            <a:endParaRPr sz="2902" dirty="0">
              <a:solidFill>
                <a:prstClr val="black"/>
              </a:solidFill>
              <a:latin typeface="Calibri"/>
              <a:cs typeface="Calibri"/>
            </a:endParaRPr>
          </a:p>
        </p:txBody>
      </p:sp>
      <p:cxnSp>
        <p:nvCxnSpPr>
          <p:cNvPr id="251" name="Straight Arrow Connector 250"/>
          <p:cNvCxnSpPr>
            <a:stCxn id="235" idx="3"/>
          </p:cNvCxnSpPr>
          <p:nvPr/>
        </p:nvCxnSpPr>
        <p:spPr>
          <a:xfrm flipV="1">
            <a:off x="3734277" y="2731271"/>
            <a:ext cx="1947134" cy="11574"/>
          </a:xfrm>
          <a:prstGeom prst="straightConnector1">
            <a:avLst/>
          </a:prstGeom>
          <a:ln w="34925">
            <a:solidFill>
              <a:schemeClr val="tx2"/>
            </a:solidFill>
            <a:headEnd type="stealth" w="lg" len="lg"/>
            <a:tailEnd type="none" w="lg" len="lg"/>
          </a:ln>
        </p:spPr>
        <p:style>
          <a:lnRef idx="1">
            <a:schemeClr val="accent1"/>
          </a:lnRef>
          <a:fillRef idx="0">
            <a:schemeClr val="accent1"/>
          </a:fillRef>
          <a:effectRef idx="0">
            <a:schemeClr val="accent1"/>
          </a:effectRef>
          <a:fontRef idx="minor">
            <a:schemeClr val="tx1"/>
          </a:fontRef>
        </p:style>
      </p:cxnSp>
      <p:sp>
        <p:nvSpPr>
          <p:cNvPr id="253" name="TextBox 252"/>
          <p:cNvSpPr txBox="1"/>
          <p:nvPr/>
        </p:nvSpPr>
        <p:spPr>
          <a:xfrm>
            <a:off x="4023053" y="2662172"/>
            <a:ext cx="1520161" cy="427168"/>
          </a:xfrm>
          <a:prstGeom prst="rect">
            <a:avLst/>
          </a:prstGeom>
          <a:noFill/>
          <a:ln>
            <a:noFill/>
          </a:ln>
        </p:spPr>
        <p:txBody>
          <a:bodyPr wrap="square" rtlCol="0">
            <a:spAutoFit/>
          </a:bodyPr>
          <a:lstStyle/>
          <a:p>
            <a:pPr defTabSz="829178">
              <a:defRPr/>
            </a:pPr>
            <a:r>
              <a:rPr lang="en-US" sz="2176" dirty="0">
                <a:solidFill>
                  <a:prstClr val="black"/>
                </a:solidFill>
                <a:latin typeface="Calibri"/>
              </a:rPr>
              <a:t>Has-input</a:t>
            </a:r>
          </a:p>
        </p:txBody>
      </p:sp>
      <p:cxnSp>
        <p:nvCxnSpPr>
          <p:cNvPr id="255" name="Straight Arrow Connector 254"/>
          <p:cNvCxnSpPr>
            <a:stCxn id="256" idx="1"/>
            <a:endCxn id="233" idx="1"/>
          </p:cNvCxnSpPr>
          <p:nvPr/>
        </p:nvCxnSpPr>
        <p:spPr>
          <a:xfrm flipV="1">
            <a:off x="7266084" y="2731271"/>
            <a:ext cx="1563940" cy="2024"/>
          </a:xfrm>
          <a:prstGeom prst="straightConnector1">
            <a:avLst/>
          </a:prstGeom>
          <a:ln w="34925">
            <a:solidFill>
              <a:schemeClr val="tx2"/>
            </a:solidFill>
            <a:headEnd type="none" w="lg" len="lg"/>
            <a:tailEnd type="stealth" w="lg" len="lg"/>
          </a:ln>
        </p:spPr>
        <p:style>
          <a:lnRef idx="1">
            <a:schemeClr val="accent1"/>
          </a:lnRef>
          <a:fillRef idx="0">
            <a:schemeClr val="accent1"/>
          </a:fillRef>
          <a:effectRef idx="0">
            <a:schemeClr val="accent1"/>
          </a:effectRef>
          <a:fontRef idx="minor">
            <a:schemeClr val="tx1"/>
          </a:fontRef>
        </p:style>
      </p:cxnSp>
      <p:sp>
        <p:nvSpPr>
          <p:cNvPr id="2" name="Slide Number Placeholder 1"/>
          <p:cNvSpPr>
            <a:spLocks noGrp="1"/>
          </p:cNvSpPr>
          <p:nvPr>
            <p:ph type="sldNum" sz="quarter" idx="7"/>
          </p:nvPr>
        </p:nvSpPr>
        <p:spPr/>
        <p:txBody>
          <a:bodyPr/>
          <a:lstStyle/>
          <a:p>
            <a:pPr defTabSz="829178">
              <a:defRPr/>
            </a:pPr>
            <a:fld id="{B6F15528-21DE-4FAA-801E-634DDDAF4B2B}" type="slidenum">
              <a:rPr lang="en-US">
                <a:solidFill>
                  <a:prstClr val="black">
                    <a:tint val="75000"/>
                  </a:prstClr>
                </a:solidFill>
                <a:latin typeface="Calibri"/>
              </a:rPr>
              <a:pPr defTabSz="829178">
                <a:defRPr/>
              </a:pPr>
              <a:t>152</a:t>
            </a:fld>
            <a:endParaRPr lang="en-US">
              <a:solidFill>
                <a:prstClr val="black">
                  <a:tint val="75000"/>
                </a:prstClr>
              </a:solidFill>
              <a:latin typeface="Calibri"/>
            </a:endParaRPr>
          </a:p>
        </p:txBody>
      </p:sp>
      <p:sp>
        <p:nvSpPr>
          <p:cNvPr id="3" name="TextBox 2"/>
          <p:cNvSpPr txBox="1"/>
          <p:nvPr/>
        </p:nvSpPr>
        <p:spPr>
          <a:xfrm>
            <a:off x="2433794" y="3981787"/>
            <a:ext cx="7393511" cy="845809"/>
          </a:xfrm>
          <a:prstGeom prst="rect">
            <a:avLst/>
          </a:prstGeom>
          <a:noFill/>
        </p:spPr>
        <p:txBody>
          <a:bodyPr wrap="square" rtlCol="0">
            <a:spAutoFit/>
          </a:bodyPr>
          <a:lstStyle/>
          <a:p>
            <a:pPr defTabSz="829178"/>
            <a:r>
              <a:rPr lang="en-US" sz="1632" dirty="0">
                <a:solidFill>
                  <a:prstClr val="black"/>
                </a:solidFill>
                <a:latin typeface="Calibri"/>
              </a:rPr>
              <a:t>We need to deal with the fact that the end-of-life process normally occurs not merely after some process of use, but after long sequence of processes of use or after a long time period has elapsed</a:t>
            </a:r>
          </a:p>
        </p:txBody>
      </p:sp>
    </p:spTree>
    <p:extLst>
      <p:ext uri="{BB962C8B-B14F-4D97-AF65-F5344CB8AC3E}">
        <p14:creationId xmlns:p14="http://schemas.microsoft.com/office/powerpoint/2010/main" val="322151668"/>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5" name="object 35"/>
          <p:cNvSpPr/>
          <p:nvPr/>
        </p:nvSpPr>
        <p:spPr>
          <a:xfrm>
            <a:off x="8561655" y="2125081"/>
            <a:ext cx="849332" cy="445684"/>
          </a:xfrm>
          <a:custGeom>
            <a:avLst/>
            <a:gdLst/>
            <a:ahLst/>
            <a:cxnLst/>
            <a:rect l="l" t="t" r="r" b="b"/>
            <a:pathLst>
              <a:path w="936625" h="491489">
                <a:moveTo>
                  <a:pt x="0" y="491401"/>
                </a:moveTo>
                <a:lnTo>
                  <a:pt x="936002" y="491401"/>
                </a:lnTo>
                <a:lnTo>
                  <a:pt x="936002" y="0"/>
                </a:lnTo>
                <a:lnTo>
                  <a:pt x="0" y="0"/>
                </a:lnTo>
                <a:lnTo>
                  <a:pt x="0" y="491401"/>
                </a:lnTo>
                <a:close/>
              </a:path>
            </a:pathLst>
          </a:custGeom>
          <a:solidFill>
            <a:srgbClr val="FFC000"/>
          </a:solidFill>
          <a:ln w="4767">
            <a:solidFill>
              <a:srgbClr val="FFC000"/>
            </a:solidFill>
          </a:ln>
        </p:spPr>
        <p:txBody>
          <a:bodyPr wrap="square" lIns="0" tIns="0" rIns="0" bIns="0" rtlCol="0"/>
          <a:lstStyle/>
          <a:p>
            <a:pPr defTabSz="829178">
              <a:defRPr/>
            </a:pPr>
            <a:endParaRPr sz="1632">
              <a:solidFill>
                <a:prstClr val="black"/>
              </a:solidFill>
              <a:latin typeface="Calibri"/>
            </a:endParaRPr>
          </a:p>
        </p:txBody>
      </p:sp>
      <p:sp>
        <p:nvSpPr>
          <p:cNvPr id="54" name="object 54"/>
          <p:cNvSpPr/>
          <p:nvPr/>
        </p:nvSpPr>
        <p:spPr>
          <a:xfrm>
            <a:off x="6691105" y="1183307"/>
            <a:ext cx="41458" cy="221019"/>
          </a:xfrm>
          <a:custGeom>
            <a:avLst/>
            <a:gdLst/>
            <a:ahLst/>
            <a:cxnLst/>
            <a:rect l="l" t="t" r="r" b="b"/>
            <a:pathLst>
              <a:path h="190500">
                <a:moveTo>
                  <a:pt x="0" y="0"/>
                </a:moveTo>
                <a:lnTo>
                  <a:pt x="0" y="9668"/>
                </a:lnTo>
                <a:lnTo>
                  <a:pt x="0" y="20102"/>
                </a:lnTo>
                <a:lnTo>
                  <a:pt x="0" y="31224"/>
                </a:lnTo>
                <a:lnTo>
                  <a:pt x="0" y="108117"/>
                </a:lnTo>
                <a:lnTo>
                  <a:pt x="0" y="121909"/>
                </a:lnTo>
                <a:lnTo>
                  <a:pt x="0" y="135775"/>
                </a:lnTo>
                <a:lnTo>
                  <a:pt x="0" y="149639"/>
                </a:lnTo>
                <a:lnTo>
                  <a:pt x="0" y="163423"/>
                </a:lnTo>
                <a:lnTo>
                  <a:pt x="0" y="177051"/>
                </a:lnTo>
                <a:lnTo>
                  <a:pt x="0" y="190446"/>
                </a:lnTo>
              </a:path>
            </a:pathLst>
          </a:custGeom>
          <a:solidFill>
            <a:schemeClr val="accent1"/>
          </a:solidFill>
          <a:ln w="12700">
            <a:solidFill>
              <a:schemeClr val="accent1"/>
            </a:solidFill>
          </a:ln>
        </p:spPr>
        <p:txBody>
          <a:bodyPr wrap="square" lIns="0" tIns="0" rIns="0" bIns="0" rtlCol="0"/>
          <a:lstStyle/>
          <a:p>
            <a:pPr defTabSz="829178">
              <a:defRPr/>
            </a:pPr>
            <a:endParaRPr sz="1632">
              <a:solidFill>
                <a:prstClr val="black"/>
              </a:solidFill>
              <a:latin typeface="Calibri"/>
            </a:endParaRPr>
          </a:p>
        </p:txBody>
      </p:sp>
      <p:sp>
        <p:nvSpPr>
          <p:cNvPr id="52" name="object 52"/>
          <p:cNvSpPr/>
          <p:nvPr/>
        </p:nvSpPr>
        <p:spPr>
          <a:xfrm>
            <a:off x="6703724" y="618694"/>
            <a:ext cx="41458" cy="389835"/>
          </a:xfrm>
          <a:custGeom>
            <a:avLst/>
            <a:gdLst/>
            <a:ahLst/>
            <a:cxnLst/>
            <a:rect l="l" t="t" r="r" b="b"/>
            <a:pathLst>
              <a:path h="190500">
                <a:moveTo>
                  <a:pt x="0" y="0"/>
                </a:moveTo>
                <a:lnTo>
                  <a:pt x="0" y="9646"/>
                </a:lnTo>
                <a:lnTo>
                  <a:pt x="0" y="20064"/>
                </a:lnTo>
                <a:lnTo>
                  <a:pt x="0" y="31175"/>
                </a:lnTo>
                <a:lnTo>
                  <a:pt x="0" y="42903"/>
                </a:lnTo>
                <a:lnTo>
                  <a:pt x="0" y="55171"/>
                </a:lnTo>
                <a:lnTo>
                  <a:pt x="0" y="67899"/>
                </a:lnTo>
                <a:lnTo>
                  <a:pt x="0" y="81012"/>
                </a:lnTo>
                <a:lnTo>
                  <a:pt x="0" y="94431"/>
                </a:lnTo>
                <a:lnTo>
                  <a:pt x="0" y="108080"/>
                </a:lnTo>
                <a:lnTo>
                  <a:pt x="0" y="121880"/>
                </a:lnTo>
                <a:lnTo>
                  <a:pt x="0" y="135755"/>
                </a:lnTo>
                <a:lnTo>
                  <a:pt x="0" y="149626"/>
                </a:lnTo>
                <a:lnTo>
                  <a:pt x="0" y="163417"/>
                </a:lnTo>
                <a:lnTo>
                  <a:pt x="0" y="177049"/>
                </a:lnTo>
                <a:lnTo>
                  <a:pt x="0" y="190446"/>
                </a:lnTo>
              </a:path>
            </a:pathLst>
          </a:custGeom>
          <a:solidFill>
            <a:srgbClr val="FFC000"/>
          </a:solidFill>
          <a:ln w="12700">
            <a:solidFill>
              <a:srgbClr val="5B9BD4"/>
            </a:solidFill>
          </a:ln>
        </p:spPr>
        <p:txBody>
          <a:bodyPr wrap="square" lIns="0" tIns="0" rIns="0" bIns="0" rtlCol="0"/>
          <a:lstStyle/>
          <a:p>
            <a:pPr defTabSz="829178">
              <a:defRPr/>
            </a:pPr>
            <a:endParaRPr sz="1814">
              <a:solidFill>
                <a:prstClr val="black"/>
              </a:solidFill>
              <a:latin typeface="Calibri"/>
            </a:endParaRPr>
          </a:p>
        </p:txBody>
      </p:sp>
      <p:sp>
        <p:nvSpPr>
          <p:cNvPr id="194" name="object 21"/>
          <p:cNvSpPr/>
          <p:nvPr/>
        </p:nvSpPr>
        <p:spPr>
          <a:xfrm>
            <a:off x="9835363" y="2375192"/>
            <a:ext cx="159365" cy="41458"/>
          </a:xfrm>
          <a:custGeom>
            <a:avLst/>
            <a:gdLst/>
            <a:ahLst/>
            <a:cxnLst/>
            <a:rect l="l" t="t" r="r" b="b"/>
            <a:pathLst>
              <a:path w="118744">
                <a:moveTo>
                  <a:pt x="0" y="0"/>
                </a:moveTo>
                <a:lnTo>
                  <a:pt x="118237" y="0"/>
                </a:lnTo>
              </a:path>
            </a:pathLst>
          </a:custGeom>
          <a:ln w="12700">
            <a:solidFill>
              <a:schemeClr val="accent1"/>
            </a:solidFill>
          </a:ln>
        </p:spPr>
        <p:txBody>
          <a:bodyPr wrap="square" lIns="0" tIns="0" rIns="0" bIns="0" rtlCol="0"/>
          <a:lstStyle/>
          <a:p>
            <a:pPr defTabSz="829178">
              <a:defRPr/>
            </a:pPr>
            <a:endParaRPr sz="1632">
              <a:solidFill>
                <a:prstClr val="black"/>
              </a:solidFill>
              <a:latin typeface="Calibri"/>
            </a:endParaRPr>
          </a:p>
        </p:txBody>
      </p:sp>
      <p:sp>
        <p:nvSpPr>
          <p:cNvPr id="5" name="object 5"/>
          <p:cNvSpPr/>
          <p:nvPr/>
        </p:nvSpPr>
        <p:spPr>
          <a:xfrm>
            <a:off x="6056153" y="897783"/>
            <a:ext cx="1305957" cy="218926"/>
          </a:xfrm>
          <a:custGeom>
            <a:avLst/>
            <a:gdLst/>
            <a:ahLst/>
            <a:cxnLst/>
            <a:rect l="l" t="t" r="r" b="b"/>
            <a:pathLst>
              <a:path w="1440179" h="491490">
                <a:moveTo>
                  <a:pt x="0" y="491401"/>
                </a:moveTo>
                <a:lnTo>
                  <a:pt x="1440052" y="491401"/>
                </a:lnTo>
                <a:lnTo>
                  <a:pt x="1440052" y="0"/>
                </a:lnTo>
                <a:lnTo>
                  <a:pt x="0" y="0"/>
                </a:lnTo>
                <a:lnTo>
                  <a:pt x="0" y="491401"/>
                </a:lnTo>
                <a:close/>
              </a:path>
            </a:pathLst>
          </a:custGeom>
          <a:solidFill>
            <a:srgbClr val="FFC000"/>
          </a:solidFill>
          <a:ln w="4767">
            <a:solidFill>
              <a:srgbClr val="FFC000"/>
            </a:solidFill>
          </a:ln>
        </p:spPr>
        <p:txBody>
          <a:bodyPr wrap="square" lIns="0" tIns="0" rIns="0" bIns="0" rtlCol="0"/>
          <a:lstStyle/>
          <a:p>
            <a:pPr defTabSz="829178">
              <a:defRPr/>
            </a:pPr>
            <a:endParaRPr sz="1814">
              <a:solidFill>
                <a:prstClr val="black"/>
              </a:solidFill>
              <a:latin typeface="Calibri"/>
            </a:endParaRPr>
          </a:p>
        </p:txBody>
      </p:sp>
      <p:sp>
        <p:nvSpPr>
          <p:cNvPr id="6" name="object 6"/>
          <p:cNvSpPr txBox="1"/>
          <p:nvPr/>
        </p:nvSpPr>
        <p:spPr>
          <a:xfrm>
            <a:off x="5844458" y="876431"/>
            <a:ext cx="1530549" cy="251159"/>
          </a:xfrm>
          <a:prstGeom prst="rect">
            <a:avLst/>
          </a:prstGeom>
          <a:solidFill>
            <a:srgbClr val="FFC000"/>
          </a:solidFill>
          <a:ln>
            <a:solidFill>
              <a:srgbClr val="FFC000"/>
            </a:solidFill>
          </a:ln>
        </p:spPr>
        <p:txBody>
          <a:bodyPr vert="horz" wrap="square" lIns="0" tIns="0" rIns="0" bIns="0" rtlCol="0">
            <a:spAutoFit/>
          </a:bodyPr>
          <a:lstStyle/>
          <a:p>
            <a:pPr marL="11516" algn="ctr" defTabSz="829178">
              <a:defRPr/>
            </a:pPr>
            <a:r>
              <a:rPr sz="1632" spc="5" dirty="0">
                <a:solidFill>
                  <a:prstClr val="black"/>
                </a:solidFill>
                <a:latin typeface="Calibri"/>
                <a:cs typeface="Calibri"/>
              </a:rPr>
              <a:t>P</a:t>
            </a:r>
            <a:r>
              <a:rPr sz="1632" spc="-9" dirty="0">
                <a:solidFill>
                  <a:prstClr val="black"/>
                </a:solidFill>
                <a:latin typeface="Calibri"/>
                <a:cs typeface="Calibri"/>
              </a:rPr>
              <a:t>l</a:t>
            </a:r>
            <a:r>
              <a:rPr sz="1632" spc="5" dirty="0">
                <a:solidFill>
                  <a:prstClr val="black"/>
                </a:solidFill>
                <a:latin typeface="Calibri"/>
                <a:cs typeface="Calibri"/>
              </a:rPr>
              <a:t>a</a:t>
            </a:r>
            <a:r>
              <a:rPr sz="1632" spc="-5" dirty="0">
                <a:solidFill>
                  <a:prstClr val="black"/>
                </a:solidFill>
                <a:latin typeface="Calibri"/>
                <a:cs typeface="Calibri"/>
              </a:rPr>
              <a:t>nn</a:t>
            </a:r>
            <a:r>
              <a:rPr sz="1632" spc="-14" dirty="0">
                <a:solidFill>
                  <a:prstClr val="black"/>
                </a:solidFill>
                <a:latin typeface="Calibri"/>
                <a:cs typeface="Calibri"/>
              </a:rPr>
              <a:t>e</a:t>
            </a:r>
            <a:r>
              <a:rPr sz="1632" spc="5" dirty="0">
                <a:solidFill>
                  <a:prstClr val="black"/>
                </a:solidFill>
                <a:latin typeface="Calibri"/>
                <a:cs typeface="Calibri"/>
              </a:rPr>
              <a:t>d</a:t>
            </a:r>
            <a:r>
              <a:rPr sz="1632" spc="-9" dirty="0">
                <a:solidFill>
                  <a:prstClr val="black"/>
                </a:solidFill>
                <a:latin typeface="Calibri"/>
                <a:cs typeface="Calibri"/>
              </a:rPr>
              <a:t> </a:t>
            </a:r>
            <a:r>
              <a:rPr sz="1632" spc="5" dirty="0">
                <a:solidFill>
                  <a:prstClr val="black"/>
                </a:solidFill>
                <a:latin typeface="Calibri"/>
                <a:cs typeface="Calibri"/>
              </a:rPr>
              <a:t>P</a:t>
            </a:r>
            <a:r>
              <a:rPr sz="1632" spc="-14" dirty="0">
                <a:solidFill>
                  <a:prstClr val="black"/>
                </a:solidFill>
                <a:latin typeface="Calibri"/>
                <a:cs typeface="Calibri"/>
              </a:rPr>
              <a:t>r</a:t>
            </a:r>
            <a:r>
              <a:rPr sz="1632" spc="-9" dirty="0">
                <a:solidFill>
                  <a:prstClr val="black"/>
                </a:solidFill>
                <a:latin typeface="Calibri"/>
                <a:cs typeface="Calibri"/>
              </a:rPr>
              <a:t>o</a:t>
            </a:r>
            <a:r>
              <a:rPr sz="1632" spc="-14" dirty="0">
                <a:solidFill>
                  <a:prstClr val="black"/>
                </a:solidFill>
                <a:latin typeface="Calibri"/>
                <a:cs typeface="Calibri"/>
              </a:rPr>
              <a:t>c</a:t>
            </a:r>
            <a:r>
              <a:rPr sz="1632" spc="18" dirty="0">
                <a:solidFill>
                  <a:prstClr val="black"/>
                </a:solidFill>
                <a:latin typeface="Calibri"/>
                <a:cs typeface="Calibri"/>
              </a:rPr>
              <a:t>e</a:t>
            </a:r>
            <a:r>
              <a:rPr sz="1632" spc="-18" dirty="0">
                <a:solidFill>
                  <a:prstClr val="black"/>
                </a:solidFill>
                <a:latin typeface="Calibri"/>
                <a:cs typeface="Calibri"/>
              </a:rPr>
              <a:t>s</a:t>
            </a:r>
            <a:r>
              <a:rPr sz="1632" spc="5" dirty="0">
                <a:solidFill>
                  <a:prstClr val="black"/>
                </a:solidFill>
                <a:latin typeface="Calibri"/>
                <a:cs typeface="Calibri"/>
              </a:rPr>
              <a:t>s</a:t>
            </a:r>
            <a:endParaRPr sz="1632" dirty="0">
              <a:solidFill>
                <a:prstClr val="black"/>
              </a:solidFill>
              <a:latin typeface="Calibri"/>
              <a:cs typeface="Calibri"/>
            </a:endParaRPr>
          </a:p>
        </p:txBody>
      </p:sp>
      <p:sp>
        <p:nvSpPr>
          <p:cNvPr id="8" name="object 8"/>
          <p:cNvSpPr/>
          <p:nvPr/>
        </p:nvSpPr>
        <p:spPr>
          <a:xfrm>
            <a:off x="2457103" y="1385335"/>
            <a:ext cx="8504265" cy="384810"/>
          </a:xfrm>
          <a:custGeom>
            <a:avLst/>
            <a:gdLst/>
            <a:ahLst/>
            <a:cxnLst/>
            <a:rect l="l" t="t" r="r" b="b"/>
            <a:pathLst>
              <a:path w="9378315" h="491489">
                <a:moveTo>
                  <a:pt x="0" y="491401"/>
                </a:moveTo>
                <a:lnTo>
                  <a:pt x="9378061" y="491401"/>
                </a:lnTo>
                <a:lnTo>
                  <a:pt x="9378061" y="0"/>
                </a:lnTo>
                <a:lnTo>
                  <a:pt x="0" y="0"/>
                </a:lnTo>
                <a:lnTo>
                  <a:pt x="0" y="491401"/>
                </a:lnTo>
                <a:close/>
              </a:path>
            </a:pathLst>
          </a:custGeom>
          <a:solidFill>
            <a:srgbClr val="FFC000"/>
          </a:solidFill>
          <a:ln>
            <a:solidFill>
              <a:srgbClr val="FFC000"/>
            </a:solidFill>
          </a:ln>
        </p:spPr>
        <p:txBody>
          <a:bodyPr wrap="square" lIns="0" tIns="0" rIns="0" bIns="0" rtlCol="0"/>
          <a:lstStyle/>
          <a:p>
            <a:pPr defTabSz="829178">
              <a:defRPr/>
            </a:pPr>
            <a:endParaRPr sz="1632">
              <a:solidFill>
                <a:prstClr val="black"/>
              </a:solidFill>
              <a:latin typeface="Calibri"/>
            </a:endParaRPr>
          </a:p>
        </p:txBody>
      </p:sp>
      <p:sp>
        <p:nvSpPr>
          <p:cNvPr id="9" name="object 9"/>
          <p:cNvSpPr/>
          <p:nvPr/>
        </p:nvSpPr>
        <p:spPr>
          <a:xfrm>
            <a:off x="2451591" y="1453793"/>
            <a:ext cx="8504265" cy="319462"/>
          </a:xfrm>
          <a:custGeom>
            <a:avLst/>
            <a:gdLst/>
            <a:ahLst/>
            <a:cxnLst/>
            <a:rect l="l" t="t" r="r" b="b"/>
            <a:pathLst>
              <a:path w="9378315" h="491489">
                <a:moveTo>
                  <a:pt x="0" y="491401"/>
                </a:moveTo>
                <a:lnTo>
                  <a:pt x="9378061" y="491401"/>
                </a:lnTo>
                <a:lnTo>
                  <a:pt x="9378061" y="0"/>
                </a:lnTo>
                <a:lnTo>
                  <a:pt x="0" y="0"/>
                </a:lnTo>
                <a:lnTo>
                  <a:pt x="0" y="491401"/>
                </a:lnTo>
                <a:close/>
              </a:path>
            </a:pathLst>
          </a:custGeom>
          <a:solidFill>
            <a:srgbClr val="FFC000"/>
          </a:solidFill>
          <a:ln w="4767">
            <a:solidFill>
              <a:srgbClr val="FFC000"/>
            </a:solidFill>
          </a:ln>
        </p:spPr>
        <p:txBody>
          <a:bodyPr wrap="square" lIns="0" tIns="0" rIns="0" bIns="0" rtlCol="0"/>
          <a:lstStyle/>
          <a:p>
            <a:pPr defTabSz="829178">
              <a:defRPr/>
            </a:pPr>
            <a:endParaRPr sz="1632">
              <a:solidFill>
                <a:prstClr val="black"/>
              </a:solidFill>
              <a:latin typeface="Calibri"/>
            </a:endParaRPr>
          </a:p>
        </p:txBody>
      </p:sp>
      <p:sp>
        <p:nvSpPr>
          <p:cNvPr id="10" name="object 10"/>
          <p:cNvSpPr txBox="1"/>
          <p:nvPr/>
        </p:nvSpPr>
        <p:spPr>
          <a:xfrm>
            <a:off x="5479891" y="1439952"/>
            <a:ext cx="2620325" cy="279179"/>
          </a:xfrm>
          <a:prstGeom prst="rect">
            <a:avLst/>
          </a:prstGeom>
          <a:solidFill>
            <a:srgbClr val="FFC000"/>
          </a:solidFill>
          <a:ln>
            <a:solidFill>
              <a:srgbClr val="FFC000"/>
            </a:solidFill>
          </a:ln>
        </p:spPr>
        <p:txBody>
          <a:bodyPr vert="horz" wrap="square" lIns="0" tIns="0" rIns="0" bIns="0" rtlCol="0">
            <a:spAutoFit/>
          </a:bodyPr>
          <a:lstStyle/>
          <a:p>
            <a:pPr marL="11516" defTabSz="829178">
              <a:defRPr/>
            </a:pPr>
            <a:r>
              <a:rPr sz="1814" spc="5" dirty="0">
                <a:solidFill>
                  <a:prstClr val="black"/>
                </a:solidFill>
                <a:latin typeface="Calibri"/>
                <a:cs typeface="Calibri"/>
              </a:rPr>
              <a:t>P</a:t>
            </a:r>
            <a:r>
              <a:rPr sz="1814" spc="-14" dirty="0">
                <a:solidFill>
                  <a:prstClr val="black"/>
                </a:solidFill>
                <a:latin typeface="Calibri"/>
                <a:cs typeface="Calibri"/>
              </a:rPr>
              <a:t>r</a:t>
            </a:r>
            <a:r>
              <a:rPr sz="1814" spc="-5" dirty="0">
                <a:solidFill>
                  <a:prstClr val="black"/>
                </a:solidFill>
                <a:latin typeface="Calibri"/>
                <a:cs typeface="Calibri"/>
              </a:rPr>
              <a:t>odu</a:t>
            </a:r>
            <a:r>
              <a:rPr sz="1814" spc="-14" dirty="0">
                <a:solidFill>
                  <a:prstClr val="black"/>
                </a:solidFill>
                <a:latin typeface="Calibri"/>
                <a:cs typeface="Calibri"/>
              </a:rPr>
              <a:t>c</a:t>
            </a:r>
            <a:r>
              <a:rPr sz="1814" dirty="0">
                <a:solidFill>
                  <a:prstClr val="black"/>
                </a:solidFill>
                <a:latin typeface="Calibri"/>
                <a:cs typeface="Calibri"/>
              </a:rPr>
              <a:t>t</a:t>
            </a:r>
            <a:r>
              <a:rPr sz="1814" spc="-5" dirty="0">
                <a:solidFill>
                  <a:prstClr val="black"/>
                </a:solidFill>
                <a:latin typeface="Calibri"/>
                <a:cs typeface="Calibri"/>
              </a:rPr>
              <a:t> </a:t>
            </a:r>
            <a:r>
              <a:rPr sz="1814" spc="23" dirty="0">
                <a:solidFill>
                  <a:prstClr val="black"/>
                </a:solidFill>
                <a:latin typeface="Calibri"/>
                <a:cs typeface="Calibri"/>
              </a:rPr>
              <a:t>L</a:t>
            </a:r>
            <a:r>
              <a:rPr sz="1814" spc="-9" dirty="0">
                <a:solidFill>
                  <a:prstClr val="black"/>
                </a:solidFill>
                <a:latin typeface="Calibri"/>
                <a:cs typeface="Calibri"/>
              </a:rPr>
              <a:t>if</a:t>
            </a:r>
            <a:r>
              <a:rPr sz="1814" spc="5" dirty="0">
                <a:solidFill>
                  <a:prstClr val="black"/>
                </a:solidFill>
                <a:latin typeface="Calibri"/>
                <a:cs typeface="Calibri"/>
              </a:rPr>
              <a:t>e</a:t>
            </a:r>
            <a:r>
              <a:rPr sz="1814" spc="-18" dirty="0">
                <a:solidFill>
                  <a:prstClr val="black"/>
                </a:solidFill>
                <a:latin typeface="Calibri"/>
                <a:cs typeface="Calibri"/>
              </a:rPr>
              <a:t> </a:t>
            </a:r>
            <a:r>
              <a:rPr sz="1814" spc="-9" dirty="0">
                <a:solidFill>
                  <a:prstClr val="black"/>
                </a:solidFill>
                <a:latin typeface="Calibri"/>
                <a:cs typeface="Calibri"/>
              </a:rPr>
              <a:t>C</a:t>
            </a:r>
            <a:r>
              <a:rPr sz="1814" spc="-5" dirty="0">
                <a:solidFill>
                  <a:prstClr val="black"/>
                </a:solidFill>
                <a:latin typeface="Calibri"/>
                <a:cs typeface="Calibri"/>
              </a:rPr>
              <a:t>y</a:t>
            </a:r>
            <a:r>
              <a:rPr sz="1814" spc="23" dirty="0">
                <a:solidFill>
                  <a:prstClr val="black"/>
                </a:solidFill>
                <a:latin typeface="Calibri"/>
                <a:cs typeface="Calibri"/>
              </a:rPr>
              <a:t>c</a:t>
            </a:r>
            <a:r>
              <a:rPr sz="1814" spc="-9" dirty="0">
                <a:solidFill>
                  <a:prstClr val="black"/>
                </a:solidFill>
                <a:latin typeface="Calibri"/>
                <a:cs typeface="Calibri"/>
              </a:rPr>
              <a:t>l</a:t>
            </a:r>
            <a:r>
              <a:rPr sz="1814" spc="5" dirty="0">
                <a:solidFill>
                  <a:prstClr val="black"/>
                </a:solidFill>
                <a:latin typeface="Calibri"/>
                <a:cs typeface="Calibri"/>
              </a:rPr>
              <a:t>e</a:t>
            </a:r>
            <a:r>
              <a:rPr sz="1814" spc="-9" dirty="0">
                <a:solidFill>
                  <a:prstClr val="black"/>
                </a:solidFill>
                <a:latin typeface="Calibri"/>
                <a:cs typeface="Calibri"/>
              </a:rPr>
              <a:t> </a:t>
            </a:r>
            <a:r>
              <a:rPr sz="1814" spc="-5" dirty="0">
                <a:solidFill>
                  <a:prstClr val="black"/>
                </a:solidFill>
                <a:latin typeface="Calibri"/>
                <a:cs typeface="Calibri"/>
              </a:rPr>
              <a:t>(</a:t>
            </a:r>
            <a:r>
              <a:rPr sz="1814" spc="5" dirty="0">
                <a:solidFill>
                  <a:prstClr val="black"/>
                </a:solidFill>
                <a:latin typeface="Calibri"/>
                <a:cs typeface="Calibri"/>
              </a:rPr>
              <a:t>P</a:t>
            </a:r>
            <a:r>
              <a:rPr sz="1814" spc="-9" dirty="0">
                <a:solidFill>
                  <a:prstClr val="black"/>
                </a:solidFill>
                <a:latin typeface="Calibri"/>
                <a:cs typeface="Calibri"/>
              </a:rPr>
              <a:t>L</a:t>
            </a:r>
            <a:r>
              <a:rPr sz="1814" spc="-5" dirty="0">
                <a:solidFill>
                  <a:prstClr val="black"/>
                </a:solidFill>
                <a:latin typeface="Calibri"/>
                <a:cs typeface="Calibri"/>
              </a:rPr>
              <a:t>C</a:t>
            </a:r>
            <a:r>
              <a:rPr sz="1814" dirty="0">
                <a:solidFill>
                  <a:prstClr val="black"/>
                </a:solidFill>
                <a:latin typeface="Calibri"/>
                <a:cs typeface="Calibri"/>
              </a:rPr>
              <a:t>)</a:t>
            </a:r>
          </a:p>
        </p:txBody>
      </p:sp>
      <p:sp>
        <p:nvSpPr>
          <p:cNvPr id="12" name="object 12"/>
          <p:cNvSpPr/>
          <p:nvPr/>
        </p:nvSpPr>
        <p:spPr>
          <a:xfrm>
            <a:off x="4056680" y="2125081"/>
            <a:ext cx="848757" cy="445684"/>
          </a:xfrm>
          <a:custGeom>
            <a:avLst/>
            <a:gdLst/>
            <a:ahLst/>
            <a:cxnLst/>
            <a:rect l="l" t="t" r="r" b="b"/>
            <a:pathLst>
              <a:path w="935989" h="491489">
                <a:moveTo>
                  <a:pt x="0" y="491401"/>
                </a:moveTo>
                <a:lnTo>
                  <a:pt x="936002" y="491401"/>
                </a:lnTo>
                <a:lnTo>
                  <a:pt x="936002" y="0"/>
                </a:lnTo>
                <a:lnTo>
                  <a:pt x="0" y="0"/>
                </a:lnTo>
                <a:lnTo>
                  <a:pt x="0" y="491401"/>
                </a:lnTo>
                <a:close/>
              </a:path>
            </a:pathLst>
          </a:custGeom>
          <a:solidFill>
            <a:srgbClr val="FFC000"/>
          </a:solidFill>
          <a:ln>
            <a:solidFill>
              <a:srgbClr val="FFC000"/>
            </a:solidFill>
          </a:ln>
        </p:spPr>
        <p:txBody>
          <a:bodyPr wrap="square" lIns="0" tIns="0" rIns="0" bIns="0" rtlCol="0"/>
          <a:lstStyle/>
          <a:p>
            <a:pPr defTabSz="829178">
              <a:defRPr/>
            </a:pPr>
            <a:endParaRPr sz="1632">
              <a:solidFill>
                <a:prstClr val="black"/>
              </a:solidFill>
              <a:latin typeface="Calibri"/>
            </a:endParaRPr>
          </a:p>
        </p:txBody>
      </p:sp>
      <p:sp>
        <p:nvSpPr>
          <p:cNvPr id="13" name="object 13"/>
          <p:cNvSpPr/>
          <p:nvPr/>
        </p:nvSpPr>
        <p:spPr>
          <a:xfrm>
            <a:off x="4056680" y="2125081"/>
            <a:ext cx="848757" cy="499508"/>
          </a:xfrm>
          <a:custGeom>
            <a:avLst/>
            <a:gdLst/>
            <a:ahLst/>
            <a:cxnLst/>
            <a:rect l="l" t="t" r="r" b="b"/>
            <a:pathLst>
              <a:path w="935989" h="491489">
                <a:moveTo>
                  <a:pt x="0" y="491401"/>
                </a:moveTo>
                <a:lnTo>
                  <a:pt x="936002" y="491401"/>
                </a:lnTo>
                <a:lnTo>
                  <a:pt x="936002" y="0"/>
                </a:lnTo>
                <a:lnTo>
                  <a:pt x="0" y="0"/>
                </a:lnTo>
                <a:lnTo>
                  <a:pt x="0" y="491401"/>
                </a:lnTo>
                <a:close/>
              </a:path>
            </a:pathLst>
          </a:custGeom>
          <a:solidFill>
            <a:srgbClr val="FFC000"/>
          </a:solidFill>
          <a:ln w="4767">
            <a:solidFill>
              <a:srgbClr val="FFC000"/>
            </a:solidFill>
          </a:ln>
        </p:spPr>
        <p:txBody>
          <a:bodyPr wrap="square" lIns="0" tIns="0" rIns="0" bIns="0" rtlCol="0"/>
          <a:lstStyle/>
          <a:p>
            <a:pPr defTabSz="829178">
              <a:defRPr/>
            </a:pPr>
            <a:endParaRPr sz="1632">
              <a:solidFill>
                <a:prstClr val="black"/>
              </a:solidFill>
              <a:latin typeface="Calibri"/>
            </a:endParaRPr>
          </a:p>
        </p:txBody>
      </p:sp>
      <p:sp>
        <p:nvSpPr>
          <p:cNvPr id="14" name="object 14"/>
          <p:cNvSpPr txBox="1"/>
          <p:nvPr/>
        </p:nvSpPr>
        <p:spPr>
          <a:xfrm>
            <a:off x="4103347" y="2143930"/>
            <a:ext cx="839286" cy="439544"/>
          </a:xfrm>
          <a:prstGeom prst="rect">
            <a:avLst/>
          </a:prstGeom>
          <a:solidFill>
            <a:srgbClr val="FFC000"/>
          </a:solidFill>
          <a:ln>
            <a:solidFill>
              <a:srgbClr val="FFC000"/>
            </a:solidFill>
          </a:ln>
        </p:spPr>
        <p:txBody>
          <a:bodyPr vert="horz" wrap="square" lIns="0" tIns="0" rIns="0" bIns="0" rtlCol="0">
            <a:spAutoFit/>
          </a:bodyPr>
          <a:lstStyle/>
          <a:p>
            <a:pPr algn="ctr" defTabSz="829178">
              <a:defRPr/>
            </a:pPr>
            <a:r>
              <a:rPr sz="952" spc="5" dirty="0">
                <a:solidFill>
                  <a:prstClr val="black"/>
                </a:solidFill>
                <a:latin typeface="Calibri"/>
                <a:cs typeface="Calibri"/>
              </a:rPr>
              <a:t>P</a:t>
            </a:r>
            <a:r>
              <a:rPr sz="952" spc="-14" dirty="0">
                <a:solidFill>
                  <a:prstClr val="black"/>
                </a:solidFill>
                <a:latin typeface="Calibri"/>
                <a:cs typeface="Calibri"/>
              </a:rPr>
              <a:t>r</a:t>
            </a:r>
            <a:r>
              <a:rPr sz="952" spc="-9" dirty="0">
                <a:solidFill>
                  <a:prstClr val="black"/>
                </a:solidFill>
                <a:latin typeface="Calibri"/>
                <a:cs typeface="Calibri"/>
              </a:rPr>
              <a:t>o</a:t>
            </a:r>
            <a:r>
              <a:rPr sz="952" spc="-5" dirty="0">
                <a:solidFill>
                  <a:prstClr val="black"/>
                </a:solidFill>
                <a:latin typeface="Calibri"/>
                <a:cs typeface="Calibri"/>
              </a:rPr>
              <a:t>du</a:t>
            </a:r>
            <a:r>
              <a:rPr sz="952" spc="-14" dirty="0">
                <a:solidFill>
                  <a:prstClr val="black"/>
                </a:solidFill>
                <a:latin typeface="Calibri"/>
                <a:cs typeface="Calibri"/>
              </a:rPr>
              <a:t>c</a:t>
            </a:r>
            <a:r>
              <a:rPr sz="952" spc="5" dirty="0">
                <a:solidFill>
                  <a:prstClr val="black"/>
                </a:solidFill>
                <a:latin typeface="Calibri"/>
                <a:cs typeface="Calibri"/>
              </a:rPr>
              <a:t>t</a:t>
            </a:r>
            <a:r>
              <a:rPr sz="952" spc="-14" dirty="0">
                <a:solidFill>
                  <a:prstClr val="black"/>
                </a:solidFill>
                <a:latin typeface="Calibri"/>
                <a:cs typeface="Calibri"/>
              </a:rPr>
              <a:t>i</a:t>
            </a:r>
            <a:r>
              <a:rPr sz="952" spc="27" dirty="0">
                <a:solidFill>
                  <a:prstClr val="black"/>
                </a:solidFill>
                <a:latin typeface="Calibri"/>
                <a:cs typeface="Calibri"/>
              </a:rPr>
              <a:t>o</a:t>
            </a:r>
            <a:r>
              <a:rPr sz="952" spc="5" dirty="0">
                <a:solidFill>
                  <a:prstClr val="black"/>
                </a:solidFill>
                <a:latin typeface="Calibri"/>
                <a:cs typeface="Calibri"/>
              </a:rPr>
              <a:t>n</a:t>
            </a:r>
            <a:r>
              <a:rPr sz="952" spc="-9" dirty="0">
                <a:solidFill>
                  <a:prstClr val="black"/>
                </a:solidFill>
                <a:latin typeface="Calibri"/>
                <a:cs typeface="Calibri"/>
              </a:rPr>
              <a:t> </a:t>
            </a:r>
            <a:r>
              <a:rPr sz="952" spc="-32" dirty="0">
                <a:solidFill>
                  <a:prstClr val="black"/>
                </a:solidFill>
                <a:latin typeface="Calibri"/>
                <a:cs typeface="Calibri"/>
              </a:rPr>
              <a:t>P</a:t>
            </a:r>
            <a:r>
              <a:rPr sz="952" spc="-9" dirty="0">
                <a:solidFill>
                  <a:prstClr val="black"/>
                </a:solidFill>
                <a:latin typeface="Calibri"/>
                <a:cs typeface="Calibri"/>
              </a:rPr>
              <a:t>l</a:t>
            </a:r>
            <a:r>
              <a:rPr sz="952" spc="5" dirty="0">
                <a:solidFill>
                  <a:prstClr val="black"/>
                </a:solidFill>
                <a:latin typeface="Calibri"/>
                <a:cs typeface="Calibri"/>
              </a:rPr>
              <a:t>an</a:t>
            </a:r>
            <a:endParaRPr sz="952" dirty="0">
              <a:solidFill>
                <a:prstClr val="black"/>
              </a:solidFill>
              <a:latin typeface="Calibri"/>
              <a:cs typeface="Calibri"/>
            </a:endParaRPr>
          </a:p>
          <a:p>
            <a:pPr algn="ctr" defTabSz="829178">
              <a:defRPr/>
            </a:pPr>
            <a:r>
              <a:rPr sz="952" spc="5" dirty="0">
                <a:solidFill>
                  <a:prstClr val="black"/>
                </a:solidFill>
                <a:latin typeface="Calibri"/>
                <a:cs typeface="Calibri"/>
              </a:rPr>
              <a:t>G</a:t>
            </a:r>
            <a:r>
              <a:rPr sz="952" spc="-14" dirty="0">
                <a:solidFill>
                  <a:prstClr val="black"/>
                </a:solidFill>
                <a:latin typeface="Calibri"/>
                <a:cs typeface="Calibri"/>
              </a:rPr>
              <a:t>e</a:t>
            </a:r>
            <a:r>
              <a:rPr sz="952" spc="5" dirty="0">
                <a:solidFill>
                  <a:prstClr val="black"/>
                </a:solidFill>
                <a:latin typeface="Calibri"/>
                <a:cs typeface="Calibri"/>
              </a:rPr>
              <a:t>n</a:t>
            </a:r>
            <a:r>
              <a:rPr lang="en-US" sz="952" spc="5" dirty="0">
                <a:solidFill>
                  <a:prstClr val="black"/>
                </a:solidFill>
                <a:latin typeface="Calibri"/>
                <a:cs typeface="Calibri"/>
              </a:rPr>
              <a:t>eration</a:t>
            </a:r>
            <a:r>
              <a:rPr sz="952" spc="-9" dirty="0">
                <a:solidFill>
                  <a:prstClr val="black"/>
                </a:solidFill>
                <a:latin typeface="Calibri"/>
                <a:cs typeface="Calibri"/>
              </a:rPr>
              <a:t> </a:t>
            </a:r>
            <a:r>
              <a:rPr sz="952" spc="5" dirty="0">
                <a:solidFill>
                  <a:prstClr val="black"/>
                </a:solidFill>
                <a:latin typeface="Calibri"/>
                <a:cs typeface="Calibri"/>
              </a:rPr>
              <a:t>P</a:t>
            </a:r>
            <a:r>
              <a:rPr sz="952" spc="-14" dirty="0">
                <a:solidFill>
                  <a:prstClr val="black"/>
                </a:solidFill>
                <a:latin typeface="Calibri"/>
                <a:cs typeface="Calibri"/>
              </a:rPr>
              <a:t>r</a:t>
            </a:r>
            <a:r>
              <a:rPr sz="952" spc="-5" dirty="0">
                <a:solidFill>
                  <a:prstClr val="black"/>
                </a:solidFill>
                <a:latin typeface="Calibri"/>
                <a:cs typeface="Calibri"/>
              </a:rPr>
              <a:t>o</a:t>
            </a:r>
            <a:r>
              <a:rPr sz="952" spc="23" dirty="0">
                <a:solidFill>
                  <a:prstClr val="black"/>
                </a:solidFill>
                <a:latin typeface="Calibri"/>
                <a:cs typeface="Calibri"/>
              </a:rPr>
              <a:t>c</a:t>
            </a:r>
            <a:r>
              <a:rPr sz="952" spc="-14" dirty="0">
                <a:solidFill>
                  <a:prstClr val="black"/>
                </a:solidFill>
                <a:latin typeface="Calibri"/>
                <a:cs typeface="Calibri"/>
              </a:rPr>
              <a:t>e</a:t>
            </a:r>
            <a:r>
              <a:rPr sz="952" spc="-18" dirty="0">
                <a:solidFill>
                  <a:prstClr val="black"/>
                </a:solidFill>
                <a:latin typeface="Calibri"/>
                <a:cs typeface="Calibri"/>
              </a:rPr>
              <a:t>s</a:t>
            </a:r>
            <a:r>
              <a:rPr sz="952" spc="5" dirty="0">
                <a:solidFill>
                  <a:prstClr val="black"/>
                </a:solidFill>
                <a:latin typeface="Calibri"/>
                <a:cs typeface="Calibri"/>
              </a:rPr>
              <a:t>s</a:t>
            </a:r>
            <a:endParaRPr sz="952" dirty="0">
              <a:solidFill>
                <a:prstClr val="black"/>
              </a:solidFill>
              <a:latin typeface="Calibri"/>
              <a:cs typeface="Calibri"/>
            </a:endParaRPr>
          </a:p>
        </p:txBody>
      </p:sp>
      <p:sp>
        <p:nvSpPr>
          <p:cNvPr id="16" name="object 16"/>
          <p:cNvSpPr/>
          <p:nvPr/>
        </p:nvSpPr>
        <p:spPr>
          <a:xfrm>
            <a:off x="2512969" y="2102981"/>
            <a:ext cx="968749" cy="533346"/>
          </a:xfrm>
          <a:prstGeom prst="rect">
            <a:avLst/>
          </a:prstGeom>
          <a:solidFill>
            <a:srgbClr val="FFC000"/>
          </a:solidFill>
          <a:ln>
            <a:solidFill>
              <a:srgbClr val="FFC000"/>
            </a:solidFill>
          </a:ln>
        </p:spPr>
        <p:txBody>
          <a:bodyPr wrap="square" lIns="0" tIns="0" rIns="0" bIns="0" rtlCol="0"/>
          <a:lstStyle/>
          <a:p>
            <a:pPr defTabSz="829178">
              <a:defRPr/>
            </a:pPr>
            <a:endParaRPr sz="1632">
              <a:solidFill>
                <a:prstClr val="black"/>
              </a:solidFill>
              <a:latin typeface="Calibri"/>
            </a:endParaRPr>
          </a:p>
        </p:txBody>
      </p:sp>
      <p:sp>
        <p:nvSpPr>
          <p:cNvPr id="17" name="object 17"/>
          <p:cNvSpPr/>
          <p:nvPr/>
        </p:nvSpPr>
        <p:spPr>
          <a:xfrm>
            <a:off x="2555038" y="2125081"/>
            <a:ext cx="947222" cy="445684"/>
          </a:xfrm>
          <a:custGeom>
            <a:avLst/>
            <a:gdLst/>
            <a:ahLst/>
            <a:cxnLst/>
            <a:rect l="l" t="t" r="r" b="b"/>
            <a:pathLst>
              <a:path w="1044575" h="491489">
                <a:moveTo>
                  <a:pt x="0" y="491401"/>
                </a:moveTo>
                <a:lnTo>
                  <a:pt x="1044003" y="491401"/>
                </a:lnTo>
                <a:lnTo>
                  <a:pt x="1044003" y="0"/>
                </a:lnTo>
                <a:lnTo>
                  <a:pt x="0" y="0"/>
                </a:lnTo>
                <a:lnTo>
                  <a:pt x="0" y="491401"/>
                </a:lnTo>
                <a:close/>
              </a:path>
            </a:pathLst>
          </a:custGeom>
          <a:solidFill>
            <a:srgbClr val="FFC000"/>
          </a:solidFill>
          <a:ln>
            <a:solidFill>
              <a:srgbClr val="FFC000"/>
            </a:solidFill>
          </a:ln>
        </p:spPr>
        <p:txBody>
          <a:bodyPr wrap="square" lIns="0" tIns="0" rIns="0" bIns="0" rtlCol="0"/>
          <a:lstStyle/>
          <a:p>
            <a:pPr defTabSz="829178">
              <a:defRPr/>
            </a:pPr>
            <a:endParaRPr sz="1632">
              <a:solidFill>
                <a:prstClr val="black"/>
              </a:solidFill>
              <a:latin typeface="Calibri"/>
            </a:endParaRPr>
          </a:p>
        </p:txBody>
      </p:sp>
      <p:sp>
        <p:nvSpPr>
          <p:cNvPr id="18" name="object 18"/>
          <p:cNvSpPr/>
          <p:nvPr/>
        </p:nvSpPr>
        <p:spPr>
          <a:xfrm>
            <a:off x="2555038" y="2125081"/>
            <a:ext cx="947222" cy="445684"/>
          </a:xfrm>
          <a:custGeom>
            <a:avLst/>
            <a:gdLst/>
            <a:ahLst/>
            <a:cxnLst/>
            <a:rect l="l" t="t" r="r" b="b"/>
            <a:pathLst>
              <a:path w="1044575" h="491489">
                <a:moveTo>
                  <a:pt x="0" y="491401"/>
                </a:moveTo>
                <a:lnTo>
                  <a:pt x="1044003" y="491401"/>
                </a:lnTo>
                <a:lnTo>
                  <a:pt x="1044003" y="0"/>
                </a:lnTo>
                <a:lnTo>
                  <a:pt x="0" y="0"/>
                </a:lnTo>
                <a:lnTo>
                  <a:pt x="0" y="491401"/>
                </a:lnTo>
                <a:close/>
              </a:path>
            </a:pathLst>
          </a:custGeom>
          <a:solidFill>
            <a:srgbClr val="FFC000"/>
          </a:solidFill>
          <a:ln w="4767">
            <a:solidFill>
              <a:srgbClr val="FFC000"/>
            </a:solidFill>
          </a:ln>
        </p:spPr>
        <p:txBody>
          <a:bodyPr wrap="square" lIns="0" tIns="0" rIns="0" bIns="0" rtlCol="0"/>
          <a:lstStyle/>
          <a:p>
            <a:pPr defTabSz="829178">
              <a:defRPr/>
            </a:pPr>
            <a:endParaRPr sz="1632">
              <a:solidFill>
                <a:prstClr val="black"/>
              </a:solidFill>
              <a:latin typeface="Calibri"/>
            </a:endParaRPr>
          </a:p>
        </p:txBody>
      </p:sp>
      <p:sp>
        <p:nvSpPr>
          <p:cNvPr id="19" name="object 19"/>
          <p:cNvSpPr txBox="1"/>
          <p:nvPr/>
        </p:nvSpPr>
        <p:spPr>
          <a:xfrm>
            <a:off x="2666134" y="2138951"/>
            <a:ext cx="647196" cy="446532"/>
          </a:xfrm>
          <a:prstGeom prst="rect">
            <a:avLst/>
          </a:prstGeom>
          <a:solidFill>
            <a:srgbClr val="FFC000"/>
          </a:solidFill>
          <a:ln>
            <a:solidFill>
              <a:srgbClr val="FFC000"/>
            </a:solidFill>
          </a:ln>
        </p:spPr>
        <p:txBody>
          <a:bodyPr vert="horz" wrap="square" lIns="0" tIns="0" rIns="0" bIns="0" rtlCol="0">
            <a:spAutoFit/>
          </a:bodyPr>
          <a:lstStyle/>
          <a:p>
            <a:pPr marL="32822" algn="ctr" defTabSz="829178">
              <a:defRPr/>
            </a:pPr>
            <a:r>
              <a:rPr sz="1451" spc="-18" dirty="0">
                <a:solidFill>
                  <a:prstClr val="black"/>
                </a:solidFill>
                <a:latin typeface="Calibri"/>
                <a:cs typeface="Calibri"/>
              </a:rPr>
              <a:t>D</a:t>
            </a:r>
            <a:r>
              <a:rPr sz="1451" spc="18" dirty="0">
                <a:solidFill>
                  <a:prstClr val="black"/>
                </a:solidFill>
                <a:latin typeface="Calibri"/>
                <a:cs typeface="Calibri"/>
              </a:rPr>
              <a:t>e</a:t>
            </a:r>
            <a:r>
              <a:rPr sz="1451" spc="-18" dirty="0">
                <a:solidFill>
                  <a:prstClr val="black"/>
                </a:solidFill>
                <a:latin typeface="Calibri"/>
                <a:cs typeface="Calibri"/>
              </a:rPr>
              <a:t>s</a:t>
            </a:r>
            <a:r>
              <a:rPr sz="1451" spc="-9" dirty="0">
                <a:solidFill>
                  <a:prstClr val="black"/>
                </a:solidFill>
                <a:latin typeface="Calibri"/>
                <a:cs typeface="Calibri"/>
              </a:rPr>
              <a:t>i</a:t>
            </a:r>
            <a:r>
              <a:rPr sz="1451" spc="9" dirty="0">
                <a:solidFill>
                  <a:prstClr val="black"/>
                </a:solidFill>
                <a:latin typeface="Calibri"/>
                <a:cs typeface="Calibri"/>
              </a:rPr>
              <a:t>g</a:t>
            </a:r>
            <a:r>
              <a:rPr sz="1451" spc="5" dirty="0">
                <a:solidFill>
                  <a:prstClr val="black"/>
                </a:solidFill>
                <a:latin typeface="Calibri"/>
                <a:cs typeface="Calibri"/>
              </a:rPr>
              <a:t>n</a:t>
            </a:r>
            <a:endParaRPr sz="1451" dirty="0">
              <a:solidFill>
                <a:prstClr val="black"/>
              </a:solidFill>
              <a:latin typeface="Calibri"/>
              <a:cs typeface="Calibri"/>
            </a:endParaRPr>
          </a:p>
          <a:p>
            <a:pPr marL="11516" algn="ctr" defTabSz="829178">
              <a:defRPr/>
            </a:pPr>
            <a:r>
              <a:rPr sz="1451" spc="-5" dirty="0">
                <a:solidFill>
                  <a:prstClr val="black"/>
                </a:solidFill>
                <a:latin typeface="Calibri"/>
                <a:cs typeface="Calibri"/>
              </a:rPr>
              <a:t>p</a:t>
            </a:r>
            <a:r>
              <a:rPr sz="1451" spc="-18" dirty="0">
                <a:solidFill>
                  <a:prstClr val="black"/>
                </a:solidFill>
                <a:latin typeface="Calibri"/>
                <a:cs typeface="Calibri"/>
              </a:rPr>
              <a:t>r</a:t>
            </a:r>
            <a:r>
              <a:rPr sz="1451" spc="-5" dirty="0">
                <a:solidFill>
                  <a:prstClr val="black"/>
                </a:solidFill>
                <a:latin typeface="Calibri"/>
                <a:cs typeface="Calibri"/>
              </a:rPr>
              <a:t>o</a:t>
            </a:r>
            <a:r>
              <a:rPr sz="1451" spc="23" dirty="0">
                <a:solidFill>
                  <a:prstClr val="black"/>
                </a:solidFill>
                <a:latin typeface="Calibri"/>
                <a:cs typeface="Calibri"/>
              </a:rPr>
              <a:t>c</a:t>
            </a:r>
            <a:r>
              <a:rPr sz="1451" spc="-14" dirty="0">
                <a:solidFill>
                  <a:prstClr val="black"/>
                </a:solidFill>
                <a:latin typeface="Calibri"/>
                <a:cs typeface="Calibri"/>
              </a:rPr>
              <a:t>e</a:t>
            </a:r>
            <a:r>
              <a:rPr sz="1451" spc="-18" dirty="0">
                <a:solidFill>
                  <a:prstClr val="black"/>
                </a:solidFill>
                <a:latin typeface="Calibri"/>
                <a:cs typeface="Calibri"/>
              </a:rPr>
              <a:t>s</a:t>
            </a:r>
            <a:r>
              <a:rPr sz="1451" spc="5" dirty="0">
                <a:solidFill>
                  <a:prstClr val="black"/>
                </a:solidFill>
                <a:latin typeface="Calibri"/>
                <a:cs typeface="Calibri"/>
              </a:rPr>
              <a:t>s</a:t>
            </a:r>
            <a:endParaRPr sz="1451" dirty="0">
              <a:solidFill>
                <a:prstClr val="black"/>
              </a:solidFill>
              <a:latin typeface="Calibri"/>
              <a:cs typeface="Calibri"/>
            </a:endParaRPr>
          </a:p>
        </p:txBody>
      </p:sp>
      <p:sp>
        <p:nvSpPr>
          <p:cNvPr id="20" name="object 20"/>
          <p:cNvSpPr/>
          <p:nvPr/>
        </p:nvSpPr>
        <p:spPr>
          <a:xfrm>
            <a:off x="3949555" y="2347957"/>
            <a:ext cx="36277" cy="0"/>
          </a:xfrm>
          <a:custGeom>
            <a:avLst/>
            <a:gdLst/>
            <a:ahLst/>
            <a:cxnLst/>
            <a:rect l="l" t="t" r="r" b="b"/>
            <a:pathLst>
              <a:path w="40005">
                <a:moveTo>
                  <a:pt x="0" y="0"/>
                </a:moveTo>
                <a:lnTo>
                  <a:pt x="39903" y="0"/>
                </a:lnTo>
              </a:path>
            </a:pathLst>
          </a:custGeom>
          <a:ln w="12700">
            <a:solidFill>
              <a:schemeClr val="accent1"/>
            </a:solidFill>
          </a:ln>
        </p:spPr>
        <p:txBody>
          <a:bodyPr wrap="square" lIns="0" tIns="0" rIns="0" bIns="0" rtlCol="0"/>
          <a:lstStyle/>
          <a:p>
            <a:pPr defTabSz="829178">
              <a:defRPr/>
            </a:pPr>
            <a:endParaRPr sz="1632">
              <a:solidFill>
                <a:prstClr val="black"/>
              </a:solidFill>
              <a:latin typeface="Calibri"/>
            </a:endParaRPr>
          </a:p>
        </p:txBody>
      </p:sp>
      <p:sp>
        <p:nvSpPr>
          <p:cNvPr id="21" name="object 21"/>
          <p:cNvSpPr/>
          <p:nvPr/>
        </p:nvSpPr>
        <p:spPr>
          <a:xfrm>
            <a:off x="3501706" y="2347957"/>
            <a:ext cx="159365" cy="41458"/>
          </a:xfrm>
          <a:custGeom>
            <a:avLst/>
            <a:gdLst/>
            <a:ahLst/>
            <a:cxnLst/>
            <a:rect l="l" t="t" r="r" b="b"/>
            <a:pathLst>
              <a:path w="118744">
                <a:moveTo>
                  <a:pt x="0" y="0"/>
                </a:moveTo>
                <a:lnTo>
                  <a:pt x="118237" y="0"/>
                </a:lnTo>
              </a:path>
            </a:pathLst>
          </a:custGeom>
          <a:ln w="12700">
            <a:solidFill>
              <a:schemeClr val="accent1"/>
            </a:solidFill>
          </a:ln>
        </p:spPr>
        <p:txBody>
          <a:bodyPr wrap="square" lIns="0" tIns="0" rIns="0" bIns="0" rtlCol="0"/>
          <a:lstStyle/>
          <a:p>
            <a:pPr defTabSz="829178">
              <a:defRPr/>
            </a:pPr>
            <a:endParaRPr sz="1632">
              <a:solidFill>
                <a:prstClr val="black"/>
              </a:solidFill>
              <a:latin typeface="Calibri"/>
            </a:endParaRPr>
          </a:p>
        </p:txBody>
      </p:sp>
      <p:sp>
        <p:nvSpPr>
          <p:cNvPr id="22" name="object 22"/>
          <p:cNvSpPr/>
          <p:nvPr/>
        </p:nvSpPr>
        <p:spPr>
          <a:xfrm rot="10800000">
            <a:off x="3470372" y="2316434"/>
            <a:ext cx="81190" cy="81190"/>
          </a:xfrm>
          <a:custGeom>
            <a:avLst/>
            <a:gdLst/>
            <a:ahLst/>
            <a:cxnLst/>
            <a:rect l="l" t="t" r="r" b="b"/>
            <a:pathLst>
              <a:path w="89535" h="89535">
                <a:moveTo>
                  <a:pt x="0" y="0"/>
                </a:moveTo>
                <a:lnTo>
                  <a:pt x="0" y="89408"/>
                </a:lnTo>
                <a:lnTo>
                  <a:pt x="89407" y="44703"/>
                </a:lnTo>
                <a:lnTo>
                  <a:pt x="0" y="0"/>
                </a:lnTo>
                <a:close/>
              </a:path>
            </a:pathLst>
          </a:custGeom>
          <a:solidFill>
            <a:srgbClr val="FFC000"/>
          </a:solidFill>
          <a:ln>
            <a:solidFill>
              <a:schemeClr val="accent1"/>
            </a:solidFill>
          </a:ln>
        </p:spPr>
        <p:txBody>
          <a:bodyPr wrap="square" lIns="0" tIns="0" rIns="0" bIns="0" rtlCol="0"/>
          <a:lstStyle/>
          <a:p>
            <a:pPr defTabSz="829178">
              <a:defRPr/>
            </a:pPr>
            <a:endParaRPr sz="1632">
              <a:solidFill>
                <a:prstClr val="black"/>
              </a:solidFill>
              <a:latin typeface="Calibri"/>
            </a:endParaRPr>
          </a:p>
        </p:txBody>
      </p:sp>
      <p:sp>
        <p:nvSpPr>
          <p:cNvPr id="23" name="object 23"/>
          <p:cNvSpPr txBox="1"/>
          <p:nvPr/>
        </p:nvSpPr>
        <p:spPr>
          <a:xfrm>
            <a:off x="3633734" y="2296243"/>
            <a:ext cx="365069" cy="111569"/>
          </a:xfrm>
          <a:prstGeom prst="rect">
            <a:avLst/>
          </a:prstGeom>
          <a:noFill/>
          <a:ln>
            <a:noFill/>
          </a:ln>
        </p:spPr>
        <p:txBody>
          <a:bodyPr vert="horz" wrap="square" lIns="0" tIns="0" rIns="0" bIns="0" rtlCol="0">
            <a:spAutoFit/>
          </a:bodyPr>
          <a:lstStyle/>
          <a:p>
            <a:pPr marL="11516" defTabSz="829178">
              <a:defRPr/>
            </a:pPr>
            <a:r>
              <a:rPr lang="en-US" sz="725" spc="-9">
                <a:solidFill>
                  <a:prstClr val="black"/>
                </a:solidFill>
                <a:latin typeface="Calibri"/>
                <a:cs typeface="Calibri"/>
              </a:rPr>
              <a:t>Follows</a:t>
            </a:r>
            <a:endParaRPr sz="725">
              <a:solidFill>
                <a:prstClr val="black"/>
              </a:solidFill>
              <a:latin typeface="Calibri"/>
              <a:cs typeface="Calibri"/>
            </a:endParaRPr>
          </a:p>
        </p:txBody>
      </p:sp>
      <p:sp>
        <p:nvSpPr>
          <p:cNvPr id="24" name="object 24"/>
          <p:cNvSpPr/>
          <p:nvPr/>
        </p:nvSpPr>
        <p:spPr>
          <a:xfrm>
            <a:off x="5583522" y="2102981"/>
            <a:ext cx="934991" cy="533346"/>
          </a:xfrm>
          <a:prstGeom prst="rect">
            <a:avLst/>
          </a:prstGeom>
          <a:solidFill>
            <a:srgbClr val="FFC000"/>
          </a:solidFill>
          <a:ln>
            <a:solidFill>
              <a:srgbClr val="FFC000"/>
            </a:solidFill>
          </a:ln>
        </p:spPr>
        <p:txBody>
          <a:bodyPr wrap="square" lIns="0" tIns="0" rIns="0" bIns="0" rtlCol="0"/>
          <a:lstStyle/>
          <a:p>
            <a:pPr defTabSz="829178">
              <a:defRPr/>
            </a:pPr>
            <a:endParaRPr sz="1632">
              <a:solidFill>
                <a:prstClr val="black"/>
              </a:solidFill>
              <a:latin typeface="Calibri"/>
            </a:endParaRPr>
          </a:p>
        </p:txBody>
      </p:sp>
      <p:sp>
        <p:nvSpPr>
          <p:cNvPr id="25" name="object 25"/>
          <p:cNvSpPr/>
          <p:nvPr/>
        </p:nvSpPr>
        <p:spPr>
          <a:xfrm>
            <a:off x="5623599" y="2125081"/>
            <a:ext cx="849332" cy="445684"/>
          </a:xfrm>
          <a:custGeom>
            <a:avLst/>
            <a:gdLst/>
            <a:ahLst/>
            <a:cxnLst/>
            <a:rect l="l" t="t" r="r" b="b"/>
            <a:pathLst>
              <a:path w="936625" h="491489">
                <a:moveTo>
                  <a:pt x="0" y="491401"/>
                </a:moveTo>
                <a:lnTo>
                  <a:pt x="936002" y="491401"/>
                </a:lnTo>
                <a:lnTo>
                  <a:pt x="936002" y="0"/>
                </a:lnTo>
                <a:lnTo>
                  <a:pt x="0" y="0"/>
                </a:lnTo>
                <a:lnTo>
                  <a:pt x="0" y="491401"/>
                </a:lnTo>
                <a:close/>
              </a:path>
            </a:pathLst>
          </a:custGeom>
          <a:solidFill>
            <a:srgbClr val="FFC000"/>
          </a:solidFill>
          <a:ln>
            <a:solidFill>
              <a:srgbClr val="FFC000"/>
            </a:solidFill>
          </a:ln>
        </p:spPr>
        <p:txBody>
          <a:bodyPr wrap="square" lIns="0" tIns="0" rIns="0" bIns="0" rtlCol="0"/>
          <a:lstStyle/>
          <a:p>
            <a:pPr defTabSz="829178">
              <a:defRPr/>
            </a:pPr>
            <a:endParaRPr sz="1632">
              <a:solidFill>
                <a:prstClr val="black"/>
              </a:solidFill>
              <a:latin typeface="Calibri"/>
            </a:endParaRPr>
          </a:p>
        </p:txBody>
      </p:sp>
      <p:sp>
        <p:nvSpPr>
          <p:cNvPr id="26" name="object 26"/>
          <p:cNvSpPr/>
          <p:nvPr/>
        </p:nvSpPr>
        <p:spPr>
          <a:xfrm>
            <a:off x="5623599" y="2125081"/>
            <a:ext cx="849332" cy="445684"/>
          </a:xfrm>
          <a:custGeom>
            <a:avLst/>
            <a:gdLst/>
            <a:ahLst/>
            <a:cxnLst/>
            <a:rect l="l" t="t" r="r" b="b"/>
            <a:pathLst>
              <a:path w="936625" h="491489">
                <a:moveTo>
                  <a:pt x="0" y="491401"/>
                </a:moveTo>
                <a:lnTo>
                  <a:pt x="936002" y="491401"/>
                </a:lnTo>
                <a:lnTo>
                  <a:pt x="936002" y="0"/>
                </a:lnTo>
                <a:lnTo>
                  <a:pt x="0" y="0"/>
                </a:lnTo>
                <a:lnTo>
                  <a:pt x="0" y="491401"/>
                </a:lnTo>
                <a:close/>
              </a:path>
            </a:pathLst>
          </a:custGeom>
          <a:solidFill>
            <a:srgbClr val="FFC000"/>
          </a:solidFill>
          <a:ln w="4767">
            <a:solidFill>
              <a:srgbClr val="FFC000"/>
            </a:solidFill>
          </a:ln>
        </p:spPr>
        <p:txBody>
          <a:bodyPr wrap="square" lIns="0" tIns="0" rIns="0" bIns="0" rtlCol="0"/>
          <a:lstStyle/>
          <a:p>
            <a:pPr defTabSz="829178">
              <a:defRPr/>
            </a:pPr>
            <a:endParaRPr sz="1632">
              <a:solidFill>
                <a:prstClr val="black"/>
              </a:solidFill>
              <a:latin typeface="Calibri"/>
            </a:endParaRPr>
          </a:p>
        </p:txBody>
      </p:sp>
      <p:sp>
        <p:nvSpPr>
          <p:cNvPr id="27" name="object 27"/>
          <p:cNvSpPr txBox="1"/>
          <p:nvPr/>
        </p:nvSpPr>
        <p:spPr>
          <a:xfrm>
            <a:off x="5701465" y="2171243"/>
            <a:ext cx="724404" cy="390876"/>
          </a:xfrm>
          <a:prstGeom prst="rect">
            <a:avLst/>
          </a:prstGeom>
          <a:solidFill>
            <a:srgbClr val="FFC000"/>
          </a:solidFill>
          <a:ln>
            <a:solidFill>
              <a:srgbClr val="FFC000"/>
            </a:solidFill>
          </a:ln>
        </p:spPr>
        <p:txBody>
          <a:bodyPr vert="horz" wrap="square" lIns="0" tIns="0" rIns="0" bIns="0" rtlCol="0">
            <a:spAutoFit/>
          </a:bodyPr>
          <a:lstStyle/>
          <a:p>
            <a:pPr algn="ctr" defTabSz="829178">
              <a:defRPr/>
            </a:pPr>
            <a:r>
              <a:rPr sz="1270" spc="5" dirty="0">
                <a:solidFill>
                  <a:prstClr val="black"/>
                </a:solidFill>
                <a:latin typeface="Calibri"/>
                <a:cs typeface="Calibri"/>
              </a:rPr>
              <a:t>P</a:t>
            </a:r>
            <a:r>
              <a:rPr sz="1270" spc="-14" dirty="0">
                <a:solidFill>
                  <a:prstClr val="black"/>
                </a:solidFill>
                <a:latin typeface="Calibri"/>
                <a:cs typeface="Calibri"/>
              </a:rPr>
              <a:t>r</a:t>
            </a:r>
            <a:r>
              <a:rPr sz="1270" spc="-9" dirty="0">
                <a:solidFill>
                  <a:prstClr val="black"/>
                </a:solidFill>
                <a:latin typeface="Calibri"/>
                <a:cs typeface="Calibri"/>
              </a:rPr>
              <a:t>o</a:t>
            </a:r>
            <a:r>
              <a:rPr sz="1270" spc="-5" dirty="0">
                <a:solidFill>
                  <a:prstClr val="black"/>
                </a:solidFill>
                <a:latin typeface="Calibri"/>
                <a:cs typeface="Calibri"/>
              </a:rPr>
              <a:t>du</a:t>
            </a:r>
            <a:r>
              <a:rPr sz="1270" spc="-14" dirty="0">
                <a:solidFill>
                  <a:prstClr val="black"/>
                </a:solidFill>
                <a:latin typeface="Calibri"/>
                <a:cs typeface="Calibri"/>
              </a:rPr>
              <a:t>c</a:t>
            </a:r>
            <a:r>
              <a:rPr sz="1270" spc="5" dirty="0">
                <a:solidFill>
                  <a:prstClr val="black"/>
                </a:solidFill>
                <a:latin typeface="Calibri"/>
                <a:cs typeface="Calibri"/>
              </a:rPr>
              <a:t>t</a:t>
            </a:r>
            <a:r>
              <a:rPr sz="1270" spc="-14" dirty="0">
                <a:solidFill>
                  <a:prstClr val="black"/>
                </a:solidFill>
                <a:latin typeface="Calibri"/>
                <a:cs typeface="Calibri"/>
              </a:rPr>
              <a:t>i</a:t>
            </a:r>
            <a:r>
              <a:rPr sz="1270" spc="27" dirty="0">
                <a:solidFill>
                  <a:prstClr val="black"/>
                </a:solidFill>
                <a:latin typeface="Calibri"/>
                <a:cs typeface="Calibri"/>
              </a:rPr>
              <a:t>o</a:t>
            </a:r>
            <a:r>
              <a:rPr sz="1270" spc="5" dirty="0">
                <a:solidFill>
                  <a:prstClr val="black"/>
                </a:solidFill>
                <a:latin typeface="Calibri"/>
                <a:cs typeface="Calibri"/>
              </a:rPr>
              <a:t>n</a:t>
            </a:r>
            <a:endParaRPr sz="1270" dirty="0">
              <a:solidFill>
                <a:prstClr val="black"/>
              </a:solidFill>
              <a:latin typeface="Calibri"/>
              <a:cs typeface="Calibri"/>
            </a:endParaRPr>
          </a:p>
          <a:p>
            <a:pPr algn="ctr" defTabSz="829178">
              <a:defRPr/>
            </a:pPr>
            <a:r>
              <a:rPr sz="1270" spc="5" dirty="0">
                <a:solidFill>
                  <a:prstClr val="black"/>
                </a:solidFill>
                <a:latin typeface="Calibri"/>
                <a:cs typeface="Calibri"/>
              </a:rPr>
              <a:t>P</a:t>
            </a:r>
            <a:r>
              <a:rPr sz="1270" spc="-14" dirty="0">
                <a:solidFill>
                  <a:prstClr val="black"/>
                </a:solidFill>
                <a:latin typeface="Calibri"/>
                <a:cs typeface="Calibri"/>
              </a:rPr>
              <a:t>r</a:t>
            </a:r>
            <a:r>
              <a:rPr sz="1270" spc="-5" dirty="0">
                <a:solidFill>
                  <a:prstClr val="black"/>
                </a:solidFill>
                <a:latin typeface="Calibri"/>
                <a:cs typeface="Calibri"/>
              </a:rPr>
              <a:t>o</a:t>
            </a:r>
            <a:r>
              <a:rPr sz="1270" spc="-14" dirty="0">
                <a:solidFill>
                  <a:prstClr val="black"/>
                </a:solidFill>
                <a:latin typeface="Calibri"/>
                <a:cs typeface="Calibri"/>
              </a:rPr>
              <a:t>c</a:t>
            </a:r>
            <a:r>
              <a:rPr sz="1270" spc="23" dirty="0">
                <a:solidFill>
                  <a:prstClr val="black"/>
                </a:solidFill>
                <a:latin typeface="Calibri"/>
                <a:cs typeface="Calibri"/>
              </a:rPr>
              <a:t>e</a:t>
            </a:r>
            <a:r>
              <a:rPr sz="1270" spc="-18" dirty="0">
                <a:solidFill>
                  <a:prstClr val="black"/>
                </a:solidFill>
                <a:latin typeface="Calibri"/>
                <a:cs typeface="Calibri"/>
              </a:rPr>
              <a:t>s</a:t>
            </a:r>
            <a:r>
              <a:rPr sz="1270" spc="5" dirty="0">
                <a:solidFill>
                  <a:prstClr val="black"/>
                </a:solidFill>
                <a:latin typeface="Calibri"/>
                <a:cs typeface="Calibri"/>
              </a:rPr>
              <a:t>s</a:t>
            </a:r>
            <a:endParaRPr sz="1270" dirty="0">
              <a:solidFill>
                <a:prstClr val="black"/>
              </a:solidFill>
              <a:latin typeface="Calibri"/>
              <a:cs typeface="Calibri"/>
            </a:endParaRPr>
          </a:p>
        </p:txBody>
      </p:sp>
      <p:sp>
        <p:nvSpPr>
          <p:cNvPr id="28" name="object 28"/>
          <p:cNvSpPr/>
          <p:nvPr/>
        </p:nvSpPr>
        <p:spPr>
          <a:xfrm>
            <a:off x="7017310" y="2102981"/>
            <a:ext cx="939310" cy="533346"/>
          </a:xfrm>
          <a:prstGeom prst="rect">
            <a:avLst/>
          </a:prstGeom>
          <a:solidFill>
            <a:srgbClr val="FFC000"/>
          </a:solidFill>
          <a:ln>
            <a:solidFill>
              <a:srgbClr val="FFC000"/>
            </a:solidFill>
          </a:ln>
        </p:spPr>
        <p:txBody>
          <a:bodyPr wrap="square" lIns="0" tIns="0" rIns="0" bIns="0" rtlCol="0"/>
          <a:lstStyle/>
          <a:p>
            <a:pPr defTabSz="829178">
              <a:defRPr/>
            </a:pPr>
            <a:endParaRPr sz="1632">
              <a:solidFill>
                <a:prstClr val="black"/>
              </a:solidFill>
              <a:latin typeface="Calibri"/>
            </a:endParaRPr>
          </a:p>
        </p:txBody>
      </p:sp>
      <p:sp>
        <p:nvSpPr>
          <p:cNvPr id="29" name="object 29"/>
          <p:cNvSpPr/>
          <p:nvPr/>
        </p:nvSpPr>
        <p:spPr>
          <a:xfrm>
            <a:off x="7060034" y="2125081"/>
            <a:ext cx="848757" cy="445684"/>
          </a:xfrm>
          <a:custGeom>
            <a:avLst/>
            <a:gdLst/>
            <a:ahLst/>
            <a:cxnLst/>
            <a:rect l="l" t="t" r="r" b="b"/>
            <a:pathLst>
              <a:path w="935990" h="491489">
                <a:moveTo>
                  <a:pt x="0" y="491401"/>
                </a:moveTo>
                <a:lnTo>
                  <a:pt x="936002" y="491401"/>
                </a:lnTo>
                <a:lnTo>
                  <a:pt x="936002" y="0"/>
                </a:lnTo>
                <a:lnTo>
                  <a:pt x="0" y="0"/>
                </a:lnTo>
                <a:lnTo>
                  <a:pt x="0" y="491401"/>
                </a:lnTo>
                <a:close/>
              </a:path>
            </a:pathLst>
          </a:custGeom>
          <a:solidFill>
            <a:srgbClr val="FFC000"/>
          </a:solidFill>
          <a:ln>
            <a:solidFill>
              <a:srgbClr val="FFC000"/>
            </a:solidFill>
          </a:ln>
        </p:spPr>
        <p:txBody>
          <a:bodyPr wrap="square" lIns="0" tIns="0" rIns="0" bIns="0" rtlCol="0"/>
          <a:lstStyle/>
          <a:p>
            <a:pPr defTabSz="829178">
              <a:defRPr/>
            </a:pPr>
            <a:endParaRPr sz="1632">
              <a:solidFill>
                <a:prstClr val="black"/>
              </a:solidFill>
              <a:latin typeface="Calibri"/>
            </a:endParaRPr>
          </a:p>
        </p:txBody>
      </p:sp>
      <p:sp>
        <p:nvSpPr>
          <p:cNvPr id="30" name="object 30"/>
          <p:cNvSpPr/>
          <p:nvPr/>
        </p:nvSpPr>
        <p:spPr>
          <a:xfrm>
            <a:off x="7060034" y="2125081"/>
            <a:ext cx="848757" cy="445684"/>
          </a:xfrm>
          <a:custGeom>
            <a:avLst/>
            <a:gdLst/>
            <a:ahLst/>
            <a:cxnLst/>
            <a:rect l="l" t="t" r="r" b="b"/>
            <a:pathLst>
              <a:path w="935990" h="491489">
                <a:moveTo>
                  <a:pt x="0" y="491401"/>
                </a:moveTo>
                <a:lnTo>
                  <a:pt x="936002" y="491401"/>
                </a:lnTo>
                <a:lnTo>
                  <a:pt x="936002" y="0"/>
                </a:lnTo>
                <a:lnTo>
                  <a:pt x="0" y="0"/>
                </a:lnTo>
                <a:lnTo>
                  <a:pt x="0" y="491401"/>
                </a:lnTo>
                <a:close/>
              </a:path>
            </a:pathLst>
          </a:custGeom>
          <a:solidFill>
            <a:srgbClr val="FFC000"/>
          </a:solidFill>
          <a:ln w="4767">
            <a:solidFill>
              <a:srgbClr val="FFC000"/>
            </a:solidFill>
          </a:ln>
        </p:spPr>
        <p:txBody>
          <a:bodyPr wrap="square" lIns="0" tIns="0" rIns="0" bIns="0" rtlCol="0"/>
          <a:lstStyle/>
          <a:p>
            <a:pPr defTabSz="829178">
              <a:defRPr/>
            </a:pPr>
            <a:endParaRPr sz="1632">
              <a:solidFill>
                <a:prstClr val="black"/>
              </a:solidFill>
              <a:latin typeface="Calibri"/>
            </a:endParaRPr>
          </a:p>
        </p:txBody>
      </p:sp>
      <p:sp>
        <p:nvSpPr>
          <p:cNvPr id="31" name="object 31"/>
          <p:cNvSpPr txBox="1"/>
          <p:nvPr/>
        </p:nvSpPr>
        <p:spPr>
          <a:xfrm>
            <a:off x="7132474" y="2185232"/>
            <a:ext cx="785833" cy="390876"/>
          </a:xfrm>
          <a:prstGeom prst="rect">
            <a:avLst/>
          </a:prstGeom>
          <a:solidFill>
            <a:srgbClr val="FFC000"/>
          </a:solidFill>
          <a:ln>
            <a:solidFill>
              <a:srgbClr val="FFC000"/>
            </a:solidFill>
          </a:ln>
        </p:spPr>
        <p:txBody>
          <a:bodyPr vert="horz" wrap="square" lIns="0" tIns="0" rIns="0" bIns="0" rtlCol="0">
            <a:spAutoFit/>
          </a:bodyPr>
          <a:lstStyle/>
          <a:p>
            <a:pPr marL="11516" algn="ctr" defTabSz="829178">
              <a:tabLst>
                <a:tab pos="255663" algn="l"/>
              </a:tabLst>
              <a:defRPr/>
            </a:pPr>
            <a:r>
              <a:rPr lang="en-US" sz="1270" spc="-5" dirty="0">
                <a:solidFill>
                  <a:prstClr val="black"/>
                </a:solidFill>
                <a:latin typeface="Calibri"/>
                <a:cs typeface="Calibri"/>
              </a:rPr>
              <a:t>P</a:t>
            </a:r>
            <a:r>
              <a:rPr sz="1270" spc="-9" dirty="0">
                <a:solidFill>
                  <a:prstClr val="black"/>
                </a:solidFill>
                <a:latin typeface="Calibri"/>
                <a:cs typeface="Calibri"/>
              </a:rPr>
              <a:t>o</a:t>
            </a:r>
            <a:r>
              <a:rPr sz="1270" spc="14" dirty="0">
                <a:solidFill>
                  <a:prstClr val="black"/>
                </a:solidFill>
                <a:latin typeface="Calibri"/>
                <a:cs typeface="Calibri"/>
              </a:rPr>
              <a:t>s</a:t>
            </a:r>
            <a:r>
              <a:rPr sz="1270" spc="-18" dirty="0">
                <a:solidFill>
                  <a:prstClr val="black"/>
                </a:solidFill>
                <a:latin typeface="Calibri"/>
                <a:cs typeface="Calibri"/>
              </a:rPr>
              <a:t>s</a:t>
            </a:r>
            <a:r>
              <a:rPr sz="1270" spc="-14" dirty="0">
                <a:solidFill>
                  <a:prstClr val="black"/>
                </a:solidFill>
                <a:latin typeface="Calibri"/>
                <a:cs typeface="Calibri"/>
              </a:rPr>
              <a:t>e</a:t>
            </a:r>
            <a:r>
              <a:rPr sz="1270" spc="14" dirty="0">
                <a:solidFill>
                  <a:prstClr val="black"/>
                </a:solidFill>
                <a:latin typeface="Calibri"/>
                <a:cs typeface="Calibri"/>
              </a:rPr>
              <a:t>s</a:t>
            </a:r>
            <a:r>
              <a:rPr sz="1270" spc="-18" dirty="0">
                <a:solidFill>
                  <a:prstClr val="black"/>
                </a:solidFill>
                <a:latin typeface="Calibri"/>
                <a:cs typeface="Calibri"/>
              </a:rPr>
              <a:t>s</a:t>
            </a:r>
            <a:r>
              <a:rPr sz="1270" spc="-9" dirty="0">
                <a:solidFill>
                  <a:prstClr val="black"/>
                </a:solidFill>
                <a:latin typeface="Calibri"/>
                <a:cs typeface="Calibri"/>
              </a:rPr>
              <a:t>io</a:t>
            </a:r>
            <a:r>
              <a:rPr sz="1270" spc="5" dirty="0">
                <a:solidFill>
                  <a:prstClr val="black"/>
                </a:solidFill>
                <a:latin typeface="Calibri"/>
                <a:cs typeface="Calibri"/>
              </a:rPr>
              <a:t>n</a:t>
            </a:r>
            <a:r>
              <a:rPr lang="en-US" sz="1270" spc="5" dirty="0">
                <a:solidFill>
                  <a:prstClr val="black"/>
                </a:solidFill>
                <a:latin typeface="Calibri"/>
                <a:cs typeface="Calibri"/>
              </a:rPr>
              <a:t>, </a:t>
            </a:r>
            <a:r>
              <a:rPr lang="en-US" sz="1270" spc="-18" dirty="0">
                <a:solidFill>
                  <a:prstClr val="black"/>
                </a:solidFill>
                <a:latin typeface="Calibri"/>
                <a:cs typeface="Calibri"/>
              </a:rPr>
              <a:t>S</a:t>
            </a:r>
            <a:r>
              <a:rPr sz="1270" dirty="0">
                <a:solidFill>
                  <a:prstClr val="black"/>
                </a:solidFill>
                <a:latin typeface="Calibri"/>
                <a:cs typeface="Calibri"/>
              </a:rPr>
              <a:t>t</a:t>
            </a:r>
            <a:r>
              <a:rPr sz="1270" spc="-9" dirty="0">
                <a:solidFill>
                  <a:prstClr val="black"/>
                </a:solidFill>
                <a:latin typeface="Calibri"/>
                <a:cs typeface="Calibri"/>
              </a:rPr>
              <a:t>o</a:t>
            </a:r>
            <a:r>
              <a:rPr sz="1270" spc="18" dirty="0">
                <a:solidFill>
                  <a:prstClr val="black"/>
                </a:solidFill>
                <a:latin typeface="Calibri"/>
                <a:cs typeface="Calibri"/>
              </a:rPr>
              <a:t>r</a:t>
            </a:r>
            <a:r>
              <a:rPr sz="1270" spc="-32" dirty="0">
                <a:solidFill>
                  <a:prstClr val="black"/>
                </a:solidFill>
                <a:latin typeface="Calibri"/>
                <a:cs typeface="Calibri"/>
              </a:rPr>
              <a:t>a</a:t>
            </a:r>
            <a:r>
              <a:rPr sz="1270" spc="9" dirty="0">
                <a:solidFill>
                  <a:prstClr val="black"/>
                </a:solidFill>
                <a:latin typeface="Calibri"/>
                <a:cs typeface="Calibri"/>
              </a:rPr>
              <a:t>g</a:t>
            </a:r>
            <a:r>
              <a:rPr sz="1270" spc="5" dirty="0">
                <a:solidFill>
                  <a:prstClr val="black"/>
                </a:solidFill>
                <a:latin typeface="Calibri"/>
                <a:cs typeface="Calibri"/>
              </a:rPr>
              <a:t>e</a:t>
            </a:r>
            <a:endParaRPr sz="1270" dirty="0">
              <a:solidFill>
                <a:prstClr val="black"/>
              </a:solidFill>
              <a:latin typeface="Calibri"/>
              <a:cs typeface="Calibri"/>
            </a:endParaRPr>
          </a:p>
        </p:txBody>
      </p:sp>
      <p:sp>
        <p:nvSpPr>
          <p:cNvPr id="33" name="object 33"/>
          <p:cNvSpPr/>
          <p:nvPr/>
        </p:nvSpPr>
        <p:spPr>
          <a:xfrm>
            <a:off x="8583163" y="2102981"/>
            <a:ext cx="858762" cy="533346"/>
          </a:xfrm>
          <a:prstGeom prst="rect">
            <a:avLst/>
          </a:prstGeom>
          <a:solidFill>
            <a:srgbClr val="FFC000"/>
          </a:solidFill>
          <a:ln>
            <a:solidFill>
              <a:srgbClr val="FFC000"/>
            </a:solidFill>
          </a:ln>
        </p:spPr>
        <p:txBody>
          <a:bodyPr wrap="square" lIns="0" tIns="0" rIns="0" bIns="0" rtlCol="0"/>
          <a:lstStyle/>
          <a:p>
            <a:pPr defTabSz="829178">
              <a:defRPr/>
            </a:pPr>
            <a:endParaRPr sz="1632">
              <a:solidFill>
                <a:prstClr val="black"/>
              </a:solidFill>
              <a:latin typeface="Calibri"/>
            </a:endParaRPr>
          </a:p>
        </p:txBody>
      </p:sp>
      <p:sp>
        <p:nvSpPr>
          <p:cNvPr id="34" name="object 34"/>
          <p:cNvSpPr/>
          <p:nvPr/>
        </p:nvSpPr>
        <p:spPr>
          <a:xfrm>
            <a:off x="8614233" y="2125081"/>
            <a:ext cx="796754" cy="445684"/>
          </a:xfrm>
          <a:custGeom>
            <a:avLst/>
            <a:gdLst/>
            <a:ahLst/>
            <a:cxnLst/>
            <a:rect l="l" t="t" r="r" b="b"/>
            <a:pathLst>
              <a:path w="936625" h="491489">
                <a:moveTo>
                  <a:pt x="0" y="491401"/>
                </a:moveTo>
                <a:lnTo>
                  <a:pt x="936002" y="491401"/>
                </a:lnTo>
                <a:lnTo>
                  <a:pt x="936002" y="0"/>
                </a:lnTo>
                <a:lnTo>
                  <a:pt x="0" y="0"/>
                </a:lnTo>
                <a:lnTo>
                  <a:pt x="0" y="491401"/>
                </a:lnTo>
                <a:close/>
              </a:path>
            </a:pathLst>
          </a:custGeom>
          <a:solidFill>
            <a:srgbClr val="FFC000"/>
          </a:solidFill>
          <a:ln>
            <a:solidFill>
              <a:srgbClr val="FFC000"/>
            </a:solidFill>
          </a:ln>
        </p:spPr>
        <p:txBody>
          <a:bodyPr wrap="square" lIns="0" tIns="0" rIns="0" bIns="0" rtlCol="0"/>
          <a:lstStyle/>
          <a:p>
            <a:pPr defTabSz="829178">
              <a:defRPr/>
            </a:pPr>
            <a:endParaRPr sz="1632">
              <a:solidFill>
                <a:prstClr val="black"/>
              </a:solidFill>
              <a:latin typeface="Calibri"/>
            </a:endParaRPr>
          </a:p>
        </p:txBody>
      </p:sp>
      <p:sp>
        <p:nvSpPr>
          <p:cNvPr id="37" name="object 37"/>
          <p:cNvSpPr/>
          <p:nvPr/>
        </p:nvSpPr>
        <p:spPr>
          <a:xfrm>
            <a:off x="9994729" y="2102981"/>
            <a:ext cx="833786" cy="488087"/>
          </a:xfrm>
          <a:prstGeom prst="rect">
            <a:avLst/>
          </a:prstGeom>
          <a:solidFill>
            <a:srgbClr val="FFC000"/>
          </a:solidFill>
          <a:ln>
            <a:solidFill>
              <a:srgbClr val="FFC000"/>
            </a:solidFill>
          </a:ln>
        </p:spPr>
        <p:txBody>
          <a:bodyPr wrap="square" lIns="0" tIns="0" rIns="0" bIns="0" rtlCol="0"/>
          <a:lstStyle/>
          <a:p>
            <a:pPr defTabSz="829178">
              <a:defRPr/>
            </a:pPr>
            <a:endParaRPr sz="1632">
              <a:solidFill>
                <a:prstClr val="black"/>
              </a:solidFill>
              <a:latin typeface="Calibri"/>
            </a:endParaRPr>
          </a:p>
        </p:txBody>
      </p:sp>
      <p:sp>
        <p:nvSpPr>
          <p:cNvPr id="38" name="object 38"/>
          <p:cNvSpPr txBox="1"/>
          <p:nvPr/>
        </p:nvSpPr>
        <p:spPr>
          <a:xfrm>
            <a:off x="10004592" y="2170901"/>
            <a:ext cx="777650" cy="390876"/>
          </a:xfrm>
          <a:prstGeom prst="rect">
            <a:avLst/>
          </a:prstGeom>
          <a:solidFill>
            <a:srgbClr val="FFC000"/>
          </a:solidFill>
          <a:ln w="4767">
            <a:solidFill>
              <a:srgbClr val="FFC000"/>
            </a:solidFill>
          </a:ln>
        </p:spPr>
        <p:txBody>
          <a:bodyPr vert="horz" wrap="square" lIns="0" tIns="0" rIns="0" bIns="0" rtlCol="0">
            <a:spAutoFit/>
          </a:bodyPr>
          <a:lstStyle/>
          <a:p>
            <a:pPr marL="9213" algn="ctr" defTabSz="829178">
              <a:defRPr/>
            </a:pPr>
            <a:r>
              <a:rPr sz="1270" spc="-5" dirty="0">
                <a:solidFill>
                  <a:prstClr val="black"/>
                </a:solidFill>
                <a:latin typeface="Calibri"/>
                <a:cs typeface="Calibri"/>
              </a:rPr>
              <a:t>E</a:t>
            </a:r>
            <a:r>
              <a:rPr lang="en-US" sz="1270" spc="-5" dirty="0">
                <a:solidFill>
                  <a:prstClr val="black"/>
                </a:solidFill>
                <a:latin typeface="Calibri"/>
                <a:cs typeface="Calibri"/>
              </a:rPr>
              <a:t>nd of </a:t>
            </a:r>
            <a:r>
              <a:rPr lang="en-US" sz="1270" spc="9" dirty="0">
                <a:solidFill>
                  <a:prstClr val="black"/>
                </a:solidFill>
                <a:latin typeface="Calibri"/>
                <a:cs typeface="Calibri"/>
              </a:rPr>
              <a:t>Life Process</a:t>
            </a:r>
            <a:endParaRPr sz="1270" dirty="0">
              <a:solidFill>
                <a:prstClr val="black"/>
              </a:solidFill>
              <a:latin typeface="Calibri"/>
              <a:cs typeface="Calibri"/>
            </a:endParaRPr>
          </a:p>
        </p:txBody>
      </p:sp>
      <p:sp>
        <p:nvSpPr>
          <p:cNvPr id="59" name="object 59"/>
          <p:cNvSpPr txBox="1"/>
          <p:nvPr/>
        </p:nvSpPr>
        <p:spPr>
          <a:xfrm>
            <a:off x="2053356" y="3704823"/>
            <a:ext cx="970080" cy="390876"/>
          </a:xfrm>
          <a:prstGeom prst="rect">
            <a:avLst/>
          </a:prstGeom>
          <a:solidFill>
            <a:schemeClr val="tx2">
              <a:lumMod val="40000"/>
              <a:lumOff val="60000"/>
            </a:schemeClr>
          </a:solidFill>
        </p:spPr>
        <p:txBody>
          <a:bodyPr vert="horz" wrap="square" lIns="0" tIns="0" rIns="0" bIns="0" rtlCol="0">
            <a:spAutoFit/>
          </a:bodyPr>
          <a:lstStyle/>
          <a:p>
            <a:pPr marL="11516" algn="ctr" defTabSz="829178">
              <a:defRPr/>
            </a:pPr>
            <a:r>
              <a:rPr sz="1270" spc="-18" dirty="0">
                <a:solidFill>
                  <a:prstClr val="black"/>
                </a:solidFill>
                <a:latin typeface="Calibri"/>
                <a:cs typeface="Calibri"/>
              </a:rPr>
              <a:t>R</a:t>
            </a:r>
            <a:r>
              <a:rPr sz="1270" spc="23" dirty="0">
                <a:solidFill>
                  <a:prstClr val="black"/>
                </a:solidFill>
                <a:latin typeface="Calibri"/>
                <a:cs typeface="Calibri"/>
              </a:rPr>
              <a:t>e</a:t>
            </a:r>
            <a:r>
              <a:rPr sz="1270" spc="-5" dirty="0">
                <a:solidFill>
                  <a:prstClr val="black"/>
                </a:solidFill>
                <a:latin typeface="Calibri"/>
                <a:cs typeface="Calibri"/>
              </a:rPr>
              <a:t>q</a:t>
            </a:r>
            <a:r>
              <a:rPr lang="en-US" sz="1270" spc="-5" dirty="0">
                <a:solidFill>
                  <a:prstClr val="black"/>
                </a:solidFill>
                <a:latin typeface="Calibri"/>
                <a:cs typeface="Calibri"/>
              </a:rPr>
              <a:t>uirements </a:t>
            </a:r>
            <a:r>
              <a:rPr sz="1270" spc="-14" dirty="0">
                <a:solidFill>
                  <a:prstClr val="black"/>
                </a:solidFill>
                <a:latin typeface="Calibri"/>
                <a:cs typeface="Calibri"/>
              </a:rPr>
              <a:t>S</a:t>
            </a:r>
            <a:r>
              <a:rPr sz="1270" spc="-5" dirty="0">
                <a:solidFill>
                  <a:prstClr val="black"/>
                </a:solidFill>
                <a:latin typeface="Calibri"/>
                <a:cs typeface="Calibri"/>
              </a:rPr>
              <a:t>p</a:t>
            </a:r>
            <a:r>
              <a:rPr sz="1270" spc="23" dirty="0">
                <a:solidFill>
                  <a:prstClr val="black"/>
                </a:solidFill>
                <a:latin typeface="Calibri"/>
                <a:cs typeface="Calibri"/>
              </a:rPr>
              <a:t>e</a:t>
            </a:r>
            <a:r>
              <a:rPr sz="1270" spc="-14" dirty="0">
                <a:solidFill>
                  <a:prstClr val="black"/>
                </a:solidFill>
                <a:latin typeface="Calibri"/>
                <a:cs typeface="Calibri"/>
              </a:rPr>
              <a:t>c</a:t>
            </a:r>
            <a:r>
              <a:rPr lang="en-US" sz="1270" spc="-14" dirty="0">
                <a:solidFill>
                  <a:prstClr val="black"/>
                </a:solidFill>
                <a:latin typeface="Calibri"/>
                <a:cs typeface="Calibri"/>
              </a:rPr>
              <a:t>ification</a:t>
            </a:r>
            <a:endParaRPr sz="1270" dirty="0">
              <a:solidFill>
                <a:prstClr val="black"/>
              </a:solidFill>
              <a:latin typeface="Calibri"/>
              <a:cs typeface="Calibri"/>
            </a:endParaRPr>
          </a:p>
        </p:txBody>
      </p:sp>
      <p:sp>
        <p:nvSpPr>
          <p:cNvPr id="60" name="object 60"/>
          <p:cNvSpPr/>
          <p:nvPr/>
        </p:nvSpPr>
        <p:spPr>
          <a:xfrm>
            <a:off x="2375485" y="2370533"/>
            <a:ext cx="108254" cy="1319776"/>
          </a:xfrm>
          <a:custGeom>
            <a:avLst/>
            <a:gdLst/>
            <a:ahLst/>
            <a:cxnLst/>
            <a:rect l="l" t="t" r="r" b="b"/>
            <a:pathLst>
              <a:path w="119379" h="1455420">
                <a:moveTo>
                  <a:pt x="0" y="1455289"/>
                </a:moveTo>
                <a:lnTo>
                  <a:pt x="6" y="1397912"/>
                </a:lnTo>
                <a:lnTo>
                  <a:pt x="48" y="1337076"/>
                </a:lnTo>
                <a:lnTo>
                  <a:pt x="162" y="1273247"/>
                </a:lnTo>
                <a:lnTo>
                  <a:pt x="384" y="1206891"/>
                </a:lnTo>
                <a:lnTo>
                  <a:pt x="750" y="1138474"/>
                </a:lnTo>
                <a:lnTo>
                  <a:pt x="1297" y="1068460"/>
                </a:lnTo>
                <a:lnTo>
                  <a:pt x="2059" y="997316"/>
                </a:lnTo>
                <a:lnTo>
                  <a:pt x="3074" y="925508"/>
                </a:lnTo>
                <a:lnTo>
                  <a:pt x="4378" y="853501"/>
                </a:lnTo>
                <a:lnTo>
                  <a:pt x="6005" y="781760"/>
                </a:lnTo>
                <a:lnTo>
                  <a:pt x="7993" y="710752"/>
                </a:lnTo>
                <a:lnTo>
                  <a:pt x="10377" y="640943"/>
                </a:lnTo>
                <a:lnTo>
                  <a:pt x="13194" y="572797"/>
                </a:lnTo>
                <a:lnTo>
                  <a:pt x="16479" y="506780"/>
                </a:lnTo>
                <a:lnTo>
                  <a:pt x="20268" y="443359"/>
                </a:lnTo>
                <a:lnTo>
                  <a:pt x="24598" y="382999"/>
                </a:lnTo>
                <a:lnTo>
                  <a:pt x="29505" y="326165"/>
                </a:lnTo>
                <a:lnTo>
                  <a:pt x="35024" y="273323"/>
                </a:lnTo>
                <a:lnTo>
                  <a:pt x="41191" y="224939"/>
                </a:lnTo>
                <a:lnTo>
                  <a:pt x="48044" y="181479"/>
                </a:lnTo>
                <a:lnTo>
                  <a:pt x="55771" y="142500"/>
                </a:lnTo>
                <a:lnTo>
                  <a:pt x="68601" y="93744"/>
                </a:lnTo>
                <a:lnTo>
                  <a:pt x="82685" y="55507"/>
                </a:lnTo>
                <a:lnTo>
                  <a:pt x="102968" y="18673"/>
                </a:lnTo>
                <a:lnTo>
                  <a:pt x="113580" y="5466"/>
                </a:lnTo>
                <a:lnTo>
                  <a:pt x="118971" y="0"/>
                </a:lnTo>
              </a:path>
            </a:pathLst>
          </a:custGeom>
          <a:ln w="12700">
            <a:solidFill>
              <a:srgbClr val="5B9BD4"/>
            </a:solidFill>
          </a:ln>
        </p:spPr>
        <p:txBody>
          <a:bodyPr wrap="square" lIns="0" tIns="0" rIns="0" bIns="0" rtlCol="0"/>
          <a:lstStyle/>
          <a:p>
            <a:pPr defTabSz="829178">
              <a:defRPr/>
            </a:pPr>
            <a:endParaRPr sz="1632">
              <a:solidFill>
                <a:prstClr val="black"/>
              </a:solidFill>
              <a:latin typeface="Calibri"/>
            </a:endParaRPr>
          </a:p>
        </p:txBody>
      </p:sp>
      <p:sp>
        <p:nvSpPr>
          <p:cNvPr id="61" name="object 61"/>
          <p:cNvSpPr/>
          <p:nvPr/>
        </p:nvSpPr>
        <p:spPr>
          <a:xfrm>
            <a:off x="2465925" y="2331260"/>
            <a:ext cx="89252" cy="78311"/>
          </a:xfrm>
          <a:custGeom>
            <a:avLst/>
            <a:gdLst/>
            <a:ahLst/>
            <a:cxnLst/>
            <a:rect l="l" t="t" r="r" b="b"/>
            <a:pathLst>
              <a:path w="98425" h="86360">
                <a:moveTo>
                  <a:pt x="0" y="0"/>
                </a:moveTo>
                <a:lnTo>
                  <a:pt x="24637" y="85979"/>
                </a:lnTo>
                <a:lnTo>
                  <a:pt x="98272" y="18414"/>
                </a:lnTo>
                <a:lnTo>
                  <a:pt x="0" y="0"/>
                </a:lnTo>
                <a:close/>
              </a:path>
            </a:pathLst>
          </a:custGeom>
          <a:solidFill>
            <a:srgbClr val="FFC000"/>
          </a:solidFill>
          <a:ln>
            <a:solidFill>
              <a:schemeClr val="accent1"/>
            </a:solidFill>
          </a:ln>
        </p:spPr>
        <p:txBody>
          <a:bodyPr wrap="square" lIns="0" tIns="0" rIns="0" bIns="0" rtlCol="0"/>
          <a:lstStyle/>
          <a:p>
            <a:pPr defTabSz="829178">
              <a:defRPr/>
            </a:pPr>
            <a:endParaRPr sz="1632">
              <a:solidFill>
                <a:prstClr val="black"/>
              </a:solidFill>
              <a:latin typeface="Calibri"/>
            </a:endParaRPr>
          </a:p>
        </p:txBody>
      </p:sp>
      <p:sp>
        <p:nvSpPr>
          <p:cNvPr id="62" name="object 62"/>
          <p:cNvSpPr/>
          <p:nvPr/>
        </p:nvSpPr>
        <p:spPr>
          <a:xfrm>
            <a:off x="2272805" y="2872989"/>
            <a:ext cx="222266" cy="122463"/>
          </a:xfrm>
          <a:custGeom>
            <a:avLst/>
            <a:gdLst/>
            <a:ahLst/>
            <a:cxnLst/>
            <a:rect l="l" t="t" r="r" b="b"/>
            <a:pathLst>
              <a:path w="245109" h="243839">
                <a:moveTo>
                  <a:pt x="0" y="243839"/>
                </a:moveTo>
                <a:lnTo>
                  <a:pt x="244716" y="243839"/>
                </a:lnTo>
                <a:lnTo>
                  <a:pt x="244716" y="0"/>
                </a:lnTo>
                <a:lnTo>
                  <a:pt x="0" y="0"/>
                </a:lnTo>
                <a:lnTo>
                  <a:pt x="0" y="243839"/>
                </a:lnTo>
                <a:close/>
              </a:path>
            </a:pathLst>
          </a:custGeom>
          <a:solidFill>
            <a:schemeClr val="bg1"/>
          </a:solidFill>
          <a:ln>
            <a:noFill/>
          </a:ln>
        </p:spPr>
        <p:txBody>
          <a:bodyPr wrap="square" lIns="0" tIns="0" rIns="0" bIns="0" rtlCol="0"/>
          <a:lstStyle/>
          <a:p>
            <a:pPr defTabSz="829178">
              <a:defRPr/>
            </a:pPr>
            <a:endParaRPr sz="1632">
              <a:solidFill>
                <a:prstClr val="black"/>
              </a:solidFill>
              <a:latin typeface="Calibri"/>
            </a:endParaRPr>
          </a:p>
        </p:txBody>
      </p:sp>
      <p:sp>
        <p:nvSpPr>
          <p:cNvPr id="63" name="object 63"/>
          <p:cNvSpPr txBox="1"/>
          <p:nvPr/>
        </p:nvSpPr>
        <p:spPr>
          <a:xfrm>
            <a:off x="2261335" y="2877999"/>
            <a:ext cx="339562" cy="111569"/>
          </a:xfrm>
          <a:prstGeom prst="rect">
            <a:avLst/>
          </a:prstGeom>
          <a:solidFill>
            <a:schemeClr val="bg1"/>
          </a:solidFill>
          <a:ln>
            <a:noFill/>
          </a:ln>
        </p:spPr>
        <p:txBody>
          <a:bodyPr vert="horz" wrap="square" lIns="0" tIns="0" rIns="0" bIns="0" rtlCol="0">
            <a:spAutoFit/>
          </a:bodyPr>
          <a:lstStyle/>
          <a:p>
            <a:pPr marL="11516" defTabSz="829178">
              <a:defRPr/>
            </a:pPr>
            <a:r>
              <a:rPr sz="725" spc="-18">
                <a:solidFill>
                  <a:prstClr val="black"/>
                </a:solidFill>
                <a:latin typeface="Calibri"/>
                <a:cs typeface="Calibri"/>
              </a:rPr>
              <a:t>G</a:t>
            </a:r>
            <a:r>
              <a:rPr sz="725" spc="23">
                <a:solidFill>
                  <a:prstClr val="black"/>
                </a:solidFill>
                <a:latin typeface="Calibri"/>
                <a:cs typeface="Calibri"/>
              </a:rPr>
              <a:t>u</a:t>
            </a:r>
            <a:r>
              <a:rPr sz="725">
                <a:solidFill>
                  <a:prstClr val="black"/>
                </a:solidFill>
                <a:latin typeface="Calibri"/>
                <a:cs typeface="Calibri"/>
              </a:rPr>
              <a:t>i</a:t>
            </a:r>
            <a:r>
              <a:rPr sz="725" spc="-14">
                <a:solidFill>
                  <a:prstClr val="black"/>
                </a:solidFill>
                <a:latin typeface="Calibri"/>
                <a:cs typeface="Calibri"/>
              </a:rPr>
              <a:t>d</a:t>
            </a:r>
            <a:r>
              <a:rPr lang="en-US" sz="725" spc="-14">
                <a:solidFill>
                  <a:prstClr val="black"/>
                </a:solidFill>
                <a:latin typeface="Calibri"/>
                <a:cs typeface="Calibri"/>
              </a:rPr>
              <a:t>es</a:t>
            </a:r>
            <a:endParaRPr sz="725">
              <a:solidFill>
                <a:prstClr val="black"/>
              </a:solidFill>
              <a:latin typeface="Calibri"/>
              <a:cs typeface="Calibri"/>
            </a:endParaRPr>
          </a:p>
        </p:txBody>
      </p:sp>
      <p:sp>
        <p:nvSpPr>
          <p:cNvPr id="66" name="object 66"/>
          <p:cNvSpPr txBox="1"/>
          <p:nvPr/>
        </p:nvSpPr>
        <p:spPr>
          <a:xfrm>
            <a:off x="3187541" y="3690271"/>
            <a:ext cx="1130791" cy="390876"/>
          </a:xfrm>
          <a:prstGeom prst="rect">
            <a:avLst/>
          </a:prstGeom>
          <a:solidFill>
            <a:schemeClr val="tx2">
              <a:lumMod val="40000"/>
              <a:lumOff val="60000"/>
            </a:schemeClr>
          </a:solidFill>
          <a:ln w="4767">
            <a:solidFill>
              <a:srgbClr val="C7C7C7"/>
            </a:solidFill>
          </a:ln>
        </p:spPr>
        <p:txBody>
          <a:bodyPr vert="horz" wrap="square" lIns="0" tIns="0" rIns="0" bIns="0" rtlCol="0">
            <a:spAutoFit/>
          </a:bodyPr>
          <a:lstStyle/>
          <a:p>
            <a:pPr marL="2879" marR="111708" indent="-2879" algn="ctr" defTabSz="1091175">
              <a:defRPr/>
            </a:pPr>
            <a:r>
              <a:rPr sz="1270" spc="5" dirty="0">
                <a:solidFill>
                  <a:prstClr val="black"/>
                </a:solidFill>
                <a:latin typeface="Calibri"/>
                <a:cs typeface="Calibri"/>
              </a:rPr>
              <a:t>P</a:t>
            </a:r>
            <a:r>
              <a:rPr sz="1270" spc="-14" dirty="0">
                <a:solidFill>
                  <a:prstClr val="black"/>
                </a:solidFill>
                <a:latin typeface="Calibri"/>
                <a:cs typeface="Calibri"/>
              </a:rPr>
              <a:t>r</a:t>
            </a:r>
            <a:r>
              <a:rPr sz="1270" spc="-5" dirty="0">
                <a:solidFill>
                  <a:prstClr val="black"/>
                </a:solidFill>
                <a:latin typeface="Calibri"/>
                <a:cs typeface="Calibri"/>
              </a:rPr>
              <a:t>odu</a:t>
            </a:r>
            <a:r>
              <a:rPr sz="1270" spc="-14" dirty="0">
                <a:solidFill>
                  <a:prstClr val="black"/>
                </a:solidFill>
                <a:latin typeface="Calibri"/>
                <a:cs typeface="Calibri"/>
              </a:rPr>
              <a:t>c</a:t>
            </a:r>
            <a:r>
              <a:rPr sz="1270" dirty="0">
                <a:solidFill>
                  <a:prstClr val="black"/>
                </a:solidFill>
                <a:latin typeface="Calibri"/>
                <a:cs typeface="Calibri"/>
              </a:rPr>
              <a:t>t</a:t>
            </a:r>
            <a:r>
              <a:rPr sz="1270" spc="-5" dirty="0">
                <a:solidFill>
                  <a:prstClr val="black"/>
                </a:solidFill>
                <a:latin typeface="Calibri"/>
                <a:cs typeface="Calibri"/>
              </a:rPr>
              <a:t> </a:t>
            </a:r>
            <a:r>
              <a:rPr sz="1270" spc="5" dirty="0">
                <a:solidFill>
                  <a:prstClr val="black"/>
                </a:solidFill>
                <a:latin typeface="Calibri"/>
                <a:cs typeface="Calibri"/>
              </a:rPr>
              <a:t>M</a:t>
            </a:r>
            <a:r>
              <a:rPr sz="1270" spc="-5" dirty="0">
                <a:solidFill>
                  <a:prstClr val="black"/>
                </a:solidFill>
                <a:latin typeface="Calibri"/>
                <a:cs typeface="Calibri"/>
              </a:rPr>
              <a:t>od</a:t>
            </a:r>
            <a:r>
              <a:rPr sz="1270" spc="23" dirty="0">
                <a:solidFill>
                  <a:prstClr val="black"/>
                </a:solidFill>
                <a:latin typeface="Calibri"/>
                <a:cs typeface="Calibri"/>
              </a:rPr>
              <a:t>e</a:t>
            </a:r>
            <a:r>
              <a:rPr sz="1270" dirty="0">
                <a:solidFill>
                  <a:prstClr val="black"/>
                </a:solidFill>
                <a:latin typeface="Calibri"/>
                <a:cs typeface="Calibri"/>
              </a:rPr>
              <a:t>l </a:t>
            </a:r>
            <a:r>
              <a:rPr sz="1270" spc="-5" dirty="0">
                <a:solidFill>
                  <a:prstClr val="black"/>
                </a:solidFill>
                <a:latin typeface="Calibri"/>
                <a:cs typeface="Calibri"/>
              </a:rPr>
              <a:t>(</a:t>
            </a:r>
            <a:r>
              <a:rPr sz="1270" spc="-18" dirty="0">
                <a:solidFill>
                  <a:prstClr val="black"/>
                </a:solidFill>
                <a:latin typeface="Calibri"/>
                <a:cs typeface="Calibri"/>
              </a:rPr>
              <a:t>D</a:t>
            </a:r>
            <a:r>
              <a:rPr sz="1270" spc="18" dirty="0">
                <a:solidFill>
                  <a:prstClr val="black"/>
                </a:solidFill>
                <a:latin typeface="Calibri"/>
                <a:cs typeface="Calibri"/>
              </a:rPr>
              <a:t>r</a:t>
            </a:r>
            <a:r>
              <a:rPr sz="1270" spc="-32" dirty="0">
                <a:solidFill>
                  <a:prstClr val="black"/>
                </a:solidFill>
                <a:latin typeface="Calibri"/>
                <a:cs typeface="Calibri"/>
              </a:rPr>
              <a:t>a</a:t>
            </a:r>
            <a:r>
              <a:rPr sz="1270" spc="27" dirty="0">
                <a:solidFill>
                  <a:prstClr val="black"/>
                </a:solidFill>
                <a:latin typeface="Calibri"/>
                <a:cs typeface="Calibri"/>
              </a:rPr>
              <a:t>w</a:t>
            </a:r>
            <a:r>
              <a:rPr sz="1270" spc="-9" dirty="0">
                <a:solidFill>
                  <a:prstClr val="black"/>
                </a:solidFill>
                <a:latin typeface="Calibri"/>
                <a:cs typeface="Calibri"/>
              </a:rPr>
              <a:t>i</a:t>
            </a:r>
            <a:r>
              <a:rPr sz="1270" spc="-5" dirty="0">
                <a:solidFill>
                  <a:prstClr val="black"/>
                </a:solidFill>
                <a:latin typeface="Calibri"/>
                <a:cs typeface="Calibri"/>
              </a:rPr>
              <a:t>n</a:t>
            </a:r>
            <a:r>
              <a:rPr sz="1270" spc="-14" dirty="0">
                <a:solidFill>
                  <a:prstClr val="black"/>
                </a:solidFill>
                <a:latin typeface="Calibri"/>
                <a:cs typeface="Calibri"/>
              </a:rPr>
              <a:t>g</a:t>
            </a:r>
            <a:r>
              <a:rPr sz="1270">
                <a:solidFill>
                  <a:prstClr val="black"/>
                </a:solidFill>
                <a:latin typeface="Calibri"/>
                <a:cs typeface="Calibri"/>
              </a:rPr>
              <a:t>,</a:t>
            </a:r>
            <a:r>
              <a:rPr sz="1270" spc="-5">
                <a:solidFill>
                  <a:prstClr val="black"/>
                </a:solidFill>
                <a:latin typeface="Calibri"/>
                <a:cs typeface="Calibri"/>
              </a:rPr>
              <a:t> </a:t>
            </a:r>
            <a:r>
              <a:rPr lang="en-US" sz="1270" spc="-5">
                <a:solidFill>
                  <a:prstClr val="black"/>
                </a:solidFill>
                <a:latin typeface="Calibri"/>
                <a:cs typeface="Calibri"/>
              </a:rPr>
              <a:t>…</a:t>
            </a:r>
            <a:r>
              <a:rPr sz="1270">
                <a:solidFill>
                  <a:prstClr val="black"/>
                </a:solidFill>
                <a:latin typeface="Calibri"/>
                <a:cs typeface="Calibri"/>
              </a:rPr>
              <a:t>)</a:t>
            </a:r>
          </a:p>
        </p:txBody>
      </p:sp>
      <p:sp>
        <p:nvSpPr>
          <p:cNvPr id="68" name="object 68"/>
          <p:cNvSpPr txBox="1"/>
          <p:nvPr/>
        </p:nvSpPr>
        <p:spPr>
          <a:xfrm>
            <a:off x="4808825" y="3695491"/>
            <a:ext cx="979812" cy="390876"/>
          </a:xfrm>
          <a:prstGeom prst="rect">
            <a:avLst/>
          </a:prstGeom>
          <a:solidFill>
            <a:schemeClr val="tx2">
              <a:lumMod val="40000"/>
              <a:lumOff val="60000"/>
            </a:schemeClr>
          </a:solidFill>
          <a:ln w="4767">
            <a:noFill/>
          </a:ln>
        </p:spPr>
        <p:txBody>
          <a:bodyPr vert="horz" wrap="square" lIns="0" tIns="0" rIns="0" bIns="0" rtlCol="0">
            <a:spAutoFit/>
          </a:bodyPr>
          <a:lstStyle/>
          <a:p>
            <a:pPr algn="ctr" defTabSz="981770">
              <a:defRPr/>
            </a:pPr>
            <a:r>
              <a:rPr sz="1270" spc="5" dirty="0">
                <a:solidFill>
                  <a:prstClr val="black"/>
                </a:solidFill>
                <a:latin typeface="Calibri"/>
                <a:cs typeface="Calibri"/>
              </a:rPr>
              <a:t>P</a:t>
            </a:r>
            <a:r>
              <a:rPr sz="1270" spc="-14" dirty="0">
                <a:solidFill>
                  <a:prstClr val="black"/>
                </a:solidFill>
                <a:latin typeface="Calibri"/>
                <a:cs typeface="Calibri"/>
              </a:rPr>
              <a:t>r</a:t>
            </a:r>
            <a:r>
              <a:rPr sz="1270" spc="-5" dirty="0">
                <a:solidFill>
                  <a:prstClr val="black"/>
                </a:solidFill>
                <a:latin typeface="Calibri"/>
                <a:cs typeface="Calibri"/>
              </a:rPr>
              <a:t>odu</a:t>
            </a:r>
            <a:r>
              <a:rPr sz="1270" spc="-14" dirty="0">
                <a:solidFill>
                  <a:prstClr val="black"/>
                </a:solidFill>
                <a:latin typeface="Calibri"/>
                <a:cs typeface="Calibri"/>
              </a:rPr>
              <a:t>c</a:t>
            </a:r>
            <a:r>
              <a:rPr sz="1270" dirty="0">
                <a:solidFill>
                  <a:prstClr val="black"/>
                </a:solidFill>
                <a:latin typeface="Calibri"/>
                <a:cs typeface="Calibri"/>
              </a:rPr>
              <a:t>t</a:t>
            </a:r>
            <a:r>
              <a:rPr sz="1270" spc="-9" dirty="0">
                <a:solidFill>
                  <a:prstClr val="black"/>
                </a:solidFill>
                <a:latin typeface="Calibri"/>
                <a:cs typeface="Calibri"/>
              </a:rPr>
              <a:t>i</a:t>
            </a:r>
            <a:r>
              <a:rPr sz="1270" spc="27" dirty="0">
                <a:solidFill>
                  <a:prstClr val="black"/>
                </a:solidFill>
                <a:latin typeface="Calibri"/>
                <a:cs typeface="Calibri"/>
              </a:rPr>
              <a:t>o</a:t>
            </a:r>
            <a:r>
              <a:rPr sz="1270" spc="5" dirty="0">
                <a:solidFill>
                  <a:prstClr val="black"/>
                </a:solidFill>
                <a:latin typeface="Calibri"/>
                <a:cs typeface="Calibri"/>
              </a:rPr>
              <a:t>n</a:t>
            </a:r>
            <a:r>
              <a:rPr sz="1270" spc="-9" dirty="0">
                <a:solidFill>
                  <a:prstClr val="black"/>
                </a:solidFill>
                <a:latin typeface="Calibri"/>
                <a:cs typeface="Calibri"/>
              </a:rPr>
              <a:t> </a:t>
            </a:r>
            <a:r>
              <a:rPr sz="1270" spc="-32" dirty="0">
                <a:solidFill>
                  <a:prstClr val="black"/>
                </a:solidFill>
                <a:latin typeface="Calibri"/>
                <a:cs typeface="Calibri"/>
              </a:rPr>
              <a:t>P</a:t>
            </a:r>
            <a:r>
              <a:rPr sz="1270" spc="-9" dirty="0">
                <a:solidFill>
                  <a:prstClr val="black"/>
                </a:solidFill>
                <a:latin typeface="Calibri"/>
                <a:cs typeface="Calibri"/>
              </a:rPr>
              <a:t>l</a:t>
            </a:r>
            <a:r>
              <a:rPr sz="1270" spc="5" dirty="0">
                <a:solidFill>
                  <a:prstClr val="black"/>
                </a:solidFill>
                <a:latin typeface="Calibri"/>
                <a:cs typeface="Calibri"/>
              </a:rPr>
              <a:t>an</a:t>
            </a:r>
            <a:endParaRPr sz="1270" dirty="0">
              <a:solidFill>
                <a:prstClr val="black"/>
              </a:solidFill>
              <a:latin typeface="Calibri"/>
              <a:cs typeface="Calibri"/>
            </a:endParaRPr>
          </a:p>
        </p:txBody>
      </p:sp>
      <p:sp>
        <p:nvSpPr>
          <p:cNvPr id="69" name="object 69"/>
          <p:cNvSpPr/>
          <p:nvPr/>
        </p:nvSpPr>
        <p:spPr>
          <a:xfrm>
            <a:off x="4797529" y="2651391"/>
            <a:ext cx="1038638" cy="533346"/>
          </a:xfrm>
          <a:prstGeom prst="rect">
            <a:avLst/>
          </a:prstGeom>
          <a:solidFill>
            <a:srgbClr val="FFC000"/>
          </a:solidFill>
          <a:ln>
            <a:solidFill>
              <a:srgbClr val="FFC000"/>
            </a:solidFill>
          </a:ln>
        </p:spPr>
        <p:txBody>
          <a:bodyPr wrap="square" lIns="0" tIns="0" rIns="0" bIns="0" rtlCol="0"/>
          <a:lstStyle/>
          <a:p>
            <a:pPr defTabSz="829178">
              <a:defRPr/>
            </a:pPr>
            <a:endParaRPr sz="1632">
              <a:solidFill>
                <a:prstClr val="black"/>
              </a:solidFill>
              <a:latin typeface="Calibri"/>
            </a:endParaRPr>
          </a:p>
        </p:txBody>
      </p:sp>
      <p:sp>
        <p:nvSpPr>
          <p:cNvPr id="70" name="object 70"/>
          <p:cNvSpPr txBox="1"/>
          <p:nvPr/>
        </p:nvSpPr>
        <p:spPr>
          <a:xfrm>
            <a:off x="4840140" y="2674412"/>
            <a:ext cx="1004318" cy="460319"/>
          </a:xfrm>
          <a:prstGeom prst="rect">
            <a:avLst/>
          </a:prstGeom>
          <a:solidFill>
            <a:srgbClr val="FFC000"/>
          </a:solidFill>
          <a:ln w="4767">
            <a:solidFill>
              <a:srgbClr val="FFC000"/>
            </a:solidFill>
          </a:ln>
        </p:spPr>
        <p:txBody>
          <a:bodyPr vert="horz" wrap="square" lIns="0" tIns="0" rIns="0" bIns="0" rtlCol="0">
            <a:spAutoFit/>
          </a:bodyPr>
          <a:lstStyle/>
          <a:p>
            <a:pPr marR="38580" indent="21594" algn="ctr" defTabSz="829178">
              <a:defRPr/>
            </a:pPr>
            <a:r>
              <a:rPr sz="997" spc="5" dirty="0">
                <a:solidFill>
                  <a:prstClr val="black"/>
                </a:solidFill>
                <a:latin typeface="Calibri"/>
                <a:cs typeface="Calibri"/>
              </a:rPr>
              <a:t>Ma</a:t>
            </a:r>
            <a:r>
              <a:rPr sz="997" spc="-5" dirty="0">
                <a:solidFill>
                  <a:prstClr val="black"/>
                </a:solidFill>
                <a:latin typeface="Calibri"/>
                <a:cs typeface="Calibri"/>
              </a:rPr>
              <a:t>in</a:t>
            </a:r>
            <a:r>
              <a:rPr sz="997" dirty="0">
                <a:solidFill>
                  <a:prstClr val="black"/>
                </a:solidFill>
                <a:latin typeface="Calibri"/>
                <a:cs typeface="Calibri"/>
              </a:rPr>
              <a:t>t</a:t>
            </a:r>
            <a:r>
              <a:rPr sz="997" spc="-14" dirty="0">
                <a:solidFill>
                  <a:prstClr val="black"/>
                </a:solidFill>
                <a:latin typeface="Calibri"/>
                <a:cs typeface="Calibri"/>
              </a:rPr>
              <a:t>e</a:t>
            </a:r>
            <a:r>
              <a:rPr sz="997" spc="-5" dirty="0">
                <a:solidFill>
                  <a:prstClr val="black"/>
                </a:solidFill>
                <a:latin typeface="Calibri"/>
                <a:cs typeface="Calibri"/>
              </a:rPr>
              <a:t>n</a:t>
            </a:r>
            <a:r>
              <a:rPr sz="997" spc="5" dirty="0">
                <a:solidFill>
                  <a:prstClr val="black"/>
                </a:solidFill>
                <a:latin typeface="Calibri"/>
                <a:cs typeface="Calibri"/>
              </a:rPr>
              <a:t>a</a:t>
            </a:r>
            <a:r>
              <a:rPr sz="997" dirty="0">
                <a:solidFill>
                  <a:prstClr val="black"/>
                </a:solidFill>
                <a:latin typeface="Calibri"/>
                <a:cs typeface="Calibri"/>
              </a:rPr>
              <a:t>n</a:t>
            </a:r>
            <a:r>
              <a:rPr sz="997" spc="-14" dirty="0">
                <a:solidFill>
                  <a:prstClr val="black"/>
                </a:solidFill>
                <a:latin typeface="Calibri"/>
                <a:cs typeface="Calibri"/>
              </a:rPr>
              <a:t>c</a:t>
            </a:r>
            <a:r>
              <a:rPr sz="997" spc="5" dirty="0">
                <a:solidFill>
                  <a:prstClr val="black"/>
                </a:solidFill>
                <a:latin typeface="Calibri"/>
                <a:cs typeface="Calibri"/>
              </a:rPr>
              <a:t>e</a:t>
            </a:r>
            <a:r>
              <a:rPr sz="997" spc="-18" dirty="0">
                <a:solidFill>
                  <a:prstClr val="black"/>
                </a:solidFill>
                <a:latin typeface="Calibri"/>
                <a:cs typeface="Calibri"/>
              </a:rPr>
              <a:t> </a:t>
            </a:r>
            <a:r>
              <a:rPr sz="997" spc="5">
                <a:solidFill>
                  <a:prstClr val="black"/>
                </a:solidFill>
                <a:latin typeface="Calibri"/>
                <a:cs typeface="Calibri"/>
              </a:rPr>
              <a:t>P</a:t>
            </a:r>
            <a:r>
              <a:rPr sz="997" spc="-9">
                <a:solidFill>
                  <a:prstClr val="black"/>
                </a:solidFill>
                <a:latin typeface="Calibri"/>
                <a:cs typeface="Calibri"/>
              </a:rPr>
              <a:t>l</a:t>
            </a:r>
            <a:r>
              <a:rPr sz="997" spc="5">
                <a:solidFill>
                  <a:prstClr val="black"/>
                </a:solidFill>
                <a:latin typeface="Calibri"/>
                <a:cs typeface="Calibri"/>
              </a:rPr>
              <a:t>an</a:t>
            </a:r>
            <a:r>
              <a:rPr sz="997">
                <a:solidFill>
                  <a:prstClr val="black"/>
                </a:solidFill>
                <a:latin typeface="Calibri"/>
                <a:cs typeface="Calibri"/>
              </a:rPr>
              <a:t> </a:t>
            </a:r>
            <a:r>
              <a:rPr sz="997" spc="5">
                <a:solidFill>
                  <a:prstClr val="black"/>
                </a:solidFill>
                <a:latin typeface="Calibri"/>
                <a:cs typeface="Calibri"/>
              </a:rPr>
              <a:t>G</a:t>
            </a:r>
            <a:r>
              <a:rPr sz="997" spc="-14">
                <a:solidFill>
                  <a:prstClr val="black"/>
                </a:solidFill>
                <a:latin typeface="Calibri"/>
                <a:cs typeface="Calibri"/>
              </a:rPr>
              <a:t>e</a:t>
            </a:r>
            <a:r>
              <a:rPr lang="en-US" sz="997" spc="-14">
                <a:solidFill>
                  <a:prstClr val="black"/>
                </a:solidFill>
                <a:latin typeface="Calibri"/>
                <a:cs typeface="Calibri"/>
              </a:rPr>
              <a:t>neratio</a:t>
            </a:r>
            <a:r>
              <a:rPr sz="997" spc="5">
                <a:solidFill>
                  <a:prstClr val="black"/>
                </a:solidFill>
                <a:latin typeface="Calibri"/>
                <a:cs typeface="Calibri"/>
              </a:rPr>
              <a:t>n</a:t>
            </a:r>
            <a:r>
              <a:rPr sz="997" spc="-9">
                <a:solidFill>
                  <a:prstClr val="black"/>
                </a:solidFill>
                <a:latin typeface="Calibri"/>
                <a:cs typeface="Calibri"/>
              </a:rPr>
              <a:t> </a:t>
            </a:r>
            <a:r>
              <a:rPr sz="997" spc="5" dirty="0">
                <a:solidFill>
                  <a:prstClr val="black"/>
                </a:solidFill>
                <a:latin typeface="Calibri"/>
                <a:cs typeface="Calibri"/>
              </a:rPr>
              <a:t>P</a:t>
            </a:r>
            <a:r>
              <a:rPr sz="997" spc="-14" dirty="0">
                <a:solidFill>
                  <a:prstClr val="black"/>
                </a:solidFill>
                <a:latin typeface="Calibri"/>
                <a:cs typeface="Calibri"/>
              </a:rPr>
              <a:t>r</a:t>
            </a:r>
            <a:r>
              <a:rPr sz="997" spc="-5" dirty="0">
                <a:solidFill>
                  <a:prstClr val="black"/>
                </a:solidFill>
                <a:latin typeface="Calibri"/>
                <a:cs typeface="Calibri"/>
              </a:rPr>
              <a:t>o</a:t>
            </a:r>
            <a:r>
              <a:rPr sz="997" spc="23" dirty="0">
                <a:solidFill>
                  <a:prstClr val="black"/>
                </a:solidFill>
                <a:latin typeface="Calibri"/>
                <a:cs typeface="Calibri"/>
              </a:rPr>
              <a:t>c</a:t>
            </a:r>
            <a:r>
              <a:rPr sz="997" spc="-14" dirty="0">
                <a:solidFill>
                  <a:prstClr val="black"/>
                </a:solidFill>
                <a:latin typeface="Calibri"/>
                <a:cs typeface="Calibri"/>
              </a:rPr>
              <a:t>e</a:t>
            </a:r>
            <a:r>
              <a:rPr sz="997" spc="-18" dirty="0">
                <a:solidFill>
                  <a:prstClr val="black"/>
                </a:solidFill>
                <a:latin typeface="Calibri"/>
                <a:cs typeface="Calibri"/>
              </a:rPr>
              <a:t>s</a:t>
            </a:r>
            <a:r>
              <a:rPr sz="997" spc="5" dirty="0">
                <a:solidFill>
                  <a:prstClr val="black"/>
                </a:solidFill>
                <a:latin typeface="Calibri"/>
                <a:cs typeface="Calibri"/>
              </a:rPr>
              <a:t>s</a:t>
            </a:r>
            <a:endParaRPr sz="997">
              <a:solidFill>
                <a:prstClr val="black"/>
              </a:solidFill>
              <a:latin typeface="Calibri"/>
              <a:cs typeface="Calibri"/>
            </a:endParaRPr>
          </a:p>
        </p:txBody>
      </p:sp>
      <p:sp>
        <p:nvSpPr>
          <p:cNvPr id="71" name="object 71"/>
          <p:cNvSpPr/>
          <p:nvPr/>
        </p:nvSpPr>
        <p:spPr>
          <a:xfrm>
            <a:off x="8641119" y="2989346"/>
            <a:ext cx="1034320" cy="359499"/>
          </a:xfrm>
          <a:prstGeom prst="rect">
            <a:avLst/>
          </a:prstGeom>
          <a:solidFill>
            <a:srgbClr val="FFC000"/>
          </a:solidFill>
          <a:ln>
            <a:solidFill>
              <a:srgbClr val="FFC000"/>
            </a:solidFill>
          </a:ln>
        </p:spPr>
        <p:txBody>
          <a:bodyPr wrap="square" lIns="0" tIns="0" rIns="0" bIns="0" rtlCol="0"/>
          <a:lstStyle/>
          <a:p>
            <a:pPr defTabSz="829178">
              <a:defRPr/>
            </a:pPr>
            <a:endParaRPr sz="1632">
              <a:solidFill>
                <a:prstClr val="black"/>
              </a:solidFill>
              <a:latin typeface="Calibri"/>
            </a:endParaRPr>
          </a:p>
        </p:txBody>
      </p:sp>
      <p:sp>
        <p:nvSpPr>
          <p:cNvPr id="72" name="object 72"/>
          <p:cNvSpPr/>
          <p:nvPr/>
        </p:nvSpPr>
        <p:spPr>
          <a:xfrm>
            <a:off x="8682001" y="2932238"/>
            <a:ext cx="947222" cy="351044"/>
          </a:xfrm>
          <a:custGeom>
            <a:avLst/>
            <a:gdLst/>
            <a:ahLst/>
            <a:cxnLst/>
            <a:rect l="l" t="t" r="r" b="b"/>
            <a:pathLst>
              <a:path w="1044575" h="491489">
                <a:moveTo>
                  <a:pt x="0" y="491401"/>
                </a:moveTo>
                <a:lnTo>
                  <a:pt x="1044003" y="491401"/>
                </a:lnTo>
                <a:lnTo>
                  <a:pt x="1044003" y="0"/>
                </a:lnTo>
                <a:lnTo>
                  <a:pt x="0" y="0"/>
                </a:lnTo>
                <a:lnTo>
                  <a:pt x="0" y="491401"/>
                </a:lnTo>
                <a:close/>
              </a:path>
            </a:pathLst>
          </a:custGeom>
          <a:solidFill>
            <a:srgbClr val="FFC000"/>
          </a:solidFill>
          <a:ln>
            <a:solidFill>
              <a:srgbClr val="FFC000"/>
            </a:solidFill>
          </a:ln>
        </p:spPr>
        <p:txBody>
          <a:bodyPr wrap="square" lIns="0" tIns="0" rIns="0" bIns="0" rtlCol="0"/>
          <a:lstStyle/>
          <a:p>
            <a:pPr defTabSz="829178">
              <a:defRPr/>
            </a:pPr>
            <a:endParaRPr sz="1632">
              <a:solidFill>
                <a:prstClr val="black"/>
              </a:solidFill>
              <a:latin typeface="Calibri"/>
            </a:endParaRPr>
          </a:p>
        </p:txBody>
      </p:sp>
      <p:sp>
        <p:nvSpPr>
          <p:cNvPr id="73" name="object 73"/>
          <p:cNvSpPr/>
          <p:nvPr/>
        </p:nvSpPr>
        <p:spPr>
          <a:xfrm>
            <a:off x="8682001" y="2932238"/>
            <a:ext cx="947222" cy="351044"/>
          </a:xfrm>
          <a:custGeom>
            <a:avLst/>
            <a:gdLst/>
            <a:ahLst/>
            <a:cxnLst/>
            <a:rect l="l" t="t" r="r" b="b"/>
            <a:pathLst>
              <a:path w="1044575" h="491489">
                <a:moveTo>
                  <a:pt x="0" y="491401"/>
                </a:moveTo>
                <a:lnTo>
                  <a:pt x="1044003" y="491401"/>
                </a:lnTo>
                <a:lnTo>
                  <a:pt x="1044003" y="0"/>
                </a:lnTo>
                <a:lnTo>
                  <a:pt x="0" y="0"/>
                </a:lnTo>
                <a:lnTo>
                  <a:pt x="0" y="491401"/>
                </a:lnTo>
                <a:close/>
              </a:path>
            </a:pathLst>
          </a:custGeom>
          <a:solidFill>
            <a:srgbClr val="FFC000"/>
          </a:solidFill>
          <a:ln w="4767">
            <a:solidFill>
              <a:srgbClr val="FFC000"/>
            </a:solidFill>
          </a:ln>
        </p:spPr>
        <p:txBody>
          <a:bodyPr wrap="square" lIns="0" tIns="0" rIns="0" bIns="0" rtlCol="0"/>
          <a:lstStyle/>
          <a:p>
            <a:pPr defTabSz="829178">
              <a:defRPr/>
            </a:pPr>
            <a:endParaRPr sz="1632">
              <a:solidFill>
                <a:prstClr val="black"/>
              </a:solidFill>
              <a:latin typeface="Calibri"/>
            </a:endParaRPr>
          </a:p>
        </p:txBody>
      </p:sp>
      <p:sp>
        <p:nvSpPr>
          <p:cNvPr id="74" name="object 74"/>
          <p:cNvSpPr txBox="1"/>
          <p:nvPr/>
        </p:nvSpPr>
        <p:spPr>
          <a:xfrm>
            <a:off x="8665187" y="2970891"/>
            <a:ext cx="947222" cy="390876"/>
          </a:xfrm>
          <a:prstGeom prst="rect">
            <a:avLst/>
          </a:prstGeom>
          <a:solidFill>
            <a:srgbClr val="FFC000"/>
          </a:solidFill>
          <a:ln w="4767">
            <a:solidFill>
              <a:srgbClr val="FFC000"/>
            </a:solidFill>
          </a:ln>
        </p:spPr>
        <p:txBody>
          <a:bodyPr vert="horz" wrap="square" lIns="0" tIns="0" rIns="0" bIns="0" rtlCol="0">
            <a:spAutoFit/>
          </a:bodyPr>
          <a:lstStyle/>
          <a:p>
            <a:pPr marL="6334" algn="ctr" defTabSz="829178">
              <a:defRPr/>
            </a:pPr>
            <a:r>
              <a:rPr sz="1270" spc="5" dirty="0">
                <a:solidFill>
                  <a:prstClr val="black"/>
                </a:solidFill>
                <a:latin typeface="Calibri"/>
                <a:cs typeface="Calibri"/>
              </a:rPr>
              <a:t>Ma</a:t>
            </a:r>
            <a:r>
              <a:rPr sz="1270" spc="-5" dirty="0">
                <a:solidFill>
                  <a:prstClr val="black"/>
                </a:solidFill>
                <a:latin typeface="Calibri"/>
                <a:cs typeface="Calibri"/>
              </a:rPr>
              <a:t>in</a:t>
            </a:r>
            <a:r>
              <a:rPr sz="1270" dirty="0">
                <a:solidFill>
                  <a:prstClr val="black"/>
                </a:solidFill>
                <a:latin typeface="Calibri"/>
                <a:cs typeface="Calibri"/>
              </a:rPr>
              <a:t>t</a:t>
            </a:r>
            <a:r>
              <a:rPr sz="1270" spc="-14" dirty="0">
                <a:solidFill>
                  <a:prstClr val="black"/>
                </a:solidFill>
                <a:latin typeface="Calibri"/>
                <a:cs typeface="Calibri"/>
              </a:rPr>
              <a:t>e</a:t>
            </a:r>
            <a:r>
              <a:rPr sz="1270" spc="-5" dirty="0">
                <a:solidFill>
                  <a:prstClr val="black"/>
                </a:solidFill>
                <a:latin typeface="Calibri"/>
                <a:cs typeface="Calibri"/>
              </a:rPr>
              <a:t>n</a:t>
            </a:r>
            <a:r>
              <a:rPr sz="1270" spc="5" dirty="0">
                <a:solidFill>
                  <a:prstClr val="black"/>
                </a:solidFill>
                <a:latin typeface="Calibri"/>
                <a:cs typeface="Calibri"/>
              </a:rPr>
              <a:t>a</a:t>
            </a:r>
            <a:r>
              <a:rPr sz="1270" spc="-5" dirty="0">
                <a:solidFill>
                  <a:prstClr val="black"/>
                </a:solidFill>
                <a:latin typeface="Calibri"/>
                <a:cs typeface="Calibri"/>
              </a:rPr>
              <a:t>n</a:t>
            </a:r>
            <a:r>
              <a:rPr sz="1270" spc="-14" dirty="0">
                <a:solidFill>
                  <a:prstClr val="black"/>
                </a:solidFill>
                <a:latin typeface="Calibri"/>
                <a:cs typeface="Calibri"/>
              </a:rPr>
              <a:t>c</a:t>
            </a:r>
            <a:r>
              <a:rPr sz="1270" spc="5" dirty="0">
                <a:solidFill>
                  <a:prstClr val="black"/>
                </a:solidFill>
                <a:latin typeface="Calibri"/>
                <a:cs typeface="Calibri"/>
              </a:rPr>
              <a:t>e</a:t>
            </a:r>
            <a:endParaRPr sz="1270" dirty="0">
              <a:solidFill>
                <a:prstClr val="black"/>
              </a:solidFill>
              <a:latin typeface="Calibri"/>
              <a:cs typeface="Calibri"/>
            </a:endParaRPr>
          </a:p>
          <a:p>
            <a:pPr marL="5182" algn="ctr" defTabSz="829178">
              <a:defRPr/>
            </a:pPr>
            <a:r>
              <a:rPr sz="1270" spc="5" dirty="0">
                <a:solidFill>
                  <a:prstClr val="black"/>
                </a:solidFill>
                <a:latin typeface="Calibri"/>
                <a:cs typeface="Calibri"/>
              </a:rPr>
              <a:t>P</a:t>
            </a:r>
            <a:r>
              <a:rPr sz="1270" spc="-14" dirty="0">
                <a:solidFill>
                  <a:prstClr val="black"/>
                </a:solidFill>
                <a:latin typeface="Calibri"/>
                <a:cs typeface="Calibri"/>
              </a:rPr>
              <a:t>r</a:t>
            </a:r>
            <a:r>
              <a:rPr sz="1270" spc="-5" dirty="0">
                <a:solidFill>
                  <a:prstClr val="black"/>
                </a:solidFill>
                <a:latin typeface="Calibri"/>
                <a:cs typeface="Calibri"/>
              </a:rPr>
              <a:t>o</a:t>
            </a:r>
            <a:r>
              <a:rPr sz="1270" spc="-14" dirty="0">
                <a:solidFill>
                  <a:prstClr val="black"/>
                </a:solidFill>
                <a:latin typeface="Calibri"/>
                <a:cs typeface="Calibri"/>
              </a:rPr>
              <a:t>c</a:t>
            </a:r>
            <a:r>
              <a:rPr sz="1270" spc="23" dirty="0">
                <a:solidFill>
                  <a:prstClr val="black"/>
                </a:solidFill>
                <a:latin typeface="Calibri"/>
                <a:cs typeface="Calibri"/>
              </a:rPr>
              <a:t>e</a:t>
            </a:r>
            <a:r>
              <a:rPr sz="1270" spc="-18" dirty="0">
                <a:solidFill>
                  <a:prstClr val="black"/>
                </a:solidFill>
                <a:latin typeface="Calibri"/>
                <a:cs typeface="Calibri"/>
              </a:rPr>
              <a:t>s</a:t>
            </a:r>
            <a:r>
              <a:rPr sz="1270" spc="5" dirty="0">
                <a:solidFill>
                  <a:prstClr val="black"/>
                </a:solidFill>
                <a:latin typeface="Calibri"/>
                <a:cs typeface="Calibri"/>
              </a:rPr>
              <a:t>s</a:t>
            </a:r>
            <a:endParaRPr sz="1270" dirty="0">
              <a:solidFill>
                <a:prstClr val="black"/>
              </a:solidFill>
              <a:latin typeface="Calibri"/>
              <a:cs typeface="Calibri"/>
            </a:endParaRPr>
          </a:p>
        </p:txBody>
      </p:sp>
      <p:sp>
        <p:nvSpPr>
          <p:cNvPr id="75" name="object 75"/>
          <p:cNvSpPr/>
          <p:nvPr/>
        </p:nvSpPr>
        <p:spPr>
          <a:xfrm>
            <a:off x="3028383" y="2570685"/>
            <a:ext cx="782538" cy="1057203"/>
          </a:xfrm>
          <a:custGeom>
            <a:avLst/>
            <a:gdLst/>
            <a:ahLst/>
            <a:cxnLst/>
            <a:rect l="l" t="t" r="r" b="b"/>
            <a:pathLst>
              <a:path w="862964" h="1165860">
                <a:moveTo>
                  <a:pt x="0" y="0"/>
                </a:moveTo>
                <a:lnTo>
                  <a:pt x="821" y="39108"/>
                </a:lnTo>
                <a:lnTo>
                  <a:pt x="5048" y="92684"/>
                </a:lnTo>
                <a:lnTo>
                  <a:pt x="12704" y="140409"/>
                </a:lnTo>
                <a:lnTo>
                  <a:pt x="23603" y="182568"/>
                </a:lnTo>
                <a:lnTo>
                  <a:pt x="37562" y="219448"/>
                </a:lnTo>
                <a:lnTo>
                  <a:pt x="60611" y="260902"/>
                </a:lnTo>
                <a:lnTo>
                  <a:pt x="92067" y="297851"/>
                </a:lnTo>
                <a:lnTo>
                  <a:pt x="133847" y="330648"/>
                </a:lnTo>
                <a:lnTo>
                  <a:pt x="183415" y="361007"/>
                </a:lnTo>
                <a:lnTo>
                  <a:pt x="211304" y="377299"/>
                </a:lnTo>
                <a:lnTo>
                  <a:pt x="241362" y="395414"/>
                </a:lnTo>
                <a:lnTo>
                  <a:pt x="273661" y="416162"/>
                </a:lnTo>
                <a:lnTo>
                  <a:pt x="308276" y="440355"/>
                </a:lnTo>
                <a:lnTo>
                  <a:pt x="345281" y="468804"/>
                </a:lnTo>
                <a:lnTo>
                  <a:pt x="384748" y="502319"/>
                </a:lnTo>
                <a:lnTo>
                  <a:pt x="426753" y="541711"/>
                </a:lnTo>
                <a:lnTo>
                  <a:pt x="471368" y="587792"/>
                </a:lnTo>
                <a:lnTo>
                  <a:pt x="518668" y="641371"/>
                </a:lnTo>
                <a:lnTo>
                  <a:pt x="568725" y="703260"/>
                </a:lnTo>
                <a:lnTo>
                  <a:pt x="621615" y="774270"/>
                </a:lnTo>
                <a:lnTo>
                  <a:pt x="677410" y="855211"/>
                </a:lnTo>
                <a:lnTo>
                  <a:pt x="736184" y="946895"/>
                </a:lnTo>
                <a:lnTo>
                  <a:pt x="798011" y="1050131"/>
                </a:lnTo>
                <a:lnTo>
                  <a:pt x="862965" y="1165732"/>
                </a:lnTo>
              </a:path>
            </a:pathLst>
          </a:custGeom>
          <a:ln w="12700">
            <a:solidFill>
              <a:srgbClr val="5B9BD4"/>
            </a:solidFill>
          </a:ln>
        </p:spPr>
        <p:txBody>
          <a:bodyPr wrap="square" lIns="0" tIns="0" rIns="0" bIns="0" rtlCol="0"/>
          <a:lstStyle/>
          <a:p>
            <a:pPr defTabSz="829178">
              <a:defRPr/>
            </a:pPr>
            <a:endParaRPr sz="1632">
              <a:solidFill>
                <a:prstClr val="black"/>
              </a:solidFill>
              <a:latin typeface="Calibri"/>
            </a:endParaRPr>
          </a:p>
        </p:txBody>
      </p:sp>
      <p:sp>
        <p:nvSpPr>
          <p:cNvPr id="76" name="object 76"/>
          <p:cNvSpPr/>
          <p:nvPr/>
        </p:nvSpPr>
        <p:spPr>
          <a:xfrm>
            <a:off x="3770499" y="3599673"/>
            <a:ext cx="74281" cy="90979"/>
          </a:xfrm>
          <a:custGeom>
            <a:avLst/>
            <a:gdLst/>
            <a:ahLst/>
            <a:cxnLst/>
            <a:rect l="l" t="t" r="r" b="b"/>
            <a:pathLst>
              <a:path w="81914" h="100329">
                <a:moveTo>
                  <a:pt x="78740" y="0"/>
                </a:moveTo>
                <a:lnTo>
                  <a:pt x="0" y="42291"/>
                </a:lnTo>
                <a:lnTo>
                  <a:pt x="81661" y="99822"/>
                </a:lnTo>
                <a:lnTo>
                  <a:pt x="78740" y="0"/>
                </a:lnTo>
                <a:close/>
              </a:path>
            </a:pathLst>
          </a:custGeom>
          <a:solidFill>
            <a:srgbClr val="FFC000"/>
          </a:solidFill>
        </p:spPr>
        <p:txBody>
          <a:bodyPr wrap="square" lIns="0" tIns="0" rIns="0" bIns="0" rtlCol="0"/>
          <a:lstStyle/>
          <a:p>
            <a:pPr defTabSz="829178">
              <a:defRPr/>
            </a:pPr>
            <a:endParaRPr sz="1632">
              <a:solidFill>
                <a:prstClr val="black"/>
              </a:solidFill>
              <a:latin typeface="Calibri"/>
            </a:endParaRPr>
          </a:p>
        </p:txBody>
      </p:sp>
      <p:sp>
        <p:nvSpPr>
          <p:cNvPr id="77" name="object 77"/>
          <p:cNvSpPr txBox="1"/>
          <p:nvPr/>
        </p:nvSpPr>
        <p:spPr>
          <a:xfrm>
            <a:off x="3231302" y="3046699"/>
            <a:ext cx="437622" cy="104644"/>
          </a:xfrm>
          <a:prstGeom prst="rect">
            <a:avLst/>
          </a:prstGeom>
          <a:solidFill>
            <a:schemeClr val="bg1"/>
          </a:solidFill>
          <a:ln>
            <a:noFill/>
          </a:ln>
        </p:spPr>
        <p:txBody>
          <a:bodyPr vert="horz" wrap="square" lIns="0" tIns="0" rIns="0" bIns="0" rtlCol="0">
            <a:spAutoFit/>
          </a:bodyPr>
          <a:lstStyle/>
          <a:p>
            <a:pPr marL="11516" defTabSz="829178">
              <a:defRPr/>
            </a:pPr>
            <a:r>
              <a:rPr sz="680" spc="14" dirty="0">
                <a:solidFill>
                  <a:prstClr val="black"/>
                </a:solidFill>
                <a:latin typeface="Calibri"/>
                <a:cs typeface="Calibri"/>
              </a:rPr>
              <a:t>H</a:t>
            </a:r>
            <a:r>
              <a:rPr sz="680" spc="41" dirty="0">
                <a:solidFill>
                  <a:prstClr val="black"/>
                </a:solidFill>
                <a:latin typeface="Calibri"/>
                <a:cs typeface="Calibri"/>
              </a:rPr>
              <a:t>a</a:t>
            </a:r>
            <a:r>
              <a:rPr sz="680" spc="9" dirty="0">
                <a:solidFill>
                  <a:prstClr val="black"/>
                </a:solidFill>
                <a:latin typeface="Calibri"/>
                <a:cs typeface="Calibri"/>
              </a:rPr>
              <a:t>s</a:t>
            </a:r>
            <a:r>
              <a:rPr sz="680" spc="5" dirty="0">
                <a:solidFill>
                  <a:prstClr val="black"/>
                </a:solidFill>
                <a:latin typeface="Calibri"/>
                <a:cs typeface="Calibri"/>
              </a:rPr>
              <a:t> </a:t>
            </a:r>
            <a:r>
              <a:rPr sz="680" spc="14" dirty="0">
                <a:solidFill>
                  <a:prstClr val="black"/>
                </a:solidFill>
                <a:latin typeface="Calibri"/>
                <a:cs typeface="Calibri"/>
              </a:rPr>
              <a:t>o</a:t>
            </a:r>
            <a:r>
              <a:rPr sz="680" spc="9" dirty="0">
                <a:solidFill>
                  <a:prstClr val="black"/>
                </a:solidFill>
                <a:latin typeface="Calibri"/>
                <a:cs typeface="Calibri"/>
              </a:rPr>
              <a:t>utp</a:t>
            </a:r>
            <a:r>
              <a:rPr sz="680" spc="45" dirty="0">
                <a:solidFill>
                  <a:prstClr val="black"/>
                </a:solidFill>
                <a:latin typeface="Calibri"/>
                <a:cs typeface="Calibri"/>
              </a:rPr>
              <a:t>u</a:t>
            </a:r>
            <a:r>
              <a:rPr sz="680" spc="9" dirty="0">
                <a:solidFill>
                  <a:prstClr val="black"/>
                </a:solidFill>
                <a:latin typeface="Calibri"/>
                <a:cs typeface="Calibri"/>
              </a:rPr>
              <a:t>t</a:t>
            </a:r>
            <a:endParaRPr sz="680">
              <a:solidFill>
                <a:prstClr val="black"/>
              </a:solidFill>
              <a:latin typeface="Calibri"/>
              <a:cs typeface="Calibri"/>
            </a:endParaRPr>
          </a:p>
        </p:txBody>
      </p:sp>
      <p:sp>
        <p:nvSpPr>
          <p:cNvPr id="78" name="object 78"/>
          <p:cNvSpPr/>
          <p:nvPr/>
        </p:nvSpPr>
        <p:spPr>
          <a:xfrm>
            <a:off x="3844549" y="2611107"/>
            <a:ext cx="578698" cy="1079084"/>
          </a:xfrm>
          <a:custGeom>
            <a:avLst/>
            <a:gdLst/>
            <a:ahLst/>
            <a:cxnLst/>
            <a:rect l="l" t="t" r="r" b="b"/>
            <a:pathLst>
              <a:path w="638175" h="1189989">
                <a:moveTo>
                  <a:pt x="0" y="1189989"/>
                </a:moveTo>
                <a:lnTo>
                  <a:pt x="2326" y="1146322"/>
                </a:lnTo>
                <a:lnTo>
                  <a:pt x="8902" y="1097020"/>
                </a:lnTo>
                <a:lnTo>
                  <a:pt x="19123" y="1043131"/>
                </a:lnTo>
                <a:lnTo>
                  <a:pt x="32386" y="985702"/>
                </a:lnTo>
                <a:lnTo>
                  <a:pt x="48085" y="925782"/>
                </a:lnTo>
                <a:lnTo>
                  <a:pt x="65617" y="864417"/>
                </a:lnTo>
                <a:lnTo>
                  <a:pt x="84377" y="802657"/>
                </a:lnTo>
                <a:lnTo>
                  <a:pt x="103762" y="741547"/>
                </a:lnTo>
                <a:lnTo>
                  <a:pt x="123166" y="682137"/>
                </a:lnTo>
                <a:lnTo>
                  <a:pt x="141986" y="625475"/>
                </a:lnTo>
                <a:lnTo>
                  <a:pt x="164598" y="558824"/>
                </a:lnTo>
                <a:lnTo>
                  <a:pt x="187465" y="496844"/>
                </a:lnTo>
                <a:lnTo>
                  <a:pt x="212736" y="438125"/>
                </a:lnTo>
                <a:lnTo>
                  <a:pt x="242563" y="381259"/>
                </a:lnTo>
                <a:lnTo>
                  <a:pt x="279098" y="324834"/>
                </a:lnTo>
                <a:lnTo>
                  <a:pt x="324491" y="267441"/>
                </a:lnTo>
                <a:lnTo>
                  <a:pt x="351181" y="237941"/>
                </a:lnTo>
                <a:lnTo>
                  <a:pt x="380893" y="207671"/>
                </a:lnTo>
                <a:lnTo>
                  <a:pt x="413894" y="176454"/>
                </a:lnTo>
                <a:lnTo>
                  <a:pt x="450455" y="144114"/>
                </a:lnTo>
                <a:lnTo>
                  <a:pt x="490844" y="110475"/>
                </a:lnTo>
                <a:lnTo>
                  <a:pt x="535330" y="75360"/>
                </a:lnTo>
                <a:lnTo>
                  <a:pt x="584181" y="38594"/>
                </a:lnTo>
                <a:lnTo>
                  <a:pt x="637667" y="0"/>
                </a:lnTo>
              </a:path>
            </a:pathLst>
          </a:custGeom>
          <a:ln w="12700">
            <a:solidFill>
              <a:srgbClr val="5B9BD4"/>
            </a:solidFill>
          </a:ln>
        </p:spPr>
        <p:txBody>
          <a:bodyPr wrap="square" lIns="0" tIns="0" rIns="0" bIns="0" rtlCol="0"/>
          <a:lstStyle/>
          <a:p>
            <a:pPr defTabSz="829178">
              <a:defRPr/>
            </a:pPr>
            <a:endParaRPr sz="1632">
              <a:solidFill>
                <a:prstClr val="black"/>
              </a:solidFill>
              <a:latin typeface="Calibri"/>
            </a:endParaRPr>
          </a:p>
        </p:txBody>
      </p:sp>
      <p:sp>
        <p:nvSpPr>
          <p:cNvPr id="79" name="object 79"/>
          <p:cNvSpPr/>
          <p:nvPr/>
        </p:nvSpPr>
        <p:spPr>
          <a:xfrm>
            <a:off x="4391345" y="2570685"/>
            <a:ext cx="89828" cy="80039"/>
          </a:xfrm>
          <a:custGeom>
            <a:avLst/>
            <a:gdLst/>
            <a:ahLst/>
            <a:cxnLst/>
            <a:rect l="l" t="t" r="r" b="b"/>
            <a:pathLst>
              <a:path w="99060" h="88264">
                <a:moveTo>
                  <a:pt x="98933" y="0"/>
                </a:moveTo>
                <a:lnTo>
                  <a:pt x="0" y="14224"/>
                </a:lnTo>
                <a:lnTo>
                  <a:pt x="50927" y="87756"/>
                </a:lnTo>
                <a:lnTo>
                  <a:pt x="98933" y="0"/>
                </a:lnTo>
                <a:close/>
              </a:path>
            </a:pathLst>
          </a:custGeom>
          <a:solidFill>
            <a:srgbClr val="FFC000"/>
          </a:solidFill>
          <a:ln>
            <a:solidFill>
              <a:srgbClr val="FFC000"/>
            </a:solidFill>
          </a:ln>
        </p:spPr>
        <p:txBody>
          <a:bodyPr wrap="square" lIns="0" tIns="0" rIns="0" bIns="0" rtlCol="0"/>
          <a:lstStyle/>
          <a:p>
            <a:pPr defTabSz="829178">
              <a:defRPr/>
            </a:pPr>
            <a:endParaRPr sz="1632">
              <a:solidFill>
                <a:prstClr val="black"/>
              </a:solidFill>
              <a:latin typeface="Calibri"/>
            </a:endParaRPr>
          </a:p>
        </p:txBody>
      </p:sp>
      <p:sp>
        <p:nvSpPr>
          <p:cNvPr id="80" name="object 80"/>
          <p:cNvSpPr/>
          <p:nvPr/>
        </p:nvSpPr>
        <p:spPr>
          <a:xfrm>
            <a:off x="3814260" y="2989882"/>
            <a:ext cx="414014" cy="110557"/>
          </a:xfrm>
          <a:custGeom>
            <a:avLst/>
            <a:gdLst/>
            <a:ahLst/>
            <a:cxnLst/>
            <a:rect l="l" t="t" r="r" b="b"/>
            <a:pathLst>
              <a:path w="456564" h="121920">
                <a:moveTo>
                  <a:pt x="0" y="121918"/>
                </a:moveTo>
                <a:lnTo>
                  <a:pt x="456450" y="121918"/>
                </a:lnTo>
                <a:lnTo>
                  <a:pt x="456450" y="0"/>
                </a:lnTo>
                <a:lnTo>
                  <a:pt x="0" y="0"/>
                </a:lnTo>
                <a:lnTo>
                  <a:pt x="0" y="121918"/>
                </a:lnTo>
                <a:close/>
              </a:path>
            </a:pathLst>
          </a:custGeom>
          <a:solidFill>
            <a:schemeClr val="bg1"/>
          </a:solidFill>
          <a:ln>
            <a:noFill/>
          </a:ln>
        </p:spPr>
        <p:txBody>
          <a:bodyPr wrap="square" lIns="0" tIns="0" rIns="0" bIns="0" rtlCol="0"/>
          <a:lstStyle/>
          <a:p>
            <a:pPr defTabSz="829178">
              <a:defRPr/>
            </a:pPr>
            <a:endParaRPr sz="1632">
              <a:solidFill>
                <a:prstClr val="black"/>
              </a:solidFill>
              <a:latin typeface="Calibri"/>
            </a:endParaRPr>
          </a:p>
        </p:txBody>
      </p:sp>
      <p:sp>
        <p:nvSpPr>
          <p:cNvPr id="81" name="object 81"/>
          <p:cNvSpPr txBox="1"/>
          <p:nvPr/>
        </p:nvSpPr>
        <p:spPr>
          <a:xfrm>
            <a:off x="3803665" y="2995451"/>
            <a:ext cx="437622" cy="104644"/>
          </a:xfrm>
          <a:prstGeom prst="rect">
            <a:avLst/>
          </a:prstGeom>
          <a:solidFill>
            <a:schemeClr val="bg1"/>
          </a:solidFill>
          <a:ln>
            <a:noFill/>
          </a:ln>
        </p:spPr>
        <p:txBody>
          <a:bodyPr vert="horz" wrap="square" lIns="0" tIns="0" rIns="0" bIns="0" rtlCol="0">
            <a:spAutoFit/>
          </a:bodyPr>
          <a:lstStyle/>
          <a:p>
            <a:pPr marL="11516" defTabSz="829178">
              <a:defRPr/>
            </a:pPr>
            <a:r>
              <a:rPr lang="en-US" sz="680" spc="14">
                <a:solidFill>
                  <a:prstClr val="black"/>
                </a:solidFill>
                <a:latin typeface="Calibri"/>
                <a:cs typeface="Calibri"/>
              </a:rPr>
              <a:t>Is input for</a:t>
            </a:r>
            <a:endParaRPr sz="680">
              <a:solidFill>
                <a:prstClr val="black"/>
              </a:solidFill>
              <a:latin typeface="Calibri"/>
              <a:cs typeface="Calibri"/>
            </a:endParaRPr>
          </a:p>
        </p:txBody>
      </p:sp>
      <p:sp>
        <p:nvSpPr>
          <p:cNvPr id="82" name="object 82"/>
          <p:cNvSpPr/>
          <p:nvPr/>
        </p:nvSpPr>
        <p:spPr>
          <a:xfrm>
            <a:off x="3844549" y="2899246"/>
            <a:ext cx="924765" cy="791175"/>
          </a:xfrm>
          <a:custGeom>
            <a:avLst/>
            <a:gdLst/>
            <a:ahLst/>
            <a:cxnLst/>
            <a:rect l="l" t="t" r="r" b="b"/>
            <a:pathLst>
              <a:path w="1019810" h="872489">
                <a:moveTo>
                  <a:pt x="0" y="872236"/>
                </a:moveTo>
                <a:lnTo>
                  <a:pt x="61240" y="822656"/>
                </a:lnTo>
                <a:lnTo>
                  <a:pt x="115689" y="777547"/>
                </a:lnTo>
                <a:lnTo>
                  <a:pt x="163807" y="736563"/>
                </a:lnTo>
                <a:lnTo>
                  <a:pt x="206052" y="699361"/>
                </a:lnTo>
                <a:lnTo>
                  <a:pt x="242885" y="665595"/>
                </a:lnTo>
                <a:lnTo>
                  <a:pt x="274764" y="634919"/>
                </a:lnTo>
                <a:lnTo>
                  <a:pt x="302149" y="606989"/>
                </a:lnTo>
                <a:lnTo>
                  <a:pt x="345275" y="557987"/>
                </a:lnTo>
                <a:lnTo>
                  <a:pt x="375936" y="515829"/>
                </a:lnTo>
                <a:lnTo>
                  <a:pt x="397809" y="477754"/>
                </a:lnTo>
                <a:lnTo>
                  <a:pt x="414569" y="441003"/>
                </a:lnTo>
                <a:lnTo>
                  <a:pt x="429891" y="402815"/>
                </a:lnTo>
                <a:lnTo>
                  <a:pt x="438161" y="382321"/>
                </a:lnTo>
                <a:lnTo>
                  <a:pt x="458216" y="336804"/>
                </a:lnTo>
                <a:lnTo>
                  <a:pt x="477455" y="298905"/>
                </a:lnTo>
                <a:lnTo>
                  <a:pt x="501930" y="258043"/>
                </a:lnTo>
                <a:lnTo>
                  <a:pt x="532754" y="215680"/>
                </a:lnTo>
                <a:lnTo>
                  <a:pt x="571040" y="173278"/>
                </a:lnTo>
                <a:lnTo>
                  <a:pt x="617902" y="132302"/>
                </a:lnTo>
                <a:lnTo>
                  <a:pt x="674453" y="94213"/>
                </a:lnTo>
                <a:lnTo>
                  <a:pt x="741806" y="60476"/>
                </a:lnTo>
                <a:lnTo>
                  <a:pt x="779881" y="45696"/>
                </a:lnTo>
                <a:lnTo>
                  <a:pt x="821074" y="32552"/>
                </a:lnTo>
                <a:lnTo>
                  <a:pt x="865524" y="21228"/>
                </a:lnTo>
                <a:lnTo>
                  <a:pt x="913371" y="11906"/>
                </a:lnTo>
                <a:lnTo>
                  <a:pt x="964753" y="4769"/>
                </a:lnTo>
                <a:lnTo>
                  <a:pt x="1019810" y="0"/>
                </a:lnTo>
              </a:path>
            </a:pathLst>
          </a:custGeom>
          <a:ln w="12700">
            <a:solidFill>
              <a:srgbClr val="5B9BD4"/>
            </a:solidFill>
          </a:ln>
        </p:spPr>
        <p:txBody>
          <a:bodyPr wrap="square" lIns="0" tIns="0" rIns="0" bIns="0" rtlCol="0"/>
          <a:lstStyle/>
          <a:p>
            <a:pPr defTabSz="829178">
              <a:defRPr/>
            </a:pPr>
            <a:endParaRPr sz="1632">
              <a:solidFill>
                <a:prstClr val="black"/>
              </a:solidFill>
              <a:latin typeface="Calibri"/>
            </a:endParaRPr>
          </a:p>
        </p:txBody>
      </p:sp>
      <p:sp>
        <p:nvSpPr>
          <p:cNvPr id="83" name="object 83"/>
          <p:cNvSpPr/>
          <p:nvPr/>
        </p:nvSpPr>
        <p:spPr>
          <a:xfrm>
            <a:off x="4757912" y="2859055"/>
            <a:ext cx="82342" cy="81190"/>
          </a:xfrm>
          <a:custGeom>
            <a:avLst/>
            <a:gdLst/>
            <a:ahLst/>
            <a:cxnLst/>
            <a:rect l="l" t="t" r="r" b="b"/>
            <a:pathLst>
              <a:path w="90804" h="89535">
                <a:moveTo>
                  <a:pt x="0" y="0"/>
                </a:moveTo>
                <a:lnTo>
                  <a:pt x="2667" y="89408"/>
                </a:lnTo>
                <a:lnTo>
                  <a:pt x="90677" y="42037"/>
                </a:lnTo>
                <a:lnTo>
                  <a:pt x="0" y="0"/>
                </a:lnTo>
                <a:close/>
              </a:path>
            </a:pathLst>
          </a:custGeom>
          <a:solidFill>
            <a:schemeClr val="accent6"/>
          </a:solidFill>
          <a:ln>
            <a:solidFill>
              <a:schemeClr val="accent1"/>
            </a:solidFill>
          </a:ln>
        </p:spPr>
        <p:txBody>
          <a:bodyPr wrap="square" lIns="0" tIns="0" rIns="0" bIns="0" rtlCol="0"/>
          <a:lstStyle/>
          <a:p>
            <a:pPr defTabSz="829178">
              <a:defRPr/>
            </a:pPr>
            <a:endParaRPr sz="1632">
              <a:solidFill>
                <a:prstClr val="black"/>
              </a:solidFill>
              <a:latin typeface="Calibri"/>
            </a:endParaRPr>
          </a:p>
        </p:txBody>
      </p:sp>
      <p:sp>
        <p:nvSpPr>
          <p:cNvPr id="84" name="object 84"/>
          <p:cNvSpPr/>
          <p:nvPr/>
        </p:nvSpPr>
        <p:spPr>
          <a:xfrm>
            <a:off x="4067046" y="3127963"/>
            <a:ext cx="407104" cy="110557"/>
          </a:xfrm>
          <a:custGeom>
            <a:avLst/>
            <a:gdLst/>
            <a:ahLst/>
            <a:cxnLst/>
            <a:rect l="l" t="t" r="r" b="b"/>
            <a:pathLst>
              <a:path w="448944" h="121920">
                <a:moveTo>
                  <a:pt x="0" y="121918"/>
                </a:moveTo>
                <a:lnTo>
                  <a:pt x="448767" y="121918"/>
                </a:lnTo>
                <a:lnTo>
                  <a:pt x="448767" y="0"/>
                </a:lnTo>
                <a:lnTo>
                  <a:pt x="0" y="0"/>
                </a:lnTo>
                <a:lnTo>
                  <a:pt x="0" y="121918"/>
                </a:lnTo>
                <a:close/>
              </a:path>
            </a:pathLst>
          </a:custGeom>
          <a:solidFill>
            <a:schemeClr val="bg1"/>
          </a:solidFill>
          <a:ln>
            <a:noFill/>
          </a:ln>
        </p:spPr>
        <p:txBody>
          <a:bodyPr wrap="square" lIns="0" tIns="0" rIns="0" bIns="0" rtlCol="0"/>
          <a:lstStyle/>
          <a:p>
            <a:pPr defTabSz="829178">
              <a:defRPr/>
            </a:pPr>
            <a:endParaRPr sz="1632">
              <a:solidFill>
                <a:prstClr val="black"/>
              </a:solidFill>
              <a:latin typeface="Calibri"/>
            </a:endParaRPr>
          </a:p>
        </p:txBody>
      </p:sp>
      <p:sp>
        <p:nvSpPr>
          <p:cNvPr id="85" name="object 85"/>
          <p:cNvSpPr txBox="1"/>
          <p:nvPr/>
        </p:nvSpPr>
        <p:spPr>
          <a:xfrm>
            <a:off x="4056450" y="3133533"/>
            <a:ext cx="430137" cy="104644"/>
          </a:xfrm>
          <a:prstGeom prst="rect">
            <a:avLst/>
          </a:prstGeom>
          <a:solidFill>
            <a:schemeClr val="bg1"/>
          </a:solidFill>
          <a:ln>
            <a:noFill/>
          </a:ln>
        </p:spPr>
        <p:txBody>
          <a:bodyPr vert="horz" wrap="square" lIns="0" tIns="0" rIns="0" bIns="0" rtlCol="0">
            <a:spAutoFit/>
          </a:bodyPr>
          <a:lstStyle/>
          <a:p>
            <a:pPr marL="11516" defTabSz="829178">
              <a:defRPr/>
            </a:pPr>
            <a:r>
              <a:rPr sz="680" spc="-9" dirty="0">
                <a:solidFill>
                  <a:prstClr val="black"/>
                </a:solidFill>
                <a:latin typeface="Calibri"/>
                <a:cs typeface="Calibri"/>
              </a:rPr>
              <a:t>I</a:t>
            </a:r>
            <a:r>
              <a:rPr sz="680" spc="9" dirty="0">
                <a:solidFill>
                  <a:prstClr val="black"/>
                </a:solidFill>
                <a:latin typeface="Calibri"/>
                <a:cs typeface="Calibri"/>
              </a:rPr>
              <a:t>s</a:t>
            </a:r>
            <a:r>
              <a:rPr sz="680" spc="41" dirty="0">
                <a:solidFill>
                  <a:prstClr val="black"/>
                </a:solidFill>
                <a:latin typeface="Calibri"/>
                <a:cs typeface="Calibri"/>
              </a:rPr>
              <a:t> </a:t>
            </a:r>
            <a:r>
              <a:rPr sz="680" spc="-27" dirty="0">
                <a:solidFill>
                  <a:prstClr val="black"/>
                </a:solidFill>
                <a:latin typeface="Calibri"/>
                <a:cs typeface="Calibri"/>
              </a:rPr>
              <a:t>i</a:t>
            </a:r>
            <a:r>
              <a:rPr sz="680" spc="45" dirty="0">
                <a:solidFill>
                  <a:prstClr val="black"/>
                </a:solidFill>
                <a:latin typeface="Calibri"/>
                <a:cs typeface="Calibri"/>
              </a:rPr>
              <a:t>n</a:t>
            </a:r>
            <a:r>
              <a:rPr sz="680" spc="14" dirty="0">
                <a:solidFill>
                  <a:prstClr val="black"/>
                </a:solidFill>
                <a:latin typeface="Calibri"/>
                <a:cs typeface="Calibri"/>
              </a:rPr>
              <a:t>pu</a:t>
            </a:r>
            <a:r>
              <a:rPr sz="680" spc="9" dirty="0">
                <a:solidFill>
                  <a:prstClr val="black"/>
                </a:solidFill>
                <a:latin typeface="Calibri"/>
                <a:cs typeface="Calibri"/>
              </a:rPr>
              <a:t>t </a:t>
            </a:r>
            <a:r>
              <a:rPr sz="680" spc="23" dirty="0">
                <a:solidFill>
                  <a:prstClr val="black"/>
                </a:solidFill>
                <a:latin typeface="Calibri"/>
                <a:cs typeface="Calibri"/>
              </a:rPr>
              <a:t>f</a:t>
            </a:r>
            <a:r>
              <a:rPr sz="680" spc="14" dirty="0">
                <a:solidFill>
                  <a:prstClr val="black"/>
                </a:solidFill>
                <a:latin typeface="Calibri"/>
                <a:cs typeface="Calibri"/>
              </a:rPr>
              <a:t>o</a:t>
            </a:r>
            <a:r>
              <a:rPr sz="680" spc="9" dirty="0">
                <a:solidFill>
                  <a:prstClr val="black"/>
                </a:solidFill>
                <a:latin typeface="Calibri"/>
                <a:cs typeface="Calibri"/>
              </a:rPr>
              <a:t>r</a:t>
            </a:r>
            <a:endParaRPr sz="680">
              <a:solidFill>
                <a:prstClr val="black"/>
              </a:solidFill>
              <a:latin typeface="Calibri"/>
              <a:cs typeface="Calibri"/>
            </a:endParaRPr>
          </a:p>
        </p:txBody>
      </p:sp>
      <p:sp>
        <p:nvSpPr>
          <p:cNvPr id="87" name="object 87"/>
          <p:cNvSpPr txBox="1"/>
          <p:nvPr/>
        </p:nvSpPr>
        <p:spPr>
          <a:xfrm>
            <a:off x="7706710" y="3681883"/>
            <a:ext cx="1024410" cy="390876"/>
          </a:xfrm>
          <a:prstGeom prst="rect">
            <a:avLst/>
          </a:prstGeom>
          <a:solidFill>
            <a:schemeClr val="tx2">
              <a:lumMod val="40000"/>
              <a:lumOff val="60000"/>
            </a:schemeClr>
          </a:solidFill>
          <a:ln w="4767">
            <a:solidFill>
              <a:srgbClr val="C7C7C7"/>
            </a:solidFill>
          </a:ln>
        </p:spPr>
        <p:txBody>
          <a:bodyPr vert="horz" wrap="square" lIns="0" tIns="0" rIns="0" bIns="0" rtlCol="0">
            <a:spAutoFit/>
          </a:bodyPr>
          <a:lstStyle/>
          <a:p>
            <a:pPr marL="11516" marR="150864" indent="-11516" algn="ctr" defTabSz="567181">
              <a:defRPr/>
            </a:pPr>
            <a:r>
              <a:rPr lang="en-US" sz="1270" dirty="0">
                <a:solidFill>
                  <a:prstClr val="black"/>
                </a:solidFill>
                <a:latin typeface="Calibri"/>
                <a:cs typeface="Calibri"/>
              </a:rPr>
              <a:t>Maintenance Plan</a:t>
            </a:r>
          </a:p>
        </p:txBody>
      </p:sp>
      <p:sp>
        <p:nvSpPr>
          <p:cNvPr id="88" name="object 88"/>
          <p:cNvSpPr/>
          <p:nvPr/>
        </p:nvSpPr>
        <p:spPr>
          <a:xfrm>
            <a:off x="5786900" y="2641625"/>
            <a:ext cx="261422" cy="1250678"/>
          </a:xfrm>
          <a:custGeom>
            <a:avLst/>
            <a:gdLst/>
            <a:ahLst/>
            <a:cxnLst/>
            <a:rect l="l" t="t" r="r" b="b"/>
            <a:pathLst>
              <a:path w="288289" h="1379220">
                <a:moveTo>
                  <a:pt x="0" y="1378966"/>
                </a:moveTo>
                <a:lnTo>
                  <a:pt x="45312" y="1377318"/>
                </a:lnTo>
                <a:lnTo>
                  <a:pt x="92844" y="1365782"/>
                </a:lnTo>
                <a:lnTo>
                  <a:pt x="128148" y="1344693"/>
                </a:lnTo>
                <a:lnTo>
                  <a:pt x="161754" y="1308310"/>
                </a:lnTo>
                <a:lnTo>
                  <a:pt x="182591" y="1273497"/>
                </a:lnTo>
                <a:lnTo>
                  <a:pt x="201738" y="1228796"/>
                </a:lnTo>
                <a:lnTo>
                  <a:pt x="218820" y="1172972"/>
                </a:lnTo>
                <a:lnTo>
                  <a:pt x="228036" y="1133246"/>
                </a:lnTo>
                <a:lnTo>
                  <a:pt x="236395" y="1089331"/>
                </a:lnTo>
                <a:lnTo>
                  <a:pt x="243937" y="1041594"/>
                </a:lnTo>
                <a:lnTo>
                  <a:pt x="250707" y="990400"/>
                </a:lnTo>
                <a:lnTo>
                  <a:pt x="256744" y="936117"/>
                </a:lnTo>
                <a:lnTo>
                  <a:pt x="262091" y="879108"/>
                </a:lnTo>
                <a:lnTo>
                  <a:pt x="266790" y="819742"/>
                </a:lnTo>
                <a:lnTo>
                  <a:pt x="270882" y="758385"/>
                </a:lnTo>
                <a:lnTo>
                  <a:pt x="274410" y="695401"/>
                </a:lnTo>
                <a:lnTo>
                  <a:pt x="277415" y="631158"/>
                </a:lnTo>
                <a:lnTo>
                  <a:pt x="279939" y="566021"/>
                </a:lnTo>
                <a:lnTo>
                  <a:pt x="282024" y="500357"/>
                </a:lnTo>
                <a:lnTo>
                  <a:pt x="283711" y="434532"/>
                </a:lnTo>
                <a:lnTo>
                  <a:pt x="285043" y="368912"/>
                </a:lnTo>
                <a:lnTo>
                  <a:pt x="286061" y="303863"/>
                </a:lnTo>
                <a:lnTo>
                  <a:pt x="286807" y="239751"/>
                </a:lnTo>
                <a:lnTo>
                  <a:pt x="287323" y="176943"/>
                </a:lnTo>
                <a:lnTo>
                  <a:pt x="287651" y="115804"/>
                </a:lnTo>
                <a:lnTo>
                  <a:pt x="287832" y="56701"/>
                </a:lnTo>
                <a:lnTo>
                  <a:pt x="287908" y="0"/>
                </a:lnTo>
              </a:path>
            </a:pathLst>
          </a:custGeom>
          <a:ln w="12699">
            <a:solidFill>
              <a:srgbClr val="5B9BD4"/>
            </a:solidFill>
          </a:ln>
        </p:spPr>
        <p:txBody>
          <a:bodyPr wrap="square" lIns="0" tIns="0" rIns="0" bIns="0" rtlCol="0"/>
          <a:lstStyle/>
          <a:p>
            <a:pPr defTabSz="829178">
              <a:defRPr/>
            </a:pPr>
            <a:endParaRPr sz="1632">
              <a:solidFill>
                <a:prstClr val="black"/>
              </a:solidFill>
              <a:latin typeface="Calibri"/>
            </a:endParaRPr>
          </a:p>
        </p:txBody>
      </p:sp>
      <p:sp>
        <p:nvSpPr>
          <p:cNvPr id="89" name="object 89"/>
          <p:cNvSpPr/>
          <p:nvPr/>
        </p:nvSpPr>
        <p:spPr>
          <a:xfrm>
            <a:off x="6007439" y="2599822"/>
            <a:ext cx="81190" cy="81190"/>
          </a:xfrm>
          <a:custGeom>
            <a:avLst/>
            <a:gdLst/>
            <a:ahLst/>
            <a:cxnLst/>
            <a:rect l="l" t="t" r="r" b="b"/>
            <a:pathLst>
              <a:path w="89535" h="89535">
                <a:moveTo>
                  <a:pt x="44703" y="0"/>
                </a:moveTo>
                <a:lnTo>
                  <a:pt x="0" y="89407"/>
                </a:lnTo>
                <a:lnTo>
                  <a:pt x="89408" y="89407"/>
                </a:lnTo>
                <a:lnTo>
                  <a:pt x="44703" y="0"/>
                </a:lnTo>
                <a:close/>
              </a:path>
            </a:pathLst>
          </a:custGeom>
          <a:solidFill>
            <a:srgbClr val="FFC000"/>
          </a:solidFill>
          <a:ln>
            <a:solidFill>
              <a:schemeClr val="accent1"/>
            </a:solidFill>
          </a:ln>
        </p:spPr>
        <p:txBody>
          <a:bodyPr wrap="square" lIns="0" tIns="0" rIns="0" bIns="0" rtlCol="0"/>
          <a:lstStyle/>
          <a:p>
            <a:pPr defTabSz="829178">
              <a:defRPr/>
            </a:pPr>
            <a:endParaRPr sz="1632">
              <a:solidFill>
                <a:prstClr val="black"/>
              </a:solidFill>
              <a:latin typeface="Calibri"/>
            </a:endParaRPr>
          </a:p>
        </p:txBody>
      </p:sp>
      <p:sp>
        <p:nvSpPr>
          <p:cNvPr id="92" name="object 92"/>
          <p:cNvSpPr txBox="1"/>
          <p:nvPr/>
        </p:nvSpPr>
        <p:spPr>
          <a:xfrm>
            <a:off x="5861067" y="3296259"/>
            <a:ext cx="351825" cy="104644"/>
          </a:xfrm>
          <a:prstGeom prst="rect">
            <a:avLst/>
          </a:prstGeom>
          <a:solidFill>
            <a:schemeClr val="bg1"/>
          </a:solidFill>
          <a:ln>
            <a:noFill/>
          </a:ln>
        </p:spPr>
        <p:txBody>
          <a:bodyPr vert="horz" wrap="square" lIns="0" tIns="0" rIns="0" bIns="0" rtlCol="0">
            <a:spAutoFit/>
          </a:bodyPr>
          <a:lstStyle/>
          <a:p>
            <a:pPr marL="11516" defTabSz="829178">
              <a:defRPr/>
            </a:pPr>
            <a:r>
              <a:rPr sz="680" spc="9">
                <a:solidFill>
                  <a:prstClr val="black"/>
                </a:solidFill>
                <a:latin typeface="Calibri"/>
                <a:cs typeface="Calibri"/>
              </a:rPr>
              <a:t>G</a:t>
            </a:r>
            <a:r>
              <a:rPr sz="680" spc="45">
                <a:solidFill>
                  <a:prstClr val="black"/>
                </a:solidFill>
                <a:latin typeface="Calibri"/>
                <a:cs typeface="Calibri"/>
              </a:rPr>
              <a:t>u</a:t>
            </a:r>
            <a:r>
              <a:rPr sz="680" spc="9">
                <a:solidFill>
                  <a:prstClr val="black"/>
                </a:solidFill>
                <a:latin typeface="Calibri"/>
                <a:cs typeface="Calibri"/>
              </a:rPr>
              <a:t>id</a:t>
            </a:r>
            <a:r>
              <a:rPr sz="680" spc="-5">
                <a:solidFill>
                  <a:prstClr val="black"/>
                </a:solidFill>
                <a:latin typeface="Calibri"/>
                <a:cs typeface="Calibri"/>
              </a:rPr>
              <a:t>e</a:t>
            </a:r>
            <a:r>
              <a:rPr sz="680" spc="23">
                <a:solidFill>
                  <a:prstClr val="black"/>
                </a:solidFill>
                <a:latin typeface="Calibri"/>
                <a:cs typeface="Calibri"/>
              </a:rPr>
              <a:t>s</a:t>
            </a:r>
            <a:endParaRPr sz="680">
              <a:solidFill>
                <a:prstClr val="black"/>
              </a:solidFill>
              <a:latin typeface="Calibri"/>
              <a:cs typeface="Calibri"/>
            </a:endParaRPr>
          </a:p>
        </p:txBody>
      </p:sp>
      <p:sp>
        <p:nvSpPr>
          <p:cNvPr id="94" name="object 94"/>
          <p:cNvSpPr/>
          <p:nvPr/>
        </p:nvSpPr>
        <p:spPr>
          <a:xfrm>
            <a:off x="6284983" y="5283355"/>
            <a:ext cx="1090025" cy="425887"/>
          </a:xfrm>
          <a:custGeom>
            <a:avLst/>
            <a:gdLst/>
            <a:ahLst/>
            <a:cxnLst/>
            <a:rect l="l" t="t" r="r" b="b"/>
            <a:pathLst>
              <a:path w="1202054" h="572134">
                <a:moveTo>
                  <a:pt x="0" y="571969"/>
                </a:moveTo>
                <a:lnTo>
                  <a:pt x="1201826" y="571969"/>
                </a:lnTo>
                <a:lnTo>
                  <a:pt x="1201826" y="0"/>
                </a:lnTo>
                <a:lnTo>
                  <a:pt x="0" y="0"/>
                </a:lnTo>
                <a:lnTo>
                  <a:pt x="0" y="571969"/>
                </a:lnTo>
                <a:close/>
              </a:path>
            </a:pathLst>
          </a:custGeom>
          <a:solidFill>
            <a:schemeClr val="bg1">
              <a:lumMod val="75000"/>
            </a:schemeClr>
          </a:solidFill>
        </p:spPr>
        <p:txBody>
          <a:bodyPr wrap="square" lIns="0" tIns="0" rIns="0" bIns="0" rtlCol="0"/>
          <a:lstStyle/>
          <a:p>
            <a:pPr defTabSz="829178">
              <a:defRPr/>
            </a:pPr>
            <a:endParaRPr sz="1632">
              <a:solidFill>
                <a:prstClr val="black"/>
              </a:solidFill>
              <a:latin typeface="Calibri"/>
            </a:endParaRPr>
          </a:p>
        </p:txBody>
      </p:sp>
      <p:sp>
        <p:nvSpPr>
          <p:cNvPr id="95" name="object 95"/>
          <p:cNvSpPr/>
          <p:nvPr/>
        </p:nvSpPr>
        <p:spPr>
          <a:xfrm>
            <a:off x="6276576" y="5239699"/>
            <a:ext cx="1090025" cy="504464"/>
          </a:xfrm>
          <a:custGeom>
            <a:avLst/>
            <a:gdLst/>
            <a:ahLst/>
            <a:cxnLst/>
            <a:rect l="l" t="t" r="r" b="b"/>
            <a:pathLst>
              <a:path w="1202054" h="572134">
                <a:moveTo>
                  <a:pt x="0" y="571969"/>
                </a:moveTo>
                <a:lnTo>
                  <a:pt x="1201826" y="571969"/>
                </a:lnTo>
                <a:lnTo>
                  <a:pt x="1201826" y="0"/>
                </a:lnTo>
                <a:lnTo>
                  <a:pt x="0" y="0"/>
                </a:lnTo>
                <a:lnTo>
                  <a:pt x="0" y="571969"/>
                </a:lnTo>
                <a:close/>
              </a:path>
            </a:pathLst>
          </a:custGeom>
          <a:solidFill>
            <a:schemeClr val="bg1">
              <a:lumMod val="75000"/>
            </a:schemeClr>
          </a:solidFill>
          <a:ln w="4767">
            <a:noFill/>
          </a:ln>
        </p:spPr>
        <p:txBody>
          <a:bodyPr wrap="square" lIns="0" tIns="0" rIns="0" bIns="0" rtlCol="0"/>
          <a:lstStyle/>
          <a:p>
            <a:pPr defTabSz="829178">
              <a:defRPr/>
            </a:pPr>
            <a:endParaRPr sz="1632">
              <a:solidFill>
                <a:prstClr val="black"/>
              </a:solidFill>
              <a:latin typeface="Calibri"/>
            </a:endParaRPr>
          </a:p>
        </p:txBody>
      </p:sp>
      <p:sp>
        <p:nvSpPr>
          <p:cNvPr id="96" name="object 96"/>
          <p:cNvSpPr txBox="1"/>
          <p:nvPr/>
        </p:nvSpPr>
        <p:spPr>
          <a:xfrm>
            <a:off x="6448676" y="5374539"/>
            <a:ext cx="738949" cy="279179"/>
          </a:xfrm>
          <a:prstGeom prst="rect">
            <a:avLst/>
          </a:prstGeom>
          <a:solidFill>
            <a:schemeClr val="bg1">
              <a:lumMod val="75000"/>
            </a:schemeClr>
          </a:solidFill>
          <a:ln w="4767">
            <a:noFill/>
          </a:ln>
        </p:spPr>
        <p:txBody>
          <a:bodyPr vert="horz" wrap="square" lIns="0" tIns="0" rIns="0" bIns="0" rtlCol="0">
            <a:spAutoFit/>
          </a:bodyPr>
          <a:lstStyle/>
          <a:p>
            <a:pPr defTabSz="829178">
              <a:defRPr/>
            </a:pPr>
            <a:r>
              <a:rPr lang="en-US" sz="1814" dirty="0">
                <a:solidFill>
                  <a:prstClr val="black"/>
                </a:solidFill>
                <a:latin typeface="Calibri"/>
                <a:cs typeface="Calibri"/>
              </a:rPr>
              <a:t>Product</a:t>
            </a:r>
          </a:p>
        </p:txBody>
      </p:sp>
      <p:sp>
        <p:nvSpPr>
          <p:cNvPr id="97" name="object 97"/>
          <p:cNvSpPr/>
          <p:nvPr/>
        </p:nvSpPr>
        <p:spPr>
          <a:xfrm>
            <a:off x="5786901" y="2897174"/>
            <a:ext cx="1866228" cy="946070"/>
          </a:xfrm>
          <a:custGeom>
            <a:avLst/>
            <a:gdLst/>
            <a:ahLst/>
            <a:cxnLst/>
            <a:rect l="l" t="t" r="r" b="b"/>
            <a:pathLst>
              <a:path w="2058035" h="1043304">
                <a:moveTo>
                  <a:pt x="0" y="0"/>
                </a:moveTo>
                <a:lnTo>
                  <a:pt x="52028" y="8878"/>
                </a:lnTo>
                <a:lnTo>
                  <a:pt x="100260" y="17429"/>
                </a:lnTo>
                <a:lnTo>
                  <a:pt x="144879" y="25673"/>
                </a:lnTo>
                <a:lnTo>
                  <a:pt x="186069" y="33628"/>
                </a:lnTo>
                <a:lnTo>
                  <a:pt x="224012" y="41314"/>
                </a:lnTo>
                <a:lnTo>
                  <a:pt x="290891" y="55957"/>
                </a:lnTo>
                <a:lnTo>
                  <a:pt x="346983" y="69757"/>
                </a:lnTo>
                <a:lnTo>
                  <a:pt x="393755" y="82870"/>
                </a:lnTo>
                <a:lnTo>
                  <a:pt x="432672" y="95451"/>
                </a:lnTo>
                <a:lnTo>
                  <a:pt x="479527" y="113666"/>
                </a:lnTo>
                <a:lnTo>
                  <a:pt x="516956" y="131557"/>
                </a:lnTo>
                <a:lnTo>
                  <a:pt x="553873" y="152074"/>
                </a:lnTo>
                <a:lnTo>
                  <a:pt x="603955" y="183558"/>
                </a:lnTo>
                <a:lnTo>
                  <a:pt x="659126" y="221124"/>
                </a:lnTo>
                <a:lnTo>
                  <a:pt x="691166" y="243260"/>
                </a:lnTo>
                <a:lnTo>
                  <a:pt x="727535" y="268202"/>
                </a:lnTo>
                <a:lnTo>
                  <a:pt x="769253" y="296380"/>
                </a:lnTo>
                <a:lnTo>
                  <a:pt x="817337" y="328222"/>
                </a:lnTo>
                <a:lnTo>
                  <a:pt x="872807" y="364156"/>
                </a:lnTo>
                <a:lnTo>
                  <a:pt x="936682" y="404612"/>
                </a:lnTo>
                <a:lnTo>
                  <a:pt x="1009981" y="450018"/>
                </a:lnTo>
                <a:lnTo>
                  <a:pt x="1093722" y="500804"/>
                </a:lnTo>
                <a:lnTo>
                  <a:pt x="1188926" y="557397"/>
                </a:lnTo>
                <a:lnTo>
                  <a:pt x="1296610" y="620226"/>
                </a:lnTo>
                <a:lnTo>
                  <a:pt x="1417794" y="689720"/>
                </a:lnTo>
                <a:lnTo>
                  <a:pt x="1553497" y="766308"/>
                </a:lnTo>
                <a:lnTo>
                  <a:pt x="1704737" y="850419"/>
                </a:lnTo>
                <a:lnTo>
                  <a:pt x="1872535" y="942481"/>
                </a:lnTo>
                <a:lnTo>
                  <a:pt x="2057907" y="1042924"/>
                </a:lnTo>
              </a:path>
            </a:pathLst>
          </a:custGeom>
          <a:ln w="12699">
            <a:solidFill>
              <a:srgbClr val="5B9BD4"/>
            </a:solidFill>
          </a:ln>
        </p:spPr>
        <p:txBody>
          <a:bodyPr wrap="square" lIns="0" tIns="0" rIns="0" bIns="0" rtlCol="0"/>
          <a:lstStyle/>
          <a:p>
            <a:pPr defTabSz="829178">
              <a:defRPr/>
            </a:pPr>
            <a:endParaRPr sz="1632">
              <a:solidFill>
                <a:prstClr val="black"/>
              </a:solidFill>
              <a:latin typeface="Calibri"/>
            </a:endParaRPr>
          </a:p>
        </p:txBody>
      </p:sp>
      <p:sp>
        <p:nvSpPr>
          <p:cNvPr id="98" name="object 98"/>
          <p:cNvSpPr/>
          <p:nvPr/>
        </p:nvSpPr>
        <p:spPr>
          <a:xfrm>
            <a:off x="7624914" y="3802361"/>
            <a:ext cx="90979" cy="74281"/>
          </a:xfrm>
          <a:custGeom>
            <a:avLst/>
            <a:gdLst/>
            <a:ahLst/>
            <a:cxnLst/>
            <a:rect l="l" t="t" r="r" b="b"/>
            <a:pathLst>
              <a:path w="100329" h="81914">
                <a:moveTo>
                  <a:pt x="42290" y="0"/>
                </a:moveTo>
                <a:lnTo>
                  <a:pt x="0" y="78867"/>
                </a:lnTo>
                <a:lnTo>
                  <a:pt x="99949" y="81787"/>
                </a:lnTo>
                <a:lnTo>
                  <a:pt x="42290" y="0"/>
                </a:lnTo>
                <a:close/>
              </a:path>
            </a:pathLst>
          </a:custGeom>
          <a:solidFill>
            <a:srgbClr val="FFC000"/>
          </a:solidFill>
          <a:ln>
            <a:solidFill>
              <a:schemeClr val="accent1"/>
            </a:solidFill>
          </a:ln>
        </p:spPr>
        <p:txBody>
          <a:bodyPr wrap="square" lIns="0" tIns="0" rIns="0" bIns="0" rtlCol="0"/>
          <a:lstStyle/>
          <a:p>
            <a:pPr defTabSz="829178">
              <a:defRPr/>
            </a:pPr>
            <a:endParaRPr sz="1632">
              <a:solidFill>
                <a:prstClr val="black"/>
              </a:solidFill>
              <a:latin typeface="Calibri"/>
            </a:endParaRPr>
          </a:p>
        </p:txBody>
      </p:sp>
      <p:sp>
        <p:nvSpPr>
          <p:cNvPr id="99" name="object 99"/>
          <p:cNvSpPr txBox="1"/>
          <p:nvPr/>
        </p:nvSpPr>
        <p:spPr>
          <a:xfrm>
            <a:off x="7061560" y="3616695"/>
            <a:ext cx="437622" cy="104644"/>
          </a:xfrm>
          <a:prstGeom prst="rect">
            <a:avLst/>
          </a:prstGeom>
          <a:solidFill>
            <a:schemeClr val="bg1">
              <a:alpha val="63000"/>
            </a:schemeClr>
          </a:solidFill>
        </p:spPr>
        <p:txBody>
          <a:bodyPr vert="horz" wrap="square" lIns="0" tIns="0" rIns="0" bIns="0" rtlCol="0">
            <a:spAutoFit/>
          </a:bodyPr>
          <a:lstStyle/>
          <a:p>
            <a:pPr marL="11516" defTabSz="829178">
              <a:defRPr/>
            </a:pPr>
            <a:r>
              <a:rPr sz="680" spc="18" dirty="0">
                <a:solidFill>
                  <a:prstClr val="black"/>
                </a:solidFill>
                <a:latin typeface="Calibri"/>
                <a:cs typeface="Calibri"/>
              </a:rPr>
              <a:t>H</a:t>
            </a:r>
            <a:r>
              <a:rPr sz="680" spc="41" dirty="0">
                <a:solidFill>
                  <a:prstClr val="black"/>
                </a:solidFill>
                <a:latin typeface="Calibri"/>
                <a:cs typeface="Calibri"/>
              </a:rPr>
              <a:t>a</a:t>
            </a:r>
            <a:r>
              <a:rPr sz="680" spc="14" dirty="0">
                <a:solidFill>
                  <a:prstClr val="black"/>
                </a:solidFill>
                <a:latin typeface="Calibri"/>
                <a:cs typeface="Calibri"/>
              </a:rPr>
              <a:t>s</a:t>
            </a:r>
            <a:r>
              <a:rPr sz="680" spc="5" dirty="0">
                <a:solidFill>
                  <a:prstClr val="black"/>
                </a:solidFill>
                <a:latin typeface="Calibri"/>
                <a:cs typeface="Calibri"/>
              </a:rPr>
              <a:t> </a:t>
            </a:r>
            <a:r>
              <a:rPr sz="680" spc="14" dirty="0">
                <a:solidFill>
                  <a:prstClr val="black"/>
                </a:solidFill>
                <a:latin typeface="Calibri"/>
                <a:cs typeface="Calibri"/>
              </a:rPr>
              <a:t>o</a:t>
            </a:r>
            <a:r>
              <a:rPr sz="680" spc="9" dirty="0">
                <a:solidFill>
                  <a:prstClr val="black"/>
                </a:solidFill>
                <a:latin typeface="Calibri"/>
                <a:cs typeface="Calibri"/>
              </a:rPr>
              <a:t>ut</a:t>
            </a:r>
            <a:r>
              <a:rPr sz="680" spc="14" dirty="0">
                <a:solidFill>
                  <a:prstClr val="black"/>
                </a:solidFill>
                <a:latin typeface="Calibri"/>
                <a:cs typeface="Calibri"/>
              </a:rPr>
              <a:t>p</a:t>
            </a:r>
            <a:r>
              <a:rPr sz="680" spc="45" dirty="0">
                <a:solidFill>
                  <a:prstClr val="black"/>
                </a:solidFill>
                <a:latin typeface="Calibri"/>
                <a:cs typeface="Calibri"/>
              </a:rPr>
              <a:t>u</a:t>
            </a:r>
            <a:r>
              <a:rPr sz="680" spc="9" dirty="0">
                <a:solidFill>
                  <a:prstClr val="black"/>
                </a:solidFill>
                <a:latin typeface="Calibri"/>
                <a:cs typeface="Calibri"/>
              </a:rPr>
              <a:t>t</a:t>
            </a:r>
            <a:endParaRPr sz="680">
              <a:solidFill>
                <a:prstClr val="black"/>
              </a:solidFill>
              <a:latin typeface="Calibri"/>
              <a:cs typeface="Calibri"/>
            </a:endParaRPr>
          </a:p>
        </p:txBody>
      </p:sp>
      <p:sp>
        <p:nvSpPr>
          <p:cNvPr id="100" name="object 100"/>
          <p:cNvSpPr/>
          <p:nvPr/>
        </p:nvSpPr>
        <p:spPr>
          <a:xfrm>
            <a:off x="8662194" y="3357476"/>
            <a:ext cx="486567" cy="519164"/>
          </a:xfrm>
          <a:custGeom>
            <a:avLst/>
            <a:gdLst/>
            <a:ahLst/>
            <a:cxnLst/>
            <a:rect l="l" t="t" r="r" b="b"/>
            <a:pathLst>
              <a:path w="536575" h="576579">
                <a:moveTo>
                  <a:pt x="0" y="576452"/>
                </a:moveTo>
                <a:lnTo>
                  <a:pt x="84471" y="542058"/>
                </a:lnTo>
                <a:lnTo>
                  <a:pt x="155786" y="512344"/>
                </a:lnTo>
                <a:lnTo>
                  <a:pt x="214940" y="486929"/>
                </a:lnTo>
                <a:lnTo>
                  <a:pt x="262930" y="465432"/>
                </a:lnTo>
                <a:lnTo>
                  <a:pt x="300753" y="447472"/>
                </a:lnTo>
                <a:lnTo>
                  <a:pt x="349886" y="420638"/>
                </a:lnTo>
                <a:lnTo>
                  <a:pt x="372252" y="397382"/>
                </a:lnTo>
                <a:lnTo>
                  <a:pt x="370006" y="392638"/>
                </a:lnTo>
                <a:lnTo>
                  <a:pt x="364571" y="388763"/>
                </a:lnTo>
                <a:lnTo>
                  <a:pt x="356943" y="385374"/>
                </a:lnTo>
                <a:lnTo>
                  <a:pt x="348119" y="382092"/>
                </a:lnTo>
                <a:lnTo>
                  <a:pt x="339095" y="378535"/>
                </a:lnTo>
                <a:lnTo>
                  <a:pt x="330870" y="374321"/>
                </a:lnTo>
                <a:lnTo>
                  <a:pt x="324439" y="369070"/>
                </a:lnTo>
                <a:lnTo>
                  <a:pt x="320800" y="362401"/>
                </a:lnTo>
                <a:lnTo>
                  <a:pt x="320948" y="353931"/>
                </a:lnTo>
                <a:lnTo>
                  <a:pt x="345811" y="319847"/>
                </a:lnTo>
                <a:lnTo>
                  <a:pt x="365652" y="299751"/>
                </a:lnTo>
                <a:lnTo>
                  <a:pt x="377026" y="288238"/>
                </a:lnTo>
                <a:lnTo>
                  <a:pt x="414904" y="247344"/>
                </a:lnTo>
                <a:lnTo>
                  <a:pt x="441574" y="214374"/>
                </a:lnTo>
                <a:lnTo>
                  <a:pt x="467780" y="176454"/>
                </a:lnTo>
                <a:lnTo>
                  <a:pt x="492152" y="133254"/>
                </a:lnTo>
                <a:lnTo>
                  <a:pt x="513320" y="84447"/>
                </a:lnTo>
                <a:lnTo>
                  <a:pt x="529913" y="29701"/>
                </a:lnTo>
                <a:lnTo>
                  <a:pt x="536066" y="0"/>
                </a:lnTo>
              </a:path>
            </a:pathLst>
          </a:custGeom>
          <a:ln w="12700">
            <a:solidFill>
              <a:srgbClr val="5B9BD4"/>
            </a:solidFill>
          </a:ln>
        </p:spPr>
        <p:txBody>
          <a:bodyPr wrap="square" lIns="0" tIns="0" rIns="0" bIns="0" rtlCol="0"/>
          <a:lstStyle/>
          <a:p>
            <a:pPr defTabSz="829178">
              <a:defRPr/>
            </a:pPr>
            <a:endParaRPr sz="1632">
              <a:solidFill>
                <a:prstClr val="black"/>
              </a:solidFill>
              <a:latin typeface="Calibri"/>
            </a:endParaRPr>
          </a:p>
        </p:txBody>
      </p:sp>
      <p:sp>
        <p:nvSpPr>
          <p:cNvPr id="104" name="object 104"/>
          <p:cNvSpPr txBox="1"/>
          <p:nvPr/>
        </p:nvSpPr>
        <p:spPr>
          <a:xfrm>
            <a:off x="8773615" y="3652115"/>
            <a:ext cx="372555" cy="104644"/>
          </a:xfrm>
          <a:prstGeom prst="rect">
            <a:avLst/>
          </a:prstGeom>
        </p:spPr>
        <p:txBody>
          <a:bodyPr vert="horz" wrap="square" lIns="0" tIns="0" rIns="0" bIns="0" rtlCol="0">
            <a:spAutoFit/>
          </a:bodyPr>
          <a:lstStyle/>
          <a:p>
            <a:pPr marL="11516" defTabSz="829178">
              <a:defRPr/>
            </a:pPr>
            <a:r>
              <a:rPr sz="680" spc="9">
                <a:solidFill>
                  <a:prstClr val="black"/>
                </a:solidFill>
                <a:latin typeface="Calibri"/>
                <a:cs typeface="Calibri"/>
              </a:rPr>
              <a:t>G</a:t>
            </a:r>
            <a:r>
              <a:rPr sz="680" spc="45">
                <a:solidFill>
                  <a:prstClr val="black"/>
                </a:solidFill>
                <a:latin typeface="Calibri"/>
                <a:cs typeface="Calibri"/>
              </a:rPr>
              <a:t>u</a:t>
            </a:r>
            <a:r>
              <a:rPr sz="680" spc="9">
                <a:solidFill>
                  <a:prstClr val="black"/>
                </a:solidFill>
                <a:latin typeface="Calibri"/>
                <a:cs typeface="Calibri"/>
              </a:rPr>
              <a:t>id</a:t>
            </a:r>
            <a:r>
              <a:rPr sz="680" spc="-5">
                <a:solidFill>
                  <a:prstClr val="black"/>
                </a:solidFill>
                <a:latin typeface="Calibri"/>
                <a:cs typeface="Calibri"/>
              </a:rPr>
              <a:t>e</a:t>
            </a:r>
            <a:r>
              <a:rPr sz="680" spc="9">
                <a:solidFill>
                  <a:prstClr val="black"/>
                </a:solidFill>
                <a:latin typeface="Calibri"/>
                <a:cs typeface="Calibri"/>
              </a:rPr>
              <a:t>s</a:t>
            </a:r>
            <a:endParaRPr sz="680">
              <a:solidFill>
                <a:prstClr val="black"/>
              </a:solidFill>
              <a:latin typeface="Calibri"/>
              <a:cs typeface="Calibri"/>
            </a:endParaRPr>
          </a:p>
        </p:txBody>
      </p:sp>
      <p:sp>
        <p:nvSpPr>
          <p:cNvPr id="105" name="object 105"/>
          <p:cNvSpPr/>
          <p:nvPr/>
        </p:nvSpPr>
        <p:spPr>
          <a:xfrm>
            <a:off x="7366370" y="3353798"/>
            <a:ext cx="1827073" cy="2110375"/>
          </a:xfrm>
          <a:custGeom>
            <a:avLst/>
            <a:gdLst/>
            <a:ahLst/>
            <a:cxnLst/>
            <a:rect l="l" t="t" r="r" b="b"/>
            <a:pathLst>
              <a:path w="2014854" h="2327275">
                <a:moveTo>
                  <a:pt x="0" y="2310739"/>
                </a:moveTo>
                <a:lnTo>
                  <a:pt x="64993" y="2322655"/>
                </a:lnTo>
                <a:lnTo>
                  <a:pt x="135471" y="2326874"/>
                </a:lnTo>
                <a:lnTo>
                  <a:pt x="210820" y="2323792"/>
                </a:lnTo>
                <a:lnTo>
                  <a:pt x="290424" y="2313806"/>
                </a:lnTo>
                <a:lnTo>
                  <a:pt x="373669" y="2297312"/>
                </a:lnTo>
                <a:lnTo>
                  <a:pt x="459940" y="2274706"/>
                </a:lnTo>
                <a:lnTo>
                  <a:pt x="548623" y="2246386"/>
                </a:lnTo>
                <a:lnTo>
                  <a:pt x="639102" y="2212748"/>
                </a:lnTo>
                <a:lnTo>
                  <a:pt x="730763" y="2174188"/>
                </a:lnTo>
                <a:lnTo>
                  <a:pt x="822991" y="2131102"/>
                </a:lnTo>
                <a:lnTo>
                  <a:pt x="915172" y="2083888"/>
                </a:lnTo>
                <a:lnTo>
                  <a:pt x="1006690" y="2032943"/>
                </a:lnTo>
                <a:lnTo>
                  <a:pt x="1096931" y="1978661"/>
                </a:lnTo>
                <a:lnTo>
                  <a:pt x="1185280" y="1921441"/>
                </a:lnTo>
                <a:lnTo>
                  <a:pt x="1271123" y="1861678"/>
                </a:lnTo>
                <a:lnTo>
                  <a:pt x="1353844" y="1799769"/>
                </a:lnTo>
                <a:lnTo>
                  <a:pt x="1432829" y="1736110"/>
                </a:lnTo>
                <a:lnTo>
                  <a:pt x="1507463" y="1671099"/>
                </a:lnTo>
                <a:lnTo>
                  <a:pt x="1577132" y="1605132"/>
                </a:lnTo>
                <a:lnTo>
                  <a:pt x="1641220" y="1538604"/>
                </a:lnTo>
                <a:lnTo>
                  <a:pt x="1701881" y="1468645"/>
                </a:lnTo>
                <a:lnTo>
                  <a:pt x="1756054" y="1398428"/>
                </a:lnTo>
                <a:lnTo>
                  <a:pt x="1804057" y="1327873"/>
                </a:lnTo>
                <a:lnTo>
                  <a:pt x="1846203" y="1256901"/>
                </a:lnTo>
                <a:lnTo>
                  <a:pt x="1882806" y="1185433"/>
                </a:lnTo>
                <a:lnTo>
                  <a:pt x="1914183" y="1113390"/>
                </a:lnTo>
                <a:lnTo>
                  <a:pt x="1940646" y="1040692"/>
                </a:lnTo>
                <a:lnTo>
                  <a:pt x="1962512" y="967261"/>
                </a:lnTo>
                <a:lnTo>
                  <a:pt x="1980095" y="893016"/>
                </a:lnTo>
                <a:lnTo>
                  <a:pt x="1993709" y="817880"/>
                </a:lnTo>
                <a:lnTo>
                  <a:pt x="2003669" y="741771"/>
                </a:lnTo>
                <a:lnTo>
                  <a:pt x="2010291" y="664612"/>
                </a:lnTo>
                <a:lnTo>
                  <a:pt x="2013888" y="586323"/>
                </a:lnTo>
                <a:lnTo>
                  <a:pt x="2014775" y="506824"/>
                </a:lnTo>
                <a:lnTo>
                  <a:pt x="2013267" y="426037"/>
                </a:lnTo>
                <a:lnTo>
                  <a:pt x="2009679" y="343882"/>
                </a:lnTo>
                <a:lnTo>
                  <a:pt x="2004325" y="260280"/>
                </a:lnTo>
                <a:lnTo>
                  <a:pt x="1997521" y="175152"/>
                </a:lnTo>
                <a:lnTo>
                  <a:pt x="1989580" y="88418"/>
                </a:lnTo>
                <a:lnTo>
                  <a:pt x="1980818" y="0"/>
                </a:lnTo>
              </a:path>
            </a:pathLst>
          </a:custGeom>
          <a:ln w="12700">
            <a:solidFill>
              <a:srgbClr val="5B9BD4"/>
            </a:solidFill>
          </a:ln>
        </p:spPr>
        <p:txBody>
          <a:bodyPr wrap="square" lIns="0" tIns="0" rIns="0" bIns="0" rtlCol="0"/>
          <a:lstStyle/>
          <a:p>
            <a:pPr defTabSz="829178">
              <a:defRPr/>
            </a:pPr>
            <a:endParaRPr sz="1632">
              <a:solidFill>
                <a:prstClr val="black"/>
              </a:solidFill>
              <a:latin typeface="Calibri"/>
            </a:endParaRPr>
          </a:p>
        </p:txBody>
      </p:sp>
      <p:sp>
        <p:nvSpPr>
          <p:cNvPr id="106" name="object 106"/>
          <p:cNvSpPr/>
          <p:nvPr/>
        </p:nvSpPr>
        <p:spPr>
          <a:xfrm>
            <a:off x="9124806" y="3343779"/>
            <a:ext cx="80615" cy="85221"/>
          </a:xfrm>
          <a:custGeom>
            <a:avLst/>
            <a:gdLst/>
            <a:ahLst/>
            <a:cxnLst/>
            <a:rect l="l" t="t" r="r" b="b"/>
            <a:pathLst>
              <a:path w="88900" h="93979">
                <a:moveTo>
                  <a:pt x="35305" y="0"/>
                </a:moveTo>
                <a:lnTo>
                  <a:pt x="0" y="93472"/>
                </a:lnTo>
                <a:lnTo>
                  <a:pt x="88900" y="84327"/>
                </a:lnTo>
                <a:lnTo>
                  <a:pt x="35305" y="0"/>
                </a:lnTo>
                <a:close/>
              </a:path>
            </a:pathLst>
          </a:custGeom>
          <a:solidFill>
            <a:srgbClr val="FFC000"/>
          </a:solidFill>
          <a:ln>
            <a:solidFill>
              <a:srgbClr val="99CCFF"/>
            </a:solidFill>
          </a:ln>
        </p:spPr>
        <p:txBody>
          <a:bodyPr wrap="square" lIns="0" tIns="0" rIns="0" bIns="0" rtlCol="0"/>
          <a:lstStyle/>
          <a:p>
            <a:pPr defTabSz="829178">
              <a:defRPr/>
            </a:pPr>
            <a:endParaRPr sz="1632">
              <a:solidFill>
                <a:prstClr val="black"/>
              </a:solidFill>
              <a:latin typeface="Calibri"/>
            </a:endParaRPr>
          </a:p>
        </p:txBody>
      </p:sp>
      <p:sp>
        <p:nvSpPr>
          <p:cNvPr id="107" name="object 107"/>
          <p:cNvSpPr txBox="1"/>
          <p:nvPr/>
        </p:nvSpPr>
        <p:spPr>
          <a:xfrm>
            <a:off x="8592404" y="4752504"/>
            <a:ext cx="430137" cy="104644"/>
          </a:xfrm>
          <a:prstGeom prst="rect">
            <a:avLst/>
          </a:prstGeom>
          <a:solidFill>
            <a:schemeClr val="bg1">
              <a:alpha val="62000"/>
            </a:schemeClr>
          </a:solidFill>
        </p:spPr>
        <p:txBody>
          <a:bodyPr vert="horz" wrap="square" lIns="0" tIns="0" rIns="0" bIns="0" rtlCol="0">
            <a:spAutoFit/>
          </a:bodyPr>
          <a:lstStyle/>
          <a:p>
            <a:pPr marL="11516" defTabSz="829178">
              <a:defRPr/>
            </a:pPr>
            <a:r>
              <a:rPr sz="680" spc="-9" dirty="0">
                <a:solidFill>
                  <a:prstClr val="black"/>
                </a:solidFill>
                <a:latin typeface="Calibri"/>
                <a:cs typeface="Calibri"/>
              </a:rPr>
              <a:t>I</a:t>
            </a:r>
            <a:r>
              <a:rPr sz="680" spc="9" dirty="0">
                <a:solidFill>
                  <a:prstClr val="black"/>
                </a:solidFill>
                <a:latin typeface="Calibri"/>
                <a:cs typeface="Calibri"/>
              </a:rPr>
              <a:t>s</a:t>
            </a:r>
            <a:r>
              <a:rPr sz="680" spc="41" dirty="0">
                <a:solidFill>
                  <a:prstClr val="black"/>
                </a:solidFill>
                <a:latin typeface="Calibri"/>
                <a:cs typeface="Calibri"/>
              </a:rPr>
              <a:t> </a:t>
            </a:r>
            <a:r>
              <a:rPr sz="680" spc="-27" dirty="0">
                <a:solidFill>
                  <a:prstClr val="black"/>
                </a:solidFill>
                <a:latin typeface="Calibri"/>
                <a:cs typeface="Calibri"/>
              </a:rPr>
              <a:t>i</a:t>
            </a:r>
            <a:r>
              <a:rPr sz="680" spc="45" dirty="0">
                <a:solidFill>
                  <a:prstClr val="black"/>
                </a:solidFill>
                <a:latin typeface="Calibri"/>
                <a:cs typeface="Calibri"/>
              </a:rPr>
              <a:t>n</a:t>
            </a:r>
            <a:r>
              <a:rPr sz="680" spc="14" dirty="0">
                <a:solidFill>
                  <a:prstClr val="black"/>
                </a:solidFill>
                <a:latin typeface="Calibri"/>
                <a:cs typeface="Calibri"/>
              </a:rPr>
              <a:t>pu</a:t>
            </a:r>
            <a:r>
              <a:rPr sz="680" spc="9" dirty="0">
                <a:solidFill>
                  <a:prstClr val="black"/>
                </a:solidFill>
                <a:latin typeface="Calibri"/>
                <a:cs typeface="Calibri"/>
              </a:rPr>
              <a:t>t </a:t>
            </a:r>
            <a:r>
              <a:rPr sz="680" spc="23" dirty="0">
                <a:solidFill>
                  <a:prstClr val="black"/>
                </a:solidFill>
                <a:latin typeface="Calibri"/>
                <a:cs typeface="Calibri"/>
              </a:rPr>
              <a:t>f</a:t>
            </a:r>
            <a:r>
              <a:rPr sz="680" spc="14" dirty="0">
                <a:solidFill>
                  <a:prstClr val="black"/>
                </a:solidFill>
                <a:latin typeface="Calibri"/>
                <a:cs typeface="Calibri"/>
              </a:rPr>
              <a:t>o</a:t>
            </a:r>
            <a:r>
              <a:rPr sz="680" spc="9" dirty="0">
                <a:solidFill>
                  <a:prstClr val="black"/>
                </a:solidFill>
                <a:latin typeface="Calibri"/>
                <a:cs typeface="Calibri"/>
              </a:rPr>
              <a:t>r</a:t>
            </a:r>
            <a:endParaRPr sz="680">
              <a:solidFill>
                <a:prstClr val="black"/>
              </a:solidFill>
              <a:latin typeface="Calibri"/>
              <a:cs typeface="Calibri"/>
            </a:endParaRPr>
          </a:p>
        </p:txBody>
      </p:sp>
      <p:sp>
        <p:nvSpPr>
          <p:cNvPr id="108" name="object 108"/>
          <p:cNvSpPr/>
          <p:nvPr/>
        </p:nvSpPr>
        <p:spPr>
          <a:xfrm>
            <a:off x="3028383" y="1835019"/>
            <a:ext cx="3652417" cy="290213"/>
          </a:xfrm>
          <a:custGeom>
            <a:avLst/>
            <a:gdLst/>
            <a:ahLst/>
            <a:cxnLst/>
            <a:rect l="l" t="t" r="r" b="b"/>
            <a:pathLst>
              <a:path w="4027804" h="320039">
                <a:moveTo>
                  <a:pt x="0" y="319913"/>
                </a:moveTo>
                <a:lnTo>
                  <a:pt x="29405" y="283327"/>
                </a:lnTo>
                <a:lnTo>
                  <a:pt x="65021" y="267819"/>
                </a:lnTo>
                <a:lnTo>
                  <a:pt x="113565" y="254032"/>
                </a:lnTo>
                <a:lnTo>
                  <a:pt x="174277" y="241865"/>
                </a:lnTo>
                <a:lnTo>
                  <a:pt x="246397" y="231217"/>
                </a:lnTo>
                <a:lnTo>
                  <a:pt x="329164" y="221986"/>
                </a:lnTo>
                <a:lnTo>
                  <a:pt x="421818" y="214072"/>
                </a:lnTo>
                <a:lnTo>
                  <a:pt x="523599" y="207372"/>
                </a:lnTo>
                <a:lnTo>
                  <a:pt x="633745" y="201787"/>
                </a:lnTo>
                <a:lnTo>
                  <a:pt x="751498" y="197213"/>
                </a:lnTo>
                <a:lnTo>
                  <a:pt x="876095" y="193552"/>
                </a:lnTo>
                <a:lnTo>
                  <a:pt x="1006778" y="190700"/>
                </a:lnTo>
                <a:lnTo>
                  <a:pt x="1142785" y="188557"/>
                </a:lnTo>
                <a:lnTo>
                  <a:pt x="1283356" y="187021"/>
                </a:lnTo>
                <a:lnTo>
                  <a:pt x="1427731" y="185992"/>
                </a:lnTo>
                <a:lnTo>
                  <a:pt x="1575150" y="185367"/>
                </a:lnTo>
                <a:lnTo>
                  <a:pt x="1724852" y="185047"/>
                </a:lnTo>
                <a:lnTo>
                  <a:pt x="1876076" y="184928"/>
                </a:lnTo>
                <a:lnTo>
                  <a:pt x="2028063" y="184912"/>
                </a:lnTo>
                <a:lnTo>
                  <a:pt x="2164540" y="184888"/>
                </a:lnTo>
                <a:lnTo>
                  <a:pt x="2300469" y="184727"/>
                </a:lnTo>
                <a:lnTo>
                  <a:pt x="2435301" y="184287"/>
                </a:lnTo>
                <a:lnTo>
                  <a:pt x="2568485" y="183432"/>
                </a:lnTo>
                <a:lnTo>
                  <a:pt x="2699474" y="182022"/>
                </a:lnTo>
                <a:lnTo>
                  <a:pt x="2827718" y="179919"/>
                </a:lnTo>
                <a:lnTo>
                  <a:pt x="2952668" y="176983"/>
                </a:lnTo>
                <a:lnTo>
                  <a:pt x="3073776" y="173077"/>
                </a:lnTo>
                <a:lnTo>
                  <a:pt x="3190493" y="168061"/>
                </a:lnTo>
                <a:lnTo>
                  <a:pt x="3302269" y="161798"/>
                </a:lnTo>
                <a:lnTo>
                  <a:pt x="3408556" y="154147"/>
                </a:lnTo>
                <a:lnTo>
                  <a:pt x="3508805" y="144971"/>
                </a:lnTo>
                <a:lnTo>
                  <a:pt x="3602467" y="134130"/>
                </a:lnTo>
                <a:lnTo>
                  <a:pt x="3688993" y="121487"/>
                </a:lnTo>
                <a:lnTo>
                  <a:pt x="3767834" y="106902"/>
                </a:lnTo>
                <a:lnTo>
                  <a:pt x="3838440" y="90237"/>
                </a:lnTo>
                <a:lnTo>
                  <a:pt x="3900264" y="71352"/>
                </a:lnTo>
                <a:lnTo>
                  <a:pt x="3952757" y="50111"/>
                </a:lnTo>
                <a:lnTo>
                  <a:pt x="3995368" y="26373"/>
                </a:lnTo>
                <a:lnTo>
                  <a:pt x="4027551" y="0"/>
                </a:lnTo>
              </a:path>
            </a:pathLst>
          </a:custGeom>
          <a:noFill/>
          <a:ln w="12700">
            <a:solidFill>
              <a:schemeClr val="accent1"/>
            </a:solidFill>
          </a:ln>
        </p:spPr>
        <p:txBody>
          <a:bodyPr wrap="square" lIns="0" tIns="0" rIns="0" bIns="0" rtlCol="0"/>
          <a:lstStyle/>
          <a:p>
            <a:pPr defTabSz="829178">
              <a:defRPr/>
            </a:pPr>
            <a:endParaRPr sz="1632">
              <a:solidFill>
                <a:prstClr val="black"/>
              </a:solidFill>
              <a:latin typeface="Calibri"/>
            </a:endParaRPr>
          </a:p>
        </p:txBody>
      </p:sp>
      <p:sp>
        <p:nvSpPr>
          <p:cNvPr id="109" name="object 109"/>
          <p:cNvSpPr/>
          <p:nvPr/>
        </p:nvSpPr>
        <p:spPr>
          <a:xfrm>
            <a:off x="6639342" y="1770067"/>
            <a:ext cx="74281" cy="90979"/>
          </a:xfrm>
          <a:custGeom>
            <a:avLst/>
            <a:gdLst/>
            <a:ahLst/>
            <a:cxnLst/>
            <a:rect l="l" t="t" r="r" b="b"/>
            <a:pathLst>
              <a:path w="81914" h="100330">
                <a:moveTo>
                  <a:pt x="76962" y="0"/>
                </a:moveTo>
                <a:lnTo>
                  <a:pt x="0" y="63880"/>
                </a:lnTo>
                <a:lnTo>
                  <a:pt x="81914" y="99821"/>
                </a:lnTo>
                <a:lnTo>
                  <a:pt x="76962" y="0"/>
                </a:lnTo>
                <a:close/>
              </a:path>
            </a:pathLst>
          </a:custGeom>
          <a:noFill/>
          <a:ln>
            <a:solidFill>
              <a:schemeClr val="accent1"/>
            </a:solidFill>
          </a:ln>
        </p:spPr>
        <p:txBody>
          <a:bodyPr wrap="square" lIns="0" tIns="0" rIns="0" bIns="0" rtlCol="0"/>
          <a:lstStyle/>
          <a:p>
            <a:pPr defTabSz="829178">
              <a:defRPr/>
            </a:pPr>
            <a:endParaRPr sz="1632">
              <a:solidFill>
                <a:prstClr val="black"/>
              </a:solidFill>
              <a:latin typeface="Calibri"/>
            </a:endParaRPr>
          </a:p>
        </p:txBody>
      </p:sp>
      <p:sp>
        <p:nvSpPr>
          <p:cNvPr id="110" name="object 110"/>
          <p:cNvSpPr txBox="1"/>
          <p:nvPr/>
        </p:nvSpPr>
        <p:spPr>
          <a:xfrm>
            <a:off x="4754573" y="1952298"/>
            <a:ext cx="275241" cy="104644"/>
          </a:xfrm>
          <a:prstGeom prst="rect">
            <a:avLst/>
          </a:prstGeom>
          <a:solidFill>
            <a:schemeClr val="bg1">
              <a:alpha val="92000"/>
            </a:schemeClr>
          </a:solidFill>
          <a:ln>
            <a:noFill/>
          </a:ln>
        </p:spPr>
        <p:txBody>
          <a:bodyPr vert="horz" wrap="square" lIns="0" tIns="0" rIns="0" bIns="0" rtlCol="0">
            <a:spAutoFit/>
          </a:bodyPr>
          <a:lstStyle/>
          <a:p>
            <a:pPr marL="11516" defTabSz="829178">
              <a:defRPr/>
            </a:pPr>
            <a:r>
              <a:rPr sz="680" spc="18" dirty="0">
                <a:solidFill>
                  <a:prstClr val="black"/>
                </a:solidFill>
                <a:latin typeface="Calibri"/>
                <a:cs typeface="Calibri"/>
              </a:rPr>
              <a:t>P</a:t>
            </a:r>
            <a:r>
              <a:rPr sz="680" spc="14" dirty="0">
                <a:solidFill>
                  <a:prstClr val="black"/>
                </a:solidFill>
                <a:latin typeface="Calibri"/>
                <a:cs typeface="Calibri"/>
              </a:rPr>
              <a:t>a</a:t>
            </a:r>
            <a:r>
              <a:rPr sz="680" spc="23" dirty="0">
                <a:solidFill>
                  <a:prstClr val="black"/>
                </a:solidFill>
                <a:latin typeface="Calibri"/>
                <a:cs typeface="Calibri"/>
              </a:rPr>
              <a:t>r</a:t>
            </a:r>
            <a:r>
              <a:rPr sz="680" spc="9" dirty="0">
                <a:solidFill>
                  <a:prstClr val="black"/>
                </a:solidFill>
                <a:latin typeface="Calibri"/>
                <a:cs typeface="Calibri"/>
              </a:rPr>
              <a:t>t</a:t>
            </a:r>
            <a:r>
              <a:rPr sz="680" spc="14" dirty="0">
                <a:solidFill>
                  <a:prstClr val="black"/>
                </a:solidFill>
                <a:latin typeface="Calibri"/>
                <a:cs typeface="Calibri"/>
              </a:rPr>
              <a:t> o</a:t>
            </a:r>
            <a:r>
              <a:rPr sz="680" spc="9" dirty="0">
                <a:solidFill>
                  <a:prstClr val="black"/>
                </a:solidFill>
                <a:latin typeface="Calibri"/>
                <a:cs typeface="Calibri"/>
              </a:rPr>
              <a:t>f</a:t>
            </a:r>
            <a:endParaRPr sz="680">
              <a:solidFill>
                <a:prstClr val="black"/>
              </a:solidFill>
              <a:latin typeface="Calibri"/>
              <a:cs typeface="Calibri"/>
            </a:endParaRPr>
          </a:p>
        </p:txBody>
      </p:sp>
      <p:sp>
        <p:nvSpPr>
          <p:cNvPr id="111" name="object 111"/>
          <p:cNvSpPr/>
          <p:nvPr/>
        </p:nvSpPr>
        <p:spPr>
          <a:xfrm>
            <a:off x="4481060" y="1746962"/>
            <a:ext cx="2214173" cy="378384"/>
          </a:xfrm>
          <a:custGeom>
            <a:avLst/>
            <a:gdLst/>
            <a:ahLst/>
            <a:cxnLst/>
            <a:rect l="l" t="t" r="r" b="b"/>
            <a:pathLst>
              <a:path w="2451735" h="559435">
                <a:moveTo>
                  <a:pt x="0" y="559181"/>
                </a:moveTo>
                <a:lnTo>
                  <a:pt x="17645" y="522595"/>
                </a:lnTo>
                <a:lnTo>
                  <a:pt x="68147" y="493300"/>
                </a:lnTo>
                <a:lnTo>
                  <a:pt x="104578" y="481133"/>
                </a:lnTo>
                <a:lnTo>
                  <a:pt x="147855" y="470485"/>
                </a:lnTo>
                <a:lnTo>
                  <a:pt x="197520" y="461254"/>
                </a:lnTo>
                <a:lnTo>
                  <a:pt x="253118" y="453340"/>
                </a:lnTo>
                <a:lnTo>
                  <a:pt x="314191" y="446640"/>
                </a:lnTo>
                <a:lnTo>
                  <a:pt x="380285" y="441055"/>
                </a:lnTo>
                <a:lnTo>
                  <a:pt x="450942" y="436481"/>
                </a:lnTo>
                <a:lnTo>
                  <a:pt x="525706" y="432820"/>
                </a:lnTo>
                <a:lnTo>
                  <a:pt x="604121" y="429968"/>
                </a:lnTo>
                <a:lnTo>
                  <a:pt x="685731" y="427825"/>
                </a:lnTo>
                <a:lnTo>
                  <a:pt x="770078" y="426289"/>
                </a:lnTo>
                <a:lnTo>
                  <a:pt x="856707" y="425260"/>
                </a:lnTo>
                <a:lnTo>
                  <a:pt x="945161" y="424635"/>
                </a:lnTo>
                <a:lnTo>
                  <a:pt x="1034985" y="424315"/>
                </a:lnTo>
                <a:lnTo>
                  <a:pt x="1125721" y="424196"/>
                </a:lnTo>
                <a:lnTo>
                  <a:pt x="1216913" y="424180"/>
                </a:lnTo>
                <a:lnTo>
                  <a:pt x="1304764" y="424126"/>
                </a:lnTo>
                <a:lnTo>
                  <a:pt x="1392221" y="423755"/>
                </a:lnTo>
                <a:lnTo>
                  <a:pt x="1478894" y="422748"/>
                </a:lnTo>
                <a:lnTo>
                  <a:pt x="1564388" y="420786"/>
                </a:lnTo>
                <a:lnTo>
                  <a:pt x="1648311" y="417552"/>
                </a:lnTo>
                <a:lnTo>
                  <a:pt x="1730270" y="412727"/>
                </a:lnTo>
                <a:lnTo>
                  <a:pt x="1809873" y="405993"/>
                </a:lnTo>
                <a:lnTo>
                  <a:pt x="1886728" y="397032"/>
                </a:lnTo>
                <a:lnTo>
                  <a:pt x="1960440" y="385526"/>
                </a:lnTo>
                <a:lnTo>
                  <a:pt x="2030618" y="371157"/>
                </a:lnTo>
                <a:lnTo>
                  <a:pt x="2096869" y="353607"/>
                </a:lnTo>
                <a:lnTo>
                  <a:pt x="2158800" y="332557"/>
                </a:lnTo>
                <a:lnTo>
                  <a:pt x="2216019" y="307689"/>
                </a:lnTo>
                <a:lnTo>
                  <a:pt x="2268132" y="278686"/>
                </a:lnTo>
                <a:lnTo>
                  <a:pt x="2314747" y="245229"/>
                </a:lnTo>
                <a:lnTo>
                  <a:pt x="2355472" y="206999"/>
                </a:lnTo>
                <a:lnTo>
                  <a:pt x="2389913" y="163680"/>
                </a:lnTo>
                <a:lnTo>
                  <a:pt x="2417677" y="114952"/>
                </a:lnTo>
                <a:lnTo>
                  <a:pt x="2438373" y="60498"/>
                </a:lnTo>
                <a:lnTo>
                  <a:pt x="2451608" y="0"/>
                </a:lnTo>
              </a:path>
            </a:pathLst>
          </a:custGeom>
          <a:noFill/>
          <a:ln w="12699">
            <a:solidFill>
              <a:schemeClr val="accent1"/>
            </a:solidFill>
          </a:ln>
        </p:spPr>
        <p:txBody>
          <a:bodyPr wrap="square" lIns="0" tIns="0" rIns="0" bIns="0" rtlCol="0"/>
          <a:lstStyle/>
          <a:p>
            <a:pPr defTabSz="829178">
              <a:defRPr/>
            </a:pPr>
            <a:endParaRPr sz="1632">
              <a:solidFill>
                <a:prstClr val="black"/>
              </a:solidFill>
              <a:latin typeface="Calibri"/>
            </a:endParaRPr>
          </a:p>
        </p:txBody>
      </p:sp>
      <p:sp>
        <p:nvSpPr>
          <p:cNvPr id="113" name="object 113"/>
          <p:cNvSpPr txBox="1"/>
          <p:nvPr/>
        </p:nvSpPr>
        <p:spPr>
          <a:xfrm>
            <a:off x="5558185" y="1951953"/>
            <a:ext cx="275241" cy="104644"/>
          </a:xfrm>
          <a:prstGeom prst="rect">
            <a:avLst/>
          </a:prstGeom>
          <a:solidFill>
            <a:schemeClr val="bg1">
              <a:alpha val="92000"/>
            </a:schemeClr>
          </a:solidFill>
          <a:ln>
            <a:noFill/>
          </a:ln>
        </p:spPr>
        <p:txBody>
          <a:bodyPr vert="horz" wrap="square" lIns="0" tIns="0" rIns="0" bIns="0" rtlCol="0">
            <a:spAutoFit/>
          </a:bodyPr>
          <a:lstStyle/>
          <a:p>
            <a:pPr marL="11516" defTabSz="829178">
              <a:defRPr/>
            </a:pPr>
            <a:r>
              <a:rPr sz="680" spc="18" dirty="0">
                <a:solidFill>
                  <a:prstClr val="black"/>
                </a:solidFill>
                <a:latin typeface="Calibri"/>
                <a:cs typeface="Calibri"/>
              </a:rPr>
              <a:t>P</a:t>
            </a:r>
            <a:r>
              <a:rPr sz="680" spc="14" dirty="0">
                <a:solidFill>
                  <a:prstClr val="black"/>
                </a:solidFill>
                <a:latin typeface="Calibri"/>
                <a:cs typeface="Calibri"/>
              </a:rPr>
              <a:t>a</a:t>
            </a:r>
            <a:r>
              <a:rPr sz="680" spc="23" dirty="0">
                <a:solidFill>
                  <a:prstClr val="black"/>
                </a:solidFill>
                <a:latin typeface="Calibri"/>
                <a:cs typeface="Calibri"/>
              </a:rPr>
              <a:t>r</a:t>
            </a:r>
            <a:r>
              <a:rPr sz="680" spc="9" dirty="0">
                <a:solidFill>
                  <a:prstClr val="black"/>
                </a:solidFill>
                <a:latin typeface="Calibri"/>
                <a:cs typeface="Calibri"/>
              </a:rPr>
              <a:t>t</a:t>
            </a:r>
            <a:r>
              <a:rPr sz="680" spc="14" dirty="0">
                <a:solidFill>
                  <a:prstClr val="black"/>
                </a:solidFill>
                <a:latin typeface="Calibri"/>
                <a:cs typeface="Calibri"/>
              </a:rPr>
              <a:t> o</a:t>
            </a:r>
            <a:r>
              <a:rPr sz="680" spc="9" dirty="0">
                <a:solidFill>
                  <a:prstClr val="black"/>
                </a:solidFill>
                <a:latin typeface="Calibri"/>
                <a:cs typeface="Calibri"/>
              </a:rPr>
              <a:t>f</a:t>
            </a:r>
            <a:endParaRPr sz="680">
              <a:solidFill>
                <a:prstClr val="black"/>
              </a:solidFill>
              <a:latin typeface="Calibri"/>
              <a:cs typeface="Calibri"/>
            </a:endParaRPr>
          </a:p>
        </p:txBody>
      </p:sp>
      <p:sp>
        <p:nvSpPr>
          <p:cNvPr id="114" name="object 114"/>
          <p:cNvSpPr/>
          <p:nvPr/>
        </p:nvSpPr>
        <p:spPr>
          <a:xfrm>
            <a:off x="6047975" y="1768104"/>
            <a:ext cx="660118" cy="357473"/>
          </a:xfrm>
          <a:custGeom>
            <a:avLst/>
            <a:gdLst/>
            <a:ahLst/>
            <a:cxnLst/>
            <a:rect l="l" t="t" r="r" b="b"/>
            <a:pathLst>
              <a:path w="727710" h="559435">
                <a:moveTo>
                  <a:pt x="0" y="558926"/>
                </a:moveTo>
                <a:lnTo>
                  <a:pt x="10659" y="506833"/>
                </a:lnTo>
                <a:lnTo>
                  <a:pt x="40393" y="470231"/>
                </a:lnTo>
                <a:lnTo>
                  <a:pt x="85832" y="446386"/>
                </a:lnTo>
                <a:lnTo>
                  <a:pt x="123185" y="436227"/>
                </a:lnTo>
                <a:lnTo>
                  <a:pt x="165023" y="429714"/>
                </a:lnTo>
                <a:lnTo>
                  <a:pt x="210347" y="426035"/>
                </a:lnTo>
                <a:lnTo>
                  <a:pt x="258159" y="424381"/>
                </a:lnTo>
                <a:lnTo>
                  <a:pt x="307461" y="423942"/>
                </a:lnTo>
                <a:lnTo>
                  <a:pt x="332359" y="423925"/>
                </a:lnTo>
                <a:lnTo>
                  <a:pt x="360455" y="423873"/>
                </a:lnTo>
                <a:lnTo>
                  <a:pt x="416147" y="422495"/>
                </a:lnTo>
                <a:lnTo>
                  <a:pt x="470332" y="417302"/>
                </a:lnTo>
                <a:lnTo>
                  <a:pt x="522006" y="405750"/>
                </a:lnTo>
                <a:lnTo>
                  <a:pt x="570166" y="385295"/>
                </a:lnTo>
                <a:lnTo>
                  <a:pt x="613805" y="353395"/>
                </a:lnTo>
                <a:lnTo>
                  <a:pt x="651922" y="307505"/>
                </a:lnTo>
                <a:lnTo>
                  <a:pt x="683510" y="245082"/>
                </a:lnTo>
                <a:lnTo>
                  <a:pt x="696542" y="206875"/>
                </a:lnTo>
                <a:lnTo>
                  <a:pt x="707565" y="163582"/>
                </a:lnTo>
                <a:lnTo>
                  <a:pt x="716455" y="114883"/>
                </a:lnTo>
                <a:lnTo>
                  <a:pt x="723084" y="60462"/>
                </a:lnTo>
                <a:lnTo>
                  <a:pt x="727329" y="0"/>
                </a:lnTo>
              </a:path>
            </a:pathLst>
          </a:custGeom>
          <a:noFill/>
          <a:ln w="12700">
            <a:solidFill>
              <a:schemeClr val="accent1"/>
            </a:solidFill>
          </a:ln>
        </p:spPr>
        <p:txBody>
          <a:bodyPr wrap="square" lIns="0" tIns="0" rIns="0" bIns="0" rtlCol="0"/>
          <a:lstStyle/>
          <a:p>
            <a:pPr defTabSz="829178">
              <a:defRPr/>
            </a:pPr>
            <a:endParaRPr sz="1632">
              <a:solidFill>
                <a:prstClr val="black"/>
              </a:solidFill>
              <a:latin typeface="Calibri"/>
            </a:endParaRPr>
          </a:p>
        </p:txBody>
      </p:sp>
      <p:sp>
        <p:nvSpPr>
          <p:cNvPr id="116" name="object 116"/>
          <p:cNvSpPr txBox="1"/>
          <p:nvPr/>
        </p:nvSpPr>
        <p:spPr>
          <a:xfrm>
            <a:off x="6373545" y="1938839"/>
            <a:ext cx="275241" cy="104644"/>
          </a:xfrm>
          <a:prstGeom prst="rect">
            <a:avLst/>
          </a:prstGeom>
          <a:solidFill>
            <a:schemeClr val="bg1">
              <a:alpha val="92000"/>
            </a:schemeClr>
          </a:solidFill>
          <a:ln>
            <a:noFill/>
          </a:ln>
        </p:spPr>
        <p:txBody>
          <a:bodyPr vert="horz" wrap="square" lIns="0" tIns="0" rIns="0" bIns="0" rtlCol="0">
            <a:spAutoFit/>
          </a:bodyPr>
          <a:lstStyle/>
          <a:p>
            <a:pPr marL="11516" defTabSz="829178">
              <a:defRPr/>
            </a:pPr>
            <a:r>
              <a:rPr sz="680" spc="18" dirty="0">
                <a:solidFill>
                  <a:prstClr val="black"/>
                </a:solidFill>
                <a:latin typeface="Calibri"/>
                <a:cs typeface="Calibri"/>
              </a:rPr>
              <a:t>P</a:t>
            </a:r>
            <a:r>
              <a:rPr sz="680" spc="9" dirty="0">
                <a:solidFill>
                  <a:prstClr val="black"/>
                </a:solidFill>
                <a:latin typeface="Calibri"/>
                <a:cs typeface="Calibri"/>
              </a:rPr>
              <a:t>a</a:t>
            </a:r>
            <a:r>
              <a:rPr sz="680" spc="23" dirty="0">
                <a:solidFill>
                  <a:prstClr val="black"/>
                </a:solidFill>
                <a:latin typeface="Calibri"/>
                <a:cs typeface="Calibri"/>
              </a:rPr>
              <a:t>r</a:t>
            </a:r>
            <a:r>
              <a:rPr sz="680" spc="9" dirty="0">
                <a:solidFill>
                  <a:prstClr val="black"/>
                </a:solidFill>
                <a:latin typeface="Calibri"/>
                <a:cs typeface="Calibri"/>
              </a:rPr>
              <a:t>t</a:t>
            </a:r>
            <a:r>
              <a:rPr sz="680" spc="14" dirty="0">
                <a:solidFill>
                  <a:prstClr val="black"/>
                </a:solidFill>
                <a:latin typeface="Calibri"/>
                <a:cs typeface="Calibri"/>
              </a:rPr>
              <a:t> o</a:t>
            </a:r>
            <a:r>
              <a:rPr sz="680" spc="9" dirty="0">
                <a:solidFill>
                  <a:prstClr val="black"/>
                </a:solidFill>
                <a:latin typeface="Calibri"/>
                <a:cs typeface="Calibri"/>
              </a:rPr>
              <a:t>f</a:t>
            </a:r>
            <a:endParaRPr sz="680" dirty="0">
              <a:solidFill>
                <a:prstClr val="black"/>
              </a:solidFill>
              <a:latin typeface="Calibri"/>
              <a:cs typeface="Calibri"/>
            </a:endParaRPr>
          </a:p>
        </p:txBody>
      </p:sp>
      <p:sp>
        <p:nvSpPr>
          <p:cNvPr id="117" name="object 117"/>
          <p:cNvSpPr/>
          <p:nvPr/>
        </p:nvSpPr>
        <p:spPr>
          <a:xfrm>
            <a:off x="6716386" y="1840662"/>
            <a:ext cx="768142" cy="284454"/>
          </a:xfrm>
          <a:custGeom>
            <a:avLst/>
            <a:gdLst/>
            <a:ahLst/>
            <a:cxnLst/>
            <a:rect l="l" t="t" r="r" b="b"/>
            <a:pathLst>
              <a:path w="847089" h="313689">
                <a:moveTo>
                  <a:pt x="846963" y="313689"/>
                </a:moveTo>
                <a:lnTo>
                  <a:pt x="833468" y="261596"/>
                </a:lnTo>
                <a:lnTo>
                  <a:pt x="795826" y="224994"/>
                </a:lnTo>
                <a:lnTo>
                  <a:pt x="759420" y="207849"/>
                </a:lnTo>
                <a:lnTo>
                  <a:pt x="715438" y="195564"/>
                </a:lnTo>
                <a:lnTo>
                  <a:pt x="665143" y="187329"/>
                </a:lnTo>
                <a:lnTo>
                  <a:pt x="609798" y="182334"/>
                </a:lnTo>
                <a:lnTo>
                  <a:pt x="550664" y="179769"/>
                </a:lnTo>
                <a:lnTo>
                  <a:pt x="489006" y="178824"/>
                </a:lnTo>
                <a:lnTo>
                  <a:pt x="426085" y="178688"/>
                </a:lnTo>
                <a:lnTo>
                  <a:pt x="397243" y="178666"/>
                </a:lnTo>
                <a:lnTo>
                  <a:pt x="340012" y="178085"/>
                </a:lnTo>
                <a:lnTo>
                  <a:pt x="284142" y="175896"/>
                </a:lnTo>
                <a:lnTo>
                  <a:pt x="230539" y="171027"/>
                </a:lnTo>
                <a:lnTo>
                  <a:pt x="180109" y="162405"/>
                </a:lnTo>
                <a:lnTo>
                  <a:pt x="133761" y="148959"/>
                </a:lnTo>
                <a:lnTo>
                  <a:pt x="92399" y="129616"/>
                </a:lnTo>
                <a:lnTo>
                  <a:pt x="56931" y="103304"/>
                </a:lnTo>
                <a:lnTo>
                  <a:pt x="28264" y="68951"/>
                </a:lnTo>
                <a:lnTo>
                  <a:pt x="7305" y="25485"/>
                </a:lnTo>
                <a:lnTo>
                  <a:pt x="0" y="0"/>
                </a:lnTo>
              </a:path>
            </a:pathLst>
          </a:custGeom>
          <a:noFill/>
          <a:ln w="12700">
            <a:solidFill>
              <a:schemeClr val="accent1"/>
            </a:solidFill>
          </a:ln>
        </p:spPr>
        <p:txBody>
          <a:bodyPr wrap="square" lIns="0" tIns="0" rIns="0" bIns="0" rtlCol="0"/>
          <a:lstStyle/>
          <a:p>
            <a:pPr defTabSz="829178">
              <a:defRPr/>
            </a:pPr>
            <a:endParaRPr sz="1632">
              <a:solidFill>
                <a:prstClr val="black"/>
              </a:solidFill>
              <a:latin typeface="Calibri"/>
            </a:endParaRPr>
          </a:p>
        </p:txBody>
      </p:sp>
      <p:sp>
        <p:nvSpPr>
          <p:cNvPr id="118" name="object 118"/>
          <p:cNvSpPr/>
          <p:nvPr/>
        </p:nvSpPr>
        <p:spPr>
          <a:xfrm>
            <a:off x="6677115" y="1770067"/>
            <a:ext cx="80615" cy="85221"/>
          </a:xfrm>
          <a:custGeom>
            <a:avLst/>
            <a:gdLst/>
            <a:ahLst/>
            <a:cxnLst/>
            <a:rect l="l" t="t" r="r" b="b"/>
            <a:pathLst>
              <a:path w="88900" h="93980">
                <a:moveTo>
                  <a:pt x="35306" y="0"/>
                </a:moveTo>
                <a:lnTo>
                  <a:pt x="0" y="93598"/>
                </a:lnTo>
                <a:lnTo>
                  <a:pt x="88900" y="84327"/>
                </a:lnTo>
                <a:lnTo>
                  <a:pt x="35306" y="0"/>
                </a:lnTo>
                <a:close/>
              </a:path>
            </a:pathLst>
          </a:custGeom>
          <a:noFill/>
          <a:ln>
            <a:solidFill>
              <a:schemeClr val="accent1"/>
            </a:solidFill>
          </a:ln>
        </p:spPr>
        <p:txBody>
          <a:bodyPr wrap="square" lIns="0" tIns="0" rIns="0" bIns="0" rtlCol="0"/>
          <a:lstStyle/>
          <a:p>
            <a:pPr defTabSz="829178">
              <a:defRPr/>
            </a:pPr>
            <a:endParaRPr sz="1632">
              <a:solidFill>
                <a:prstClr val="black"/>
              </a:solidFill>
              <a:latin typeface="Calibri"/>
            </a:endParaRPr>
          </a:p>
        </p:txBody>
      </p:sp>
      <p:sp>
        <p:nvSpPr>
          <p:cNvPr id="119" name="object 119"/>
          <p:cNvSpPr txBox="1"/>
          <p:nvPr/>
        </p:nvSpPr>
        <p:spPr>
          <a:xfrm>
            <a:off x="6922069" y="1951737"/>
            <a:ext cx="276393" cy="111569"/>
          </a:xfrm>
          <a:prstGeom prst="rect">
            <a:avLst/>
          </a:prstGeom>
          <a:solidFill>
            <a:schemeClr val="bg1">
              <a:alpha val="92000"/>
            </a:schemeClr>
          </a:solidFill>
          <a:ln>
            <a:noFill/>
          </a:ln>
        </p:spPr>
        <p:txBody>
          <a:bodyPr vert="horz" wrap="square" lIns="0" tIns="0" rIns="0" bIns="0" rtlCol="0">
            <a:spAutoFit/>
          </a:bodyPr>
          <a:lstStyle/>
          <a:p>
            <a:pPr marL="11516" defTabSz="829178">
              <a:defRPr/>
            </a:pPr>
            <a:r>
              <a:rPr sz="725" spc="-5" dirty="0">
                <a:solidFill>
                  <a:prstClr val="black"/>
                </a:solidFill>
                <a:latin typeface="Calibri"/>
                <a:cs typeface="Calibri"/>
              </a:rPr>
              <a:t>Pa</a:t>
            </a:r>
            <a:r>
              <a:rPr sz="725" spc="9" dirty="0">
                <a:solidFill>
                  <a:prstClr val="black"/>
                </a:solidFill>
                <a:latin typeface="Calibri"/>
                <a:cs typeface="Calibri"/>
              </a:rPr>
              <a:t>r</a:t>
            </a:r>
            <a:r>
              <a:rPr sz="725" spc="-5" dirty="0">
                <a:solidFill>
                  <a:prstClr val="black"/>
                </a:solidFill>
                <a:latin typeface="Calibri"/>
                <a:cs typeface="Calibri"/>
              </a:rPr>
              <a:t>t</a:t>
            </a:r>
            <a:r>
              <a:rPr sz="725" dirty="0">
                <a:solidFill>
                  <a:prstClr val="black"/>
                </a:solidFill>
                <a:latin typeface="Calibri"/>
                <a:cs typeface="Calibri"/>
              </a:rPr>
              <a:t> </a:t>
            </a:r>
            <a:r>
              <a:rPr sz="725" spc="-9" dirty="0">
                <a:solidFill>
                  <a:prstClr val="black"/>
                </a:solidFill>
                <a:latin typeface="Calibri"/>
                <a:cs typeface="Calibri"/>
              </a:rPr>
              <a:t>of</a:t>
            </a:r>
            <a:endParaRPr sz="725" dirty="0">
              <a:solidFill>
                <a:prstClr val="black"/>
              </a:solidFill>
              <a:latin typeface="Calibri"/>
              <a:cs typeface="Calibri"/>
            </a:endParaRPr>
          </a:p>
        </p:txBody>
      </p:sp>
      <p:sp>
        <p:nvSpPr>
          <p:cNvPr id="120" name="object 120"/>
          <p:cNvSpPr/>
          <p:nvPr/>
        </p:nvSpPr>
        <p:spPr>
          <a:xfrm>
            <a:off x="6728710" y="1838244"/>
            <a:ext cx="2257785" cy="287334"/>
          </a:xfrm>
          <a:custGeom>
            <a:avLst/>
            <a:gdLst/>
            <a:ahLst/>
            <a:cxnLst/>
            <a:rect l="l" t="t" r="r" b="b"/>
            <a:pathLst>
              <a:path w="2489834" h="316864">
                <a:moveTo>
                  <a:pt x="2489327" y="316357"/>
                </a:moveTo>
                <a:lnTo>
                  <a:pt x="2471158" y="279771"/>
                </a:lnTo>
                <a:lnTo>
                  <a:pt x="2419158" y="250476"/>
                </a:lnTo>
                <a:lnTo>
                  <a:pt x="2381646" y="238309"/>
                </a:lnTo>
                <a:lnTo>
                  <a:pt x="2337086" y="227661"/>
                </a:lnTo>
                <a:lnTo>
                  <a:pt x="2285946" y="218430"/>
                </a:lnTo>
                <a:lnTo>
                  <a:pt x="2228698" y="210516"/>
                </a:lnTo>
                <a:lnTo>
                  <a:pt x="2165811" y="203816"/>
                </a:lnTo>
                <a:lnTo>
                  <a:pt x="2097754" y="198231"/>
                </a:lnTo>
                <a:lnTo>
                  <a:pt x="2024997" y="193657"/>
                </a:lnTo>
                <a:lnTo>
                  <a:pt x="1948011" y="189996"/>
                </a:lnTo>
                <a:lnTo>
                  <a:pt x="1867264" y="187144"/>
                </a:lnTo>
                <a:lnTo>
                  <a:pt x="1783228" y="185001"/>
                </a:lnTo>
                <a:lnTo>
                  <a:pt x="1696370" y="183465"/>
                </a:lnTo>
                <a:lnTo>
                  <a:pt x="1607162" y="182436"/>
                </a:lnTo>
                <a:lnTo>
                  <a:pt x="1516073" y="181811"/>
                </a:lnTo>
                <a:lnTo>
                  <a:pt x="1423573" y="181491"/>
                </a:lnTo>
                <a:lnTo>
                  <a:pt x="1330131" y="181372"/>
                </a:lnTo>
                <a:lnTo>
                  <a:pt x="1236217" y="181356"/>
                </a:lnTo>
                <a:lnTo>
                  <a:pt x="1152225" y="181333"/>
                </a:lnTo>
                <a:lnTo>
                  <a:pt x="1068568" y="181174"/>
                </a:lnTo>
                <a:lnTo>
                  <a:pt x="985580" y="180743"/>
                </a:lnTo>
                <a:lnTo>
                  <a:pt x="903593" y="179905"/>
                </a:lnTo>
                <a:lnTo>
                  <a:pt x="822942" y="178522"/>
                </a:lnTo>
                <a:lnTo>
                  <a:pt x="743958" y="176459"/>
                </a:lnTo>
                <a:lnTo>
                  <a:pt x="666976" y="173580"/>
                </a:lnTo>
                <a:lnTo>
                  <a:pt x="592330" y="169749"/>
                </a:lnTo>
                <a:lnTo>
                  <a:pt x="520351" y="164829"/>
                </a:lnTo>
                <a:lnTo>
                  <a:pt x="451373" y="158686"/>
                </a:lnTo>
                <a:lnTo>
                  <a:pt x="385731" y="151182"/>
                </a:lnTo>
                <a:lnTo>
                  <a:pt x="323756" y="142183"/>
                </a:lnTo>
                <a:lnTo>
                  <a:pt x="265783" y="131551"/>
                </a:lnTo>
                <a:lnTo>
                  <a:pt x="212144" y="119150"/>
                </a:lnTo>
                <a:lnTo>
                  <a:pt x="163173" y="104846"/>
                </a:lnTo>
                <a:lnTo>
                  <a:pt x="119203" y="88501"/>
                </a:lnTo>
                <a:lnTo>
                  <a:pt x="80567" y="69980"/>
                </a:lnTo>
                <a:lnTo>
                  <a:pt x="47599" y="49147"/>
                </a:lnTo>
                <a:lnTo>
                  <a:pt x="20632" y="25865"/>
                </a:lnTo>
                <a:lnTo>
                  <a:pt x="0" y="0"/>
                </a:lnTo>
              </a:path>
            </a:pathLst>
          </a:custGeom>
          <a:noFill/>
          <a:ln w="12700">
            <a:solidFill>
              <a:schemeClr val="accent1"/>
            </a:solidFill>
          </a:ln>
        </p:spPr>
        <p:txBody>
          <a:bodyPr wrap="square" lIns="0" tIns="0" rIns="0" bIns="0" rtlCol="0"/>
          <a:lstStyle/>
          <a:p>
            <a:pPr defTabSz="829178">
              <a:defRPr/>
            </a:pPr>
            <a:endParaRPr sz="1632">
              <a:solidFill>
                <a:prstClr val="black"/>
              </a:solidFill>
              <a:latin typeface="Calibri"/>
            </a:endParaRPr>
          </a:p>
        </p:txBody>
      </p:sp>
      <p:sp>
        <p:nvSpPr>
          <p:cNvPr id="121" name="object 121"/>
          <p:cNvSpPr/>
          <p:nvPr/>
        </p:nvSpPr>
        <p:spPr>
          <a:xfrm>
            <a:off x="6692547" y="1770067"/>
            <a:ext cx="78311" cy="89252"/>
          </a:xfrm>
          <a:custGeom>
            <a:avLst/>
            <a:gdLst/>
            <a:ahLst/>
            <a:cxnLst/>
            <a:rect l="l" t="t" r="r" b="b"/>
            <a:pathLst>
              <a:path w="86360" h="98425">
                <a:moveTo>
                  <a:pt x="18287" y="0"/>
                </a:moveTo>
                <a:lnTo>
                  <a:pt x="0" y="98297"/>
                </a:lnTo>
                <a:lnTo>
                  <a:pt x="85978" y="73532"/>
                </a:lnTo>
                <a:lnTo>
                  <a:pt x="18287" y="0"/>
                </a:lnTo>
                <a:close/>
              </a:path>
            </a:pathLst>
          </a:custGeom>
          <a:noFill/>
          <a:ln>
            <a:solidFill>
              <a:schemeClr val="accent1"/>
            </a:solidFill>
          </a:ln>
        </p:spPr>
        <p:txBody>
          <a:bodyPr wrap="square" lIns="0" tIns="0" rIns="0" bIns="0" rtlCol="0"/>
          <a:lstStyle/>
          <a:p>
            <a:pPr defTabSz="829178">
              <a:defRPr/>
            </a:pPr>
            <a:endParaRPr sz="1632">
              <a:solidFill>
                <a:prstClr val="black"/>
              </a:solidFill>
              <a:latin typeface="Calibri"/>
            </a:endParaRPr>
          </a:p>
        </p:txBody>
      </p:sp>
      <p:sp>
        <p:nvSpPr>
          <p:cNvPr id="123" name="object 123"/>
          <p:cNvSpPr/>
          <p:nvPr/>
        </p:nvSpPr>
        <p:spPr>
          <a:xfrm>
            <a:off x="6737462" y="1835134"/>
            <a:ext cx="3620172" cy="290213"/>
          </a:xfrm>
          <a:custGeom>
            <a:avLst/>
            <a:gdLst/>
            <a:ahLst/>
            <a:cxnLst/>
            <a:rect l="l" t="t" r="r" b="b"/>
            <a:pathLst>
              <a:path w="3992245" h="320039">
                <a:moveTo>
                  <a:pt x="3991737" y="319786"/>
                </a:moveTo>
                <a:lnTo>
                  <a:pt x="3962589" y="283200"/>
                </a:lnTo>
                <a:lnTo>
                  <a:pt x="3927286" y="267692"/>
                </a:lnTo>
                <a:lnTo>
                  <a:pt x="3879169" y="253905"/>
                </a:lnTo>
                <a:lnTo>
                  <a:pt x="3818991" y="241738"/>
                </a:lnTo>
                <a:lnTo>
                  <a:pt x="3747506" y="231090"/>
                </a:lnTo>
                <a:lnTo>
                  <a:pt x="3665468" y="221859"/>
                </a:lnTo>
                <a:lnTo>
                  <a:pt x="3573632" y="213945"/>
                </a:lnTo>
                <a:lnTo>
                  <a:pt x="3472751" y="207245"/>
                </a:lnTo>
                <a:lnTo>
                  <a:pt x="3363579" y="201660"/>
                </a:lnTo>
                <a:lnTo>
                  <a:pt x="3246869" y="197086"/>
                </a:lnTo>
                <a:lnTo>
                  <a:pt x="3123377" y="193425"/>
                </a:lnTo>
                <a:lnTo>
                  <a:pt x="2993855" y="190573"/>
                </a:lnTo>
                <a:lnTo>
                  <a:pt x="2859057" y="188430"/>
                </a:lnTo>
                <a:lnTo>
                  <a:pt x="2719738" y="186894"/>
                </a:lnTo>
                <a:lnTo>
                  <a:pt x="2576652" y="185865"/>
                </a:lnTo>
                <a:lnTo>
                  <a:pt x="2430551" y="185240"/>
                </a:lnTo>
                <a:lnTo>
                  <a:pt x="2282191" y="184920"/>
                </a:lnTo>
                <a:lnTo>
                  <a:pt x="2132325" y="184801"/>
                </a:lnTo>
                <a:lnTo>
                  <a:pt x="1981708" y="184785"/>
                </a:lnTo>
                <a:lnTo>
                  <a:pt x="1846449" y="184761"/>
                </a:lnTo>
                <a:lnTo>
                  <a:pt x="1711736" y="184600"/>
                </a:lnTo>
                <a:lnTo>
                  <a:pt x="1578112" y="184161"/>
                </a:lnTo>
                <a:lnTo>
                  <a:pt x="1446121" y="183306"/>
                </a:lnTo>
                <a:lnTo>
                  <a:pt x="1316307" y="181897"/>
                </a:lnTo>
                <a:lnTo>
                  <a:pt x="1189213" y="179795"/>
                </a:lnTo>
                <a:lnTo>
                  <a:pt x="1065383" y="176862"/>
                </a:lnTo>
                <a:lnTo>
                  <a:pt x="945361" y="172958"/>
                </a:lnTo>
                <a:lnTo>
                  <a:pt x="829690" y="167946"/>
                </a:lnTo>
                <a:lnTo>
                  <a:pt x="718915" y="161686"/>
                </a:lnTo>
                <a:lnTo>
                  <a:pt x="613578" y="154041"/>
                </a:lnTo>
                <a:lnTo>
                  <a:pt x="514224" y="144871"/>
                </a:lnTo>
                <a:lnTo>
                  <a:pt x="421395" y="134038"/>
                </a:lnTo>
                <a:lnTo>
                  <a:pt x="335637" y="121403"/>
                </a:lnTo>
                <a:lnTo>
                  <a:pt x="257492" y="106828"/>
                </a:lnTo>
                <a:lnTo>
                  <a:pt x="187504" y="90175"/>
                </a:lnTo>
                <a:lnTo>
                  <a:pt x="126218" y="71303"/>
                </a:lnTo>
                <a:lnTo>
                  <a:pt x="74175" y="50076"/>
                </a:lnTo>
                <a:lnTo>
                  <a:pt x="31921" y="26354"/>
                </a:lnTo>
                <a:lnTo>
                  <a:pt x="0" y="0"/>
                </a:lnTo>
              </a:path>
            </a:pathLst>
          </a:custGeom>
          <a:noFill/>
          <a:ln w="12700">
            <a:solidFill>
              <a:schemeClr val="accent1"/>
            </a:solidFill>
          </a:ln>
        </p:spPr>
        <p:txBody>
          <a:bodyPr wrap="square" lIns="0" tIns="0" rIns="0" bIns="0" rtlCol="0"/>
          <a:lstStyle/>
          <a:p>
            <a:pPr defTabSz="829178">
              <a:defRPr/>
            </a:pPr>
            <a:endParaRPr sz="1632">
              <a:solidFill>
                <a:prstClr val="black"/>
              </a:solidFill>
              <a:latin typeface="Calibri"/>
            </a:endParaRPr>
          </a:p>
        </p:txBody>
      </p:sp>
      <p:sp>
        <p:nvSpPr>
          <p:cNvPr id="124" name="object 124"/>
          <p:cNvSpPr/>
          <p:nvPr/>
        </p:nvSpPr>
        <p:spPr>
          <a:xfrm>
            <a:off x="6704295" y="1770067"/>
            <a:ext cx="74856" cy="90979"/>
          </a:xfrm>
          <a:custGeom>
            <a:avLst/>
            <a:gdLst/>
            <a:ahLst/>
            <a:cxnLst/>
            <a:rect l="l" t="t" r="r" b="b"/>
            <a:pathLst>
              <a:path w="82550" h="100330">
                <a:moveTo>
                  <a:pt x="5334" y="0"/>
                </a:moveTo>
                <a:lnTo>
                  <a:pt x="0" y="99821"/>
                </a:lnTo>
                <a:lnTo>
                  <a:pt x="82041" y="64134"/>
                </a:lnTo>
                <a:lnTo>
                  <a:pt x="5334" y="0"/>
                </a:lnTo>
                <a:close/>
              </a:path>
            </a:pathLst>
          </a:custGeom>
          <a:noFill/>
          <a:ln>
            <a:solidFill>
              <a:schemeClr val="accent1"/>
            </a:solidFill>
          </a:ln>
        </p:spPr>
        <p:txBody>
          <a:bodyPr wrap="square" lIns="0" tIns="0" rIns="0" bIns="0" rtlCol="0"/>
          <a:lstStyle/>
          <a:p>
            <a:pPr defTabSz="829178">
              <a:defRPr/>
            </a:pPr>
            <a:endParaRPr sz="1632">
              <a:solidFill>
                <a:prstClr val="black"/>
              </a:solidFill>
              <a:latin typeface="Calibri"/>
            </a:endParaRPr>
          </a:p>
        </p:txBody>
      </p:sp>
      <p:sp>
        <p:nvSpPr>
          <p:cNvPr id="125" name="object 125"/>
          <p:cNvSpPr txBox="1"/>
          <p:nvPr/>
        </p:nvSpPr>
        <p:spPr>
          <a:xfrm>
            <a:off x="8376011" y="1952298"/>
            <a:ext cx="275241" cy="104644"/>
          </a:xfrm>
          <a:prstGeom prst="rect">
            <a:avLst/>
          </a:prstGeom>
          <a:solidFill>
            <a:schemeClr val="bg1">
              <a:alpha val="92000"/>
            </a:schemeClr>
          </a:solidFill>
          <a:ln>
            <a:noFill/>
          </a:ln>
        </p:spPr>
        <p:txBody>
          <a:bodyPr vert="horz" wrap="square" lIns="0" tIns="0" rIns="0" bIns="0" rtlCol="0">
            <a:spAutoFit/>
          </a:bodyPr>
          <a:lstStyle/>
          <a:p>
            <a:pPr marL="11516" defTabSz="829178">
              <a:defRPr/>
            </a:pPr>
            <a:r>
              <a:rPr sz="680" spc="18" dirty="0">
                <a:solidFill>
                  <a:prstClr val="black"/>
                </a:solidFill>
                <a:latin typeface="Calibri"/>
                <a:cs typeface="Calibri"/>
              </a:rPr>
              <a:t>P</a:t>
            </a:r>
            <a:r>
              <a:rPr sz="680" spc="14" dirty="0">
                <a:solidFill>
                  <a:prstClr val="black"/>
                </a:solidFill>
                <a:latin typeface="Calibri"/>
                <a:cs typeface="Calibri"/>
              </a:rPr>
              <a:t>a</a:t>
            </a:r>
            <a:r>
              <a:rPr sz="680" spc="23" dirty="0">
                <a:solidFill>
                  <a:prstClr val="black"/>
                </a:solidFill>
                <a:latin typeface="Calibri"/>
                <a:cs typeface="Calibri"/>
              </a:rPr>
              <a:t>r</a:t>
            </a:r>
            <a:r>
              <a:rPr sz="680" spc="9" dirty="0">
                <a:solidFill>
                  <a:prstClr val="black"/>
                </a:solidFill>
                <a:latin typeface="Calibri"/>
                <a:cs typeface="Calibri"/>
              </a:rPr>
              <a:t>t</a:t>
            </a:r>
            <a:r>
              <a:rPr sz="680" spc="14" dirty="0">
                <a:solidFill>
                  <a:prstClr val="black"/>
                </a:solidFill>
                <a:latin typeface="Calibri"/>
                <a:cs typeface="Calibri"/>
              </a:rPr>
              <a:t> o</a:t>
            </a:r>
            <a:r>
              <a:rPr sz="680" spc="9" dirty="0">
                <a:solidFill>
                  <a:prstClr val="black"/>
                </a:solidFill>
                <a:latin typeface="Calibri"/>
                <a:cs typeface="Calibri"/>
              </a:rPr>
              <a:t>f</a:t>
            </a:r>
            <a:endParaRPr sz="680">
              <a:solidFill>
                <a:prstClr val="black"/>
              </a:solidFill>
              <a:latin typeface="Calibri"/>
              <a:cs typeface="Calibri"/>
            </a:endParaRPr>
          </a:p>
        </p:txBody>
      </p:sp>
      <p:sp>
        <p:nvSpPr>
          <p:cNvPr id="126" name="object 126"/>
          <p:cNvSpPr/>
          <p:nvPr/>
        </p:nvSpPr>
        <p:spPr>
          <a:xfrm>
            <a:off x="9002386" y="2639783"/>
            <a:ext cx="185760" cy="297797"/>
          </a:xfrm>
          <a:custGeom>
            <a:avLst/>
            <a:gdLst/>
            <a:ahLst/>
            <a:cxnLst/>
            <a:rect l="l" t="t" r="r" b="b"/>
            <a:pathLst>
              <a:path w="168909" h="218439">
                <a:moveTo>
                  <a:pt x="168655" y="218186"/>
                </a:moveTo>
                <a:lnTo>
                  <a:pt x="161091" y="174477"/>
                </a:lnTo>
                <a:lnTo>
                  <a:pt x="141059" y="139549"/>
                </a:lnTo>
                <a:lnTo>
                  <a:pt x="112550" y="110248"/>
                </a:lnTo>
                <a:lnTo>
                  <a:pt x="79556" y="83421"/>
                </a:lnTo>
                <a:lnTo>
                  <a:pt x="68252" y="74484"/>
                </a:lnTo>
                <a:lnTo>
                  <a:pt x="35486" y="46051"/>
                </a:lnTo>
                <a:lnTo>
                  <a:pt x="7549" y="12735"/>
                </a:lnTo>
                <a:lnTo>
                  <a:pt x="0" y="0"/>
                </a:lnTo>
              </a:path>
            </a:pathLst>
          </a:custGeom>
          <a:solidFill>
            <a:srgbClr val="FFC000"/>
          </a:solidFill>
          <a:ln w="12700">
            <a:solidFill>
              <a:schemeClr val="accent1"/>
            </a:solidFill>
          </a:ln>
        </p:spPr>
        <p:txBody>
          <a:bodyPr wrap="square" lIns="0" tIns="0" rIns="0" bIns="0" rtlCol="0"/>
          <a:lstStyle/>
          <a:p>
            <a:pPr defTabSz="829178">
              <a:defRPr/>
            </a:pPr>
            <a:endParaRPr sz="1632">
              <a:solidFill>
                <a:prstClr val="black"/>
              </a:solidFill>
              <a:latin typeface="Calibri"/>
            </a:endParaRPr>
          </a:p>
        </p:txBody>
      </p:sp>
      <p:sp>
        <p:nvSpPr>
          <p:cNvPr id="127" name="object 127"/>
          <p:cNvSpPr/>
          <p:nvPr/>
        </p:nvSpPr>
        <p:spPr>
          <a:xfrm>
            <a:off x="8965190" y="2570685"/>
            <a:ext cx="78887" cy="88676"/>
          </a:xfrm>
          <a:custGeom>
            <a:avLst/>
            <a:gdLst/>
            <a:ahLst/>
            <a:cxnLst/>
            <a:rect l="l" t="t" r="r" b="b"/>
            <a:pathLst>
              <a:path w="86995" h="97789">
                <a:moveTo>
                  <a:pt x="22987" y="0"/>
                </a:moveTo>
                <a:lnTo>
                  <a:pt x="0" y="97281"/>
                </a:lnTo>
                <a:lnTo>
                  <a:pt x="86995" y="76835"/>
                </a:lnTo>
                <a:lnTo>
                  <a:pt x="22987" y="0"/>
                </a:lnTo>
                <a:close/>
              </a:path>
            </a:pathLst>
          </a:custGeom>
          <a:solidFill>
            <a:srgbClr val="FFC000"/>
          </a:solidFill>
          <a:ln>
            <a:solidFill>
              <a:schemeClr val="accent1"/>
            </a:solidFill>
          </a:ln>
        </p:spPr>
        <p:txBody>
          <a:bodyPr wrap="square" lIns="0" tIns="0" rIns="0" bIns="0" rtlCol="0"/>
          <a:lstStyle/>
          <a:p>
            <a:pPr defTabSz="829178">
              <a:defRPr/>
            </a:pPr>
            <a:endParaRPr sz="1632">
              <a:solidFill>
                <a:prstClr val="black"/>
              </a:solidFill>
              <a:latin typeface="Calibri"/>
            </a:endParaRPr>
          </a:p>
        </p:txBody>
      </p:sp>
      <p:sp>
        <p:nvSpPr>
          <p:cNvPr id="129" name="object 129"/>
          <p:cNvSpPr txBox="1"/>
          <p:nvPr/>
        </p:nvSpPr>
        <p:spPr>
          <a:xfrm>
            <a:off x="8988568" y="2753386"/>
            <a:ext cx="275241" cy="104644"/>
          </a:xfrm>
          <a:prstGeom prst="rect">
            <a:avLst/>
          </a:prstGeom>
          <a:solidFill>
            <a:schemeClr val="bg1"/>
          </a:solidFill>
          <a:ln>
            <a:noFill/>
          </a:ln>
        </p:spPr>
        <p:txBody>
          <a:bodyPr vert="horz" wrap="square" lIns="0" tIns="0" rIns="0" bIns="0" rtlCol="0">
            <a:spAutoFit/>
          </a:bodyPr>
          <a:lstStyle/>
          <a:p>
            <a:pPr marL="11516" defTabSz="829178">
              <a:defRPr/>
            </a:pPr>
            <a:r>
              <a:rPr sz="680" spc="18" dirty="0">
                <a:solidFill>
                  <a:prstClr val="black"/>
                </a:solidFill>
                <a:latin typeface="Calibri"/>
                <a:cs typeface="Calibri"/>
              </a:rPr>
              <a:t>P</a:t>
            </a:r>
            <a:r>
              <a:rPr sz="680" spc="14" dirty="0">
                <a:solidFill>
                  <a:prstClr val="black"/>
                </a:solidFill>
                <a:latin typeface="Calibri"/>
                <a:cs typeface="Calibri"/>
              </a:rPr>
              <a:t>a</a:t>
            </a:r>
            <a:r>
              <a:rPr sz="680" spc="23" dirty="0">
                <a:solidFill>
                  <a:prstClr val="black"/>
                </a:solidFill>
                <a:latin typeface="Calibri"/>
                <a:cs typeface="Calibri"/>
              </a:rPr>
              <a:t>r</a:t>
            </a:r>
            <a:r>
              <a:rPr sz="680" spc="9" dirty="0">
                <a:solidFill>
                  <a:prstClr val="black"/>
                </a:solidFill>
                <a:latin typeface="Calibri"/>
                <a:cs typeface="Calibri"/>
              </a:rPr>
              <a:t>t</a:t>
            </a:r>
            <a:r>
              <a:rPr sz="680" spc="14" dirty="0">
                <a:solidFill>
                  <a:prstClr val="black"/>
                </a:solidFill>
                <a:latin typeface="Calibri"/>
                <a:cs typeface="Calibri"/>
              </a:rPr>
              <a:t> o</a:t>
            </a:r>
            <a:r>
              <a:rPr sz="680" spc="9" dirty="0">
                <a:solidFill>
                  <a:prstClr val="black"/>
                </a:solidFill>
                <a:latin typeface="Calibri"/>
                <a:cs typeface="Calibri"/>
              </a:rPr>
              <a:t>f</a:t>
            </a:r>
            <a:endParaRPr sz="680" dirty="0">
              <a:solidFill>
                <a:prstClr val="black"/>
              </a:solidFill>
              <a:latin typeface="Calibri"/>
              <a:cs typeface="Calibri"/>
            </a:endParaRPr>
          </a:p>
        </p:txBody>
      </p:sp>
      <p:sp>
        <p:nvSpPr>
          <p:cNvPr id="130" name="object 130"/>
          <p:cNvSpPr/>
          <p:nvPr/>
        </p:nvSpPr>
        <p:spPr>
          <a:xfrm>
            <a:off x="6047976" y="2570684"/>
            <a:ext cx="767543" cy="2704085"/>
          </a:xfrm>
          <a:custGeom>
            <a:avLst/>
            <a:gdLst/>
            <a:ahLst/>
            <a:cxnLst/>
            <a:rect l="l" t="t" r="r" b="b"/>
            <a:pathLst>
              <a:path w="853439" h="2810510">
                <a:moveTo>
                  <a:pt x="0" y="0"/>
                </a:moveTo>
                <a:lnTo>
                  <a:pt x="35883" y="47216"/>
                </a:lnTo>
                <a:lnTo>
                  <a:pt x="68095" y="90033"/>
                </a:lnTo>
                <a:lnTo>
                  <a:pt x="96917" y="128847"/>
                </a:lnTo>
                <a:lnTo>
                  <a:pt x="122632" y="164054"/>
                </a:lnTo>
                <a:lnTo>
                  <a:pt x="145522" y="196052"/>
                </a:lnTo>
                <a:lnTo>
                  <a:pt x="183957" y="252006"/>
                </a:lnTo>
                <a:lnTo>
                  <a:pt x="214484" y="299884"/>
                </a:lnTo>
                <a:lnTo>
                  <a:pt x="239363" y="342859"/>
                </a:lnTo>
                <a:lnTo>
                  <a:pt x="260852" y="384108"/>
                </a:lnTo>
                <a:lnTo>
                  <a:pt x="281213" y="426803"/>
                </a:lnTo>
                <a:lnTo>
                  <a:pt x="302706" y="474120"/>
                </a:lnTo>
                <a:lnTo>
                  <a:pt x="314583" y="500503"/>
                </a:lnTo>
                <a:lnTo>
                  <a:pt x="327590" y="529233"/>
                </a:lnTo>
                <a:lnTo>
                  <a:pt x="342011" y="560704"/>
                </a:lnTo>
                <a:lnTo>
                  <a:pt x="364939" y="610035"/>
                </a:lnTo>
                <a:lnTo>
                  <a:pt x="390761" y="665604"/>
                </a:lnTo>
                <a:lnTo>
                  <a:pt x="419041" y="727480"/>
                </a:lnTo>
                <a:lnTo>
                  <a:pt x="449342" y="795730"/>
                </a:lnTo>
                <a:lnTo>
                  <a:pt x="481228" y="870422"/>
                </a:lnTo>
                <a:lnTo>
                  <a:pt x="514264" y="951624"/>
                </a:lnTo>
                <a:lnTo>
                  <a:pt x="548013" y="1039405"/>
                </a:lnTo>
                <a:lnTo>
                  <a:pt x="582038" y="1133832"/>
                </a:lnTo>
                <a:lnTo>
                  <a:pt x="615905" y="1234974"/>
                </a:lnTo>
                <a:lnTo>
                  <a:pt x="649176" y="1342897"/>
                </a:lnTo>
                <a:lnTo>
                  <a:pt x="681415" y="1457672"/>
                </a:lnTo>
                <a:lnTo>
                  <a:pt x="712187" y="1579364"/>
                </a:lnTo>
                <a:lnTo>
                  <a:pt x="741055" y="1708043"/>
                </a:lnTo>
                <a:lnTo>
                  <a:pt x="767583" y="1843777"/>
                </a:lnTo>
                <a:lnTo>
                  <a:pt x="791335" y="1986633"/>
                </a:lnTo>
                <a:lnTo>
                  <a:pt x="811874" y="2136679"/>
                </a:lnTo>
                <a:lnTo>
                  <a:pt x="828765" y="2293984"/>
                </a:lnTo>
                <a:lnTo>
                  <a:pt x="841571" y="2458615"/>
                </a:lnTo>
                <a:lnTo>
                  <a:pt x="849857" y="2630640"/>
                </a:lnTo>
                <a:lnTo>
                  <a:pt x="853186" y="2810129"/>
                </a:lnTo>
              </a:path>
            </a:pathLst>
          </a:custGeom>
          <a:ln w="12700">
            <a:solidFill>
              <a:srgbClr val="5B9BD4"/>
            </a:solidFill>
          </a:ln>
        </p:spPr>
        <p:txBody>
          <a:bodyPr wrap="square" lIns="0" tIns="0" rIns="0" bIns="0" rtlCol="0"/>
          <a:lstStyle/>
          <a:p>
            <a:pPr defTabSz="829178">
              <a:defRPr/>
            </a:pPr>
            <a:endParaRPr sz="1632">
              <a:solidFill>
                <a:prstClr val="black"/>
              </a:solidFill>
              <a:latin typeface="Calibri"/>
            </a:endParaRPr>
          </a:p>
        </p:txBody>
      </p:sp>
      <p:sp>
        <p:nvSpPr>
          <p:cNvPr id="131" name="object 131"/>
          <p:cNvSpPr/>
          <p:nvPr/>
        </p:nvSpPr>
        <p:spPr>
          <a:xfrm>
            <a:off x="6782936" y="5175185"/>
            <a:ext cx="81190" cy="81190"/>
          </a:xfrm>
          <a:custGeom>
            <a:avLst/>
            <a:gdLst/>
            <a:ahLst/>
            <a:cxnLst/>
            <a:rect l="l" t="t" r="r" b="b"/>
            <a:pathLst>
              <a:path w="89535" h="89535">
                <a:moveTo>
                  <a:pt x="0" y="0"/>
                </a:moveTo>
                <a:lnTo>
                  <a:pt x="44450" y="89534"/>
                </a:lnTo>
                <a:lnTo>
                  <a:pt x="89407" y="253"/>
                </a:lnTo>
                <a:lnTo>
                  <a:pt x="0" y="0"/>
                </a:lnTo>
                <a:close/>
              </a:path>
            </a:pathLst>
          </a:custGeom>
          <a:solidFill>
            <a:srgbClr val="FFC000"/>
          </a:solidFill>
          <a:ln>
            <a:solidFill>
              <a:srgbClr val="99CCFF"/>
            </a:solidFill>
          </a:ln>
        </p:spPr>
        <p:txBody>
          <a:bodyPr wrap="square" lIns="0" tIns="0" rIns="0" bIns="0" rtlCol="0"/>
          <a:lstStyle/>
          <a:p>
            <a:pPr defTabSz="829178">
              <a:defRPr/>
            </a:pPr>
            <a:endParaRPr sz="1632">
              <a:solidFill>
                <a:prstClr val="black"/>
              </a:solidFill>
              <a:latin typeface="Calibri"/>
            </a:endParaRPr>
          </a:p>
        </p:txBody>
      </p:sp>
      <p:sp>
        <p:nvSpPr>
          <p:cNvPr id="132" name="object 132"/>
          <p:cNvSpPr/>
          <p:nvPr/>
        </p:nvSpPr>
        <p:spPr>
          <a:xfrm>
            <a:off x="6437805" y="3761018"/>
            <a:ext cx="414014" cy="110557"/>
          </a:xfrm>
          <a:custGeom>
            <a:avLst/>
            <a:gdLst/>
            <a:ahLst/>
            <a:cxnLst/>
            <a:rect l="l" t="t" r="r" b="b"/>
            <a:pathLst>
              <a:path w="456564" h="121920">
                <a:moveTo>
                  <a:pt x="0" y="121918"/>
                </a:moveTo>
                <a:lnTo>
                  <a:pt x="456450" y="121918"/>
                </a:lnTo>
                <a:lnTo>
                  <a:pt x="456450" y="0"/>
                </a:lnTo>
                <a:lnTo>
                  <a:pt x="0" y="0"/>
                </a:lnTo>
                <a:lnTo>
                  <a:pt x="0" y="121918"/>
                </a:lnTo>
                <a:close/>
              </a:path>
            </a:pathLst>
          </a:custGeom>
          <a:solidFill>
            <a:srgbClr val="FFFFFF"/>
          </a:solidFill>
        </p:spPr>
        <p:txBody>
          <a:bodyPr wrap="square" lIns="0" tIns="0" rIns="0" bIns="0" rtlCol="0"/>
          <a:lstStyle/>
          <a:p>
            <a:pPr defTabSz="829178">
              <a:defRPr/>
            </a:pPr>
            <a:endParaRPr sz="1632">
              <a:solidFill>
                <a:prstClr val="black"/>
              </a:solidFill>
              <a:latin typeface="Calibri"/>
            </a:endParaRPr>
          </a:p>
        </p:txBody>
      </p:sp>
      <p:sp>
        <p:nvSpPr>
          <p:cNvPr id="133" name="object 133"/>
          <p:cNvSpPr txBox="1"/>
          <p:nvPr/>
        </p:nvSpPr>
        <p:spPr>
          <a:xfrm>
            <a:off x="6428247" y="3766933"/>
            <a:ext cx="437622" cy="104644"/>
          </a:xfrm>
          <a:prstGeom prst="rect">
            <a:avLst/>
          </a:prstGeom>
        </p:spPr>
        <p:txBody>
          <a:bodyPr vert="horz" wrap="square" lIns="0" tIns="0" rIns="0" bIns="0" rtlCol="0">
            <a:spAutoFit/>
          </a:bodyPr>
          <a:lstStyle/>
          <a:p>
            <a:pPr marL="11516" defTabSz="829178">
              <a:defRPr/>
            </a:pPr>
            <a:r>
              <a:rPr sz="680" spc="14" dirty="0">
                <a:solidFill>
                  <a:prstClr val="black"/>
                </a:solidFill>
                <a:latin typeface="Calibri"/>
                <a:cs typeface="Calibri"/>
              </a:rPr>
              <a:t>H</a:t>
            </a:r>
            <a:r>
              <a:rPr sz="680" spc="41" dirty="0">
                <a:solidFill>
                  <a:prstClr val="black"/>
                </a:solidFill>
                <a:latin typeface="Calibri"/>
                <a:cs typeface="Calibri"/>
              </a:rPr>
              <a:t>a</a:t>
            </a:r>
            <a:r>
              <a:rPr sz="680" spc="9" dirty="0">
                <a:solidFill>
                  <a:prstClr val="black"/>
                </a:solidFill>
                <a:latin typeface="Calibri"/>
                <a:cs typeface="Calibri"/>
              </a:rPr>
              <a:t>s</a:t>
            </a:r>
            <a:r>
              <a:rPr sz="680" spc="5" dirty="0">
                <a:solidFill>
                  <a:prstClr val="black"/>
                </a:solidFill>
                <a:latin typeface="Calibri"/>
                <a:cs typeface="Calibri"/>
              </a:rPr>
              <a:t> </a:t>
            </a:r>
            <a:r>
              <a:rPr sz="680" spc="14" dirty="0">
                <a:solidFill>
                  <a:prstClr val="black"/>
                </a:solidFill>
                <a:latin typeface="Calibri"/>
                <a:cs typeface="Calibri"/>
              </a:rPr>
              <a:t>o</a:t>
            </a:r>
            <a:r>
              <a:rPr sz="680" spc="9" dirty="0">
                <a:solidFill>
                  <a:prstClr val="black"/>
                </a:solidFill>
                <a:latin typeface="Calibri"/>
                <a:cs typeface="Calibri"/>
              </a:rPr>
              <a:t>utp</a:t>
            </a:r>
            <a:r>
              <a:rPr sz="680" spc="45" dirty="0">
                <a:solidFill>
                  <a:prstClr val="black"/>
                </a:solidFill>
                <a:latin typeface="Calibri"/>
                <a:cs typeface="Calibri"/>
              </a:rPr>
              <a:t>u</a:t>
            </a:r>
            <a:r>
              <a:rPr sz="680" spc="9" dirty="0">
                <a:solidFill>
                  <a:prstClr val="black"/>
                </a:solidFill>
                <a:latin typeface="Calibri"/>
                <a:cs typeface="Calibri"/>
              </a:rPr>
              <a:t>t</a:t>
            </a:r>
            <a:endParaRPr sz="680" dirty="0">
              <a:solidFill>
                <a:prstClr val="black"/>
              </a:solidFill>
              <a:latin typeface="Calibri"/>
              <a:cs typeface="Calibri"/>
            </a:endParaRPr>
          </a:p>
        </p:txBody>
      </p:sp>
      <p:sp>
        <p:nvSpPr>
          <p:cNvPr id="134" name="object 134"/>
          <p:cNvSpPr/>
          <p:nvPr/>
        </p:nvSpPr>
        <p:spPr>
          <a:xfrm>
            <a:off x="7366371" y="2560283"/>
            <a:ext cx="1593522" cy="2889034"/>
          </a:xfrm>
          <a:custGeom>
            <a:avLst/>
            <a:gdLst/>
            <a:ahLst/>
            <a:cxnLst/>
            <a:rect l="l" t="t" r="r" b="b"/>
            <a:pathLst>
              <a:path w="1775459" h="3342640">
                <a:moveTo>
                  <a:pt x="0" y="3342487"/>
                </a:moveTo>
                <a:lnTo>
                  <a:pt x="36585" y="3321956"/>
                </a:lnTo>
                <a:lnTo>
                  <a:pt x="65880" y="3263579"/>
                </a:lnTo>
                <a:lnTo>
                  <a:pt x="78047" y="3221706"/>
                </a:lnTo>
                <a:lnTo>
                  <a:pt x="88695" y="3172181"/>
                </a:lnTo>
                <a:lnTo>
                  <a:pt x="97926" y="3115607"/>
                </a:lnTo>
                <a:lnTo>
                  <a:pt x="105840" y="3052587"/>
                </a:lnTo>
                <a:lnTo>
                  <a:pt x="112540" y="2983723"/>
                </a:lnTo>
                <a:lnTo>
                  <a:pt x="118125" y="2909620"/>
                </a:lnTo>
                <a:lnTo>
                  <a:pt x="122699" y="2830880"/>
                </a:lnTo>
                <a:lnTo>
                  <a:pt x="126360" y="2748107"/>
                </a:lnTo>
                <a:lnTo>
                  <a:pt x="129212" y="2661903"/>
                </a:lnTo>
                <a:lnTo>
                  <a:pt x="131355" y="2572871"/>
                </a:lnTo>
                <a:lnTo>
                  <a:pt x="132891" y="2481615"/>
                </a:lnTo>
                <a:lnTo>
                  <a:pt x="133920" y="2388738"/>
                </a:lnTo>
                <a:lnTo>
                  <a:pt x="134545" y="2294842"/>
                </a:lnTo>
                <a:lnTo>
                  <a:pt x="134865" y="2200531"/>
                </a:lnTo>
                <a:lnTo>
                  <a:pt x="134984" y="2106408"/>
                </a:lnTo>
                <a:lnTo>
                  <a:pt x="135000" y="2013077"/>
                </a:lnTo>
                <a:lnTo>
                  <a:pt x="135070" y="1908580"/>
                </a:lnTo>
                <a:lnTo>
                  <a:pt x="135554" y="1806045"/>
                </a:lnTo>
                <a:lnTo>
                  <a:pt x="136867" y="1705635"/>
                </a:lnTo>
                <a:lnTo>
                  <a:pt x="139425" y="1607513"/>
                </a:lnTo>
                <a:lnTo>
                  <a:pt x="143642" y="1511841"/>
                </a:lnTo>
                <a:lnTo>
                  <a:pt x="149934" y="1418784"/>
                </a:lnTo>
                <a:lnTo>
                  <a:pt x="158714" y="1328504"/>
                </a:lnTo>
                <a:lnTo>
                  <a:pt x="170398" y="1241164"/>
                </a:lnTo>
                <a:lnTo>
                  <a:pt x="185400" y="1156928"/>
                </a:lnTo>
                <a:lnTo>
                  <a:pt x="204136" y="1075959"/>
                </a:lnTo>
                <a:lnTo>
                  <a:pt x="227020" y="998420"/>
                </a:lnTo>
                <a:lnTo>
                  <a:pt x="254467" y="924474"/>
                </a:lnTo>
                <a:lnTo>
                  <a:pt x="286891" y="854284"/>
                </a:lnTo>
                <a:lnTo>
                  <a:pt x="324709" y="788014"/>
                </a:lnTo>
                <a:lnTo>
                  <a:pt x="368333" y="725826"/>
                </a:lnTo>
                <a:lnTo>
                  <a:pt x="418180" y="667884"/>
                </a:lnTo>
                <a:lnTo>
                  <a:pt x="474664" y="614351"/>
                </a:lnTo>
                <a:lnTo>
                  <a:pt x="538199" y="565390"/>
                </a:lnTo>
                <a:lnTo>
                  <a:pt x="609202" y="521165"/>
                </a:lnTo>
                <a:lnTo>
                  <a:pt x="688086" y="481838"/>
                </a:lnTo>
                <a:lnTo>
                  <a:pt x="745845" y="458092"/>
                </a:lnTo>
                <a:lnTo>
                  <a:pt x="806791" y="436316"/>
                </a:lnTo>
                <a:lnTo>
                  <a:pt x="870334" y="416174"/>
                </a:lnTo>
                <a:lnTo>
                  <a:pt x="935882" y="397333"/>
                </a:lnTo>
                <a:lnTo>
                  <a:pt x="1002845" y="379458"/>
                </a:lnTo>
                <a:lnTo>
                  <a:pt x="1070633" y="362215"/>
                </a:lnTo>
                <a:lnTo>
                  <a:pt x="1138654" y="345269"/>
                </a:lnTo>
                <a:lnTo>
                  <a:pt x="1206319" y="328287"/>
                </a:lnTo>
                <a:lnTo>
                  <a:pt x="1273036" y="310935"/>
                </a:lnTo>
                <a:lnTo>
                  <a:pt x="1338214" y="292877"/>
                </a:lnTo>
                <a:lnTo>
                  <a:pt x="1401264" y="273781"/>
                </a:lnTo>
                <a:lnTo>
                  <a:pt x="1461595" y="253311"/>
                </a:lnTo>
                <a:lnTo>
                  <a:pt x="1518615" y="231133"/>
                </a:lnTo>
                <a:lnTo>
                  <a:pt x="1571735" y="206913"/>
                </a:lnTo>
                <a:lnTo>
                  <a:pt x="1620363" y="180318"/>
                </a:lnTo>
                <a:lnTo>
                  <a:pt x="1663909" y="151012"/>
                </a:lnTo>
                <a:lnTo>
                  <a:pt x="1701782" y="118661"/>
                </a:lnTo>
                <a:lnTo>
                  <a:pt x="1733392" y="82932"/>
                </a:lnTo>
                <a:lnTo>
                  <a:pt x="1758148" y="43489"/>
                </a:lnTo>
                <a:lnTo>
                  <a:pt x="1775460" y="0"/>
                </a:lnTo>
              </a:path>
            </a:pathLst>
          </a:custGeom>
          <a:ln w="12700">
            <a:solidFill>
              <a:srgbClr val="5B9BD4"/>
            </a:solidFill>
          </a:ln>
        </p:spPr>
        <p:txBody>
          <a:bodyPr wrap="square" lIns="0" tIns="0" rIns="0" bIns="0" rtlCol="0"/>
          <a:lstStyle/>
          <a:p>
            <a:pPr defTabSz="829178">
              <a:defRPr/>
            </a:pPr>
            <a:endParaRPr sz="1632">
              <a:solidFill>
                <a:prstClr val="black"/>
              </a:solidFill>
              <a:latin typeface="Calibri"/>
            </a:endParaRPr>
          </a:p>
        </p:txBody>
      </p:sp>
      <p:sp>
        <p:nvSpPr>
          <p:cNvPr id="136" name="object 136"/>
          <p:cNvSpPr/>
          <p:nvPr/>
        </p:nvSpPr>
        <p:spPr>
          <a:xfrm>
            <a:off x="7327445" y="3429922"/>
            <a:ext cx="407104" cy="110557"/>
          </a:xfrm>
          <a:custGeom>
            <a:avLst/>
            <a:gdLst/>
            <a:ahLst/>
            <a:cxnLst/>
            <a:rect l="l" t="t" r="r" b="b"/>
            <a:pathLst>
              <a:path w="448945" h="121920">
                <a:moveTo>
                  <a:pt x="0" y="121918"/>
                </a:moveTo>
                <a:lnTo>
                  <a:pt x="448767" y="121918"/>
                </a:lnTo>
                <a:lnTo>
                  <a:pt x="448767" y="0"/>
                </a:lnTo>
                <a:lnTo>
                  <a:pt x="0" y="0"/>
                </a:lnTo>
                <a:lnTo>
                  <a:pt x="0" y="121918"/>
                </a:lnTo>
                <a:close/>
              </a:path>
            </a:pathLst>
          </a:custGeom>
          <a:solidFill>
            <a:srgbClr val="FFFFFF"/>
          </a:solidFill>
        </p:spPr>
        <p:txBody>
          <a:bodyPr wrap="square" lIns="0" tIns="0" rIns="0" bIns="0" rtlCol="0"/>
          <a:lstStyle/>
          <a:p>
            <a:pPr defTabSz="829178">
              <a:defRPr/>
            </a:pPr>
            <a:endParaRPr sz="1632">
              <a:solidFill>
                <a:prstClr val="black"/>
              </a:solidFill>
              <a:latin typeface="Calibri"/>
            </a:endParaRPr>
          </a:p>
        </p:txBody>
      </p:sp>
      <p:sp>
        <p:nvSpPr>
          <p:cNvPr id="137" name="object 137"/>
          <p:cNvSpPr txBox="1"/>
          <p:nvPr/>
        </p:nvSpPr>
        <p:spPr>
          <a:xfrm>
            <a:off x="7318233" y="3435607"/>
            <a:ext cx="431288" cy="104644"/>
          </a:xfrm>
          <a:prstGeom prst="rect">
            <a:avLst/>
          </a:prstGeom>
        </p:spPr>
        <p:txBody>
          <a:bodyPr vert="horz" wrap="square" lIns="0" tIns="0" rIns="0" bIns="0" rtlCol="0">
            <a:spAutoFit/>
          </a:bodyPr>
          <a:lstStyle/>
          <a:p>
            <a:pPr marL="11516" defTabSz="829178">
              <a:defRPr/>
            </a:pPr>
            <a:r>
              <a:rPr sz="680" spc="-9" dirty="0">
                <a:solidFill>
                  <a:prstClr val="black"/>
                </a:solidFill>
                <a:latin typeface="Calibri"/>
                <a:cs typeface="Calibri"/>
              </a:rPr>
              <a:t>I</a:t>
            </a:r>
            <a:r>
              <a:rPr sz="680" spc="9" dirty="0">
                <a:solidFill>
                  <a:prstClr val="black"/>
                </a:solidFill>
                <a:latin typeface="Calibri"/>
                <a:cs typeface="Calibri"/>
              </a:rPr>
              <a:t>s</a:t>
            </a:r>
            <a:r>
              <a:rPr sz="680" spc="41" dirty="0">
                <a:solidFill>
                  <a:prstClr val="black"/>
                </a:solidFill>
                <a:latin typeface="Calibri"/>
                <a:cs typeface="Calibri"/>
              </a:rPr>
              <a:t> </a:t>
            </a:r>
            <a:r>
              <a:rPr sz="680" spc="-27" dirty="0">
                <a:solidFill>
                  <a:prstClr val="black"/>
                </a:solidFill>
                <a:latin typeface="Calibri"/>
                <a:cs typeface="Calibri"/>
              </a:rPr>
              <a:t>i</a:t>
            </a:r>
            <a:r>
              <a:rPr sz="680" spc="45" dirty="0">
                <a:solidFill>
                  <a:prstClr val="black"/>
                </a:solidFill>
                <a:latin typeface="Calibri"/>
                <a:cs typeface="Calibri"/>
              </a:rPr>
              <a:t>n</a:t>
            </a:r>
            <a:r>
              <a:rPr sz="680" spc="14" dirty="0">
                <a:solidFill>
                  <a:prstClr val="black"/>
                </a:solidFill>
                <a:latin typeface="Calibri"/>
                <a:cs typeface="Calibri"/>
              </a:rPr>
              <a:t>p</a:t>
            </a:r>
            <a:r>
              <a:rPr sz="680" spc="18" dirty="0">
                <a:solidFill>
                  <a:prstClr val="black"/>
                </a:solidFill>
                <a:latin typeface="Calibri"/>
                <a:cs typeface="Calibri"/>
              </a:rPr>
              <a:t>u</a:t>
            </a:r>
            <a:r>
              <a:rPr sz="680" spc="9" dirty="0">
                <a:solidFill>
                  <a:prstClr val="black"/>
                </a:solidFill>
                <a:latin typeface="Calibri"/>
                <a:cs typeface="Calibri"/>
              </a:rPr>
              <a:t>t</a:t>
            </a:r>
            <a:r>
              <a:rPr sz="680" spc="14" dirty="0">
                <a:solidFill>
                  <a:prstClr val="black"/>
                </a:solidFill>
                <a:latin typeface="Calibri"/>
                <a:cs typeface="Calibri"/>
              </a:rPr>
              <a:t> </a:t>
            </a:r>
            <a:r>
              <a:rPr sz="680" spc="23" dirty="0">
                <a:solidFill>
                  <a:prstClr val="black"/>
                </a:solidFill>
                <a:latin typeface="Calibri"/>
                <a:cs typeface="Calibri"/>
              </a:rPr>
              <a:t>f</a:t>
            </a:r>
            <a:r>
              <a:rPr sz="680" spc="9" dirty="0">
                <a:solidFill>
                  <a:prstClr val="black"/>
                </a:solidFill>
                <a:latin typeface="Calibri"/>
                <a:cs typeface="Calibri"/>
              </a:rPr>
              <a:t>or</a:t>
            </a:r>
            <a:endParaRPr sz="680">
              <a:solidFill>
                <a:prstClr val="black"/>
              </a:solidFill>
              <a:latin typeface="Calibri"/>
              <a:cs typeface="Calibri"/>
            </a:endParaRPr>
          </a:p>
        </p:txBody>
      </p:sp>
      <p:sp>
        <p:nvSpPr>
          <p:cNvPr id="138" name="object 138"/>
          <p:cNvSpPr/>
          <p:nvPr/>
        </p:nvSpPr>
        <p:spPr>
          <a:xfrm>
            <a:off x="7366370" y="2639091"/>
            <a:ext cx="3034564" cy="2922280"/>
          </a:xfrm>
          <a:custGeom>
            <a:avLst/>
            <a:gdLst/>
            <a:ahLst/>
            <a:cxnLst/>
            <a:rect l="l" t="t" r="r" b="b"/>
            <a:pathLst>
              <a:path w="3346450" h="3222625">
                <a:moveTo>
                  <a:pt x="0" y="3098901"/>
                </a:moveTo>
                <a:lnTo>
                  <a:pt x="43481" y="3152679"/>
                </a:lnTo>
                <a:lnTo>
                  <a:pt x="101653" y="3190490"/>
                </a:lnTo>
                <a:lnTo>
                  <a:pt x="173260" y="3213345"/>
                </a:lnTo>
                <a:lnTo>
                  <a:pt x="257045" y="3222259"/>
                </a:lnTo>
                <a:lnTo>
                  <a:pt x="351756" y="3218243"/>
                </a:lnTo>
                <a:lnTo>
                  <a:pt x="456135" y="3202309"/>
                </a:lnTo>
                <a:lnTo>
                  <a:pt x="568929" y="3175472"/>
                </a:lnTo>
                <a:lnTo>
                  <a:pt x="688882" y="3138743"/>
                </a:lnTo>
                <a:lnTo>
                  <a:pt x="814739" y="3093134"/>
                </a:lnTo>
                <a:lnTo>
                  <a:pt x="945245" y="3039659"/>
                </a:lnTo>
                <a:lnTo>
                  <a:pt x="1079144" y="2979330"/>
                </a:lnTo>
                <a:lnTo>
                  <a:pt x="1215182" y="2913159"/>
                </a:lnTo>
                <a:lnTo>
                  <a:pt x="1352104" y="2842160"/>
                </a:lnTo>
                <a:lnTo>
                  <a:pt x="1488654" y="2767344"/>
                </a:lnTo>
                <a:lnTo>
                  <a:pt x="1623577" y="2689725"/>
                </a:lnTo>
                <a:lnTo>
                  <a:pt x="1755619" y="2610315"/>
                </a:lnTo>
                <a:lnTo>
                  <a:pt x="1883524" y="2530126"/>
                </a:lnTo>
                <a:lnTo>
                  <a:pt x="2006037" y="2450172"/>
                </a:lnTo>
                <a:lnTo>
                  <a:pt x="2121902" y="2371465"/>
                </a:lnTo>
                <a:lnTo>
                  <a:pt x="2229866" y="2295016"/>
                </a:lnTo>
                <a:lnTo>
                  <a:pt x="2348045" y="2207117"/>
                </a:lnTo>
                <a:lnTo>
                  <a:pt x="2453736" y="2123664"/>
                </a:lnTo>
                <a:lnTo>
                  <a:pt x="2547716" y="2044361"/>
                </a:lnTo>
                <a:lnTo>
                  <a:pt x="2630760" y="1968913"/>
                </a:lnTo>
                <a:lnTo>
                  <a:pt x="2703645" y="1897024"/>
                </a:lnTo>
                <a:lnTo>
                  <a:pt x="2767148" y="1828399"/>
                </a:lnTo>
                <a:lnTo>
                  <a:pt x="2822044" y="1762743"/>
                </a:lnTo>
                <a:lnTo>
                  <a:pt x="2869110" y="1699758"/>
                </a:lnTo>
                <a:lnTo>
                  <a:pt x="2909123" y="1639151"/>
                </a:lnTo>
                <a:lnTo>
                  <a:pt x="2942859" y="1580626"/>
                </a:lnTo>
                <a:lnTo>
                  <a:pt x="2971095" y="1523886"/>
                </a:lnTo>
                <a:lnTo>
                  <a:pt x="2994606" y="1468637"/>
                </a:lnTo>
                <a:lnTo>
                  <a:pt x="3014169" y="1414582"/>
                </a:lnTo>
                <a:lnTo>
                  <a:pt x="3030560" y="1361427"/>
                </a:lnTo>
                <a:lnTo>
                  <a:pt x="3044557" y="1308875"/>
                </a:lnTo>
                <a:lnTo>
                  <a:pt x="3056934" y="1256632"/>
                </a:lnTo>
                <a:lnTo>
                  <a:pt x="3068469" y="1204401"/>
                </a:lnTo>
                <a:lnTo>
                  <a:pt x="3079939" y="1151887"/>
                </a:lnTo>
                <a:lnTo>
                  <a:pt x="3092118" y="1098795"/>
                </a:lnTo>
                <a:lnTo>
                  <a:pt x="3105785" y="1044828"/>
                </a:lnTo>
                <a:lnTo>
                  <a:pt x="3118649" y="999420"/>
                </a:lnTo>
                <a:lnTo>
                  <a:pt x="3132910" y="953133"/>
                </a:lnTo>
                <a:lnTo>
                  <a:pt x="3148417" y="905893"/>
                </a:lnTo>
                <a:lnTo>
                  <a:pt x="3165021" y="857622"/>
                </a:lnTo>
                <a:lnTo>
                  <a:pt x="3182572" y="808243"/>
                </a:lnTo>
                <a:lnTo>
                  <a:pt x="3200919" y="757679"/>
                </a:lnTo>
                <a:lnTo>
                  <a:pt x="3219912" y="705854"/>
                </a:lnTo>
                <a:lnTo>
                  <a:pt x="3229604" y="679444"/>
                </a:lnTo>
                <a:lnTo>
                  <a:pt x="3239401" y="652689"/>
                </a:lnTo>
                <a:lnTo>
                  <a:pt x="3259236" y="598109"/>
                </a:lnTo>
                <a:lnTo>
                  <a:pt x="3279266" y="542036"/>
                </a:lnTo>
                <a:lnTo>
                  <a:pt x="3293989" y="499694"/>
                </a:lnTo>
                <a:lnTo>
                  <a:pt x="3308075" y="456013"/>
                </a:lnTo>
                <a:lnTo>
                  <a:pt x="3320866" y="410506"/>
                </a:lnTo>
                <a:lnTo>
                  <a:pt x="3331702" y="362687"/>
                </a:lnTo>
                <a:lnTo>
                  <a:pt x="3339925" y="312070"/>
                </a:lnTo>
                <a:lnTo>
                  <a:pt x="3344875" y="258169"/>
                </a:lnTo>
                <a:lnTo>
                  <a:pt x="3345916" y="229835"/>
                </a:lnTo>
                <a:lnTo>
                  <a:pt x="3345893" y="200498"/>
                </a:lnTo>
                <a:lnTo>
                  <a:pt x="3342319" y="138570"/>
                </a:lnTo>
                <a:lnTo>
                  <a:pt x="3333496" y="71899"/>
                </a:lnTo>
                <a:lnTo>
                  <a:pt x="3326910" y="36633"/>
                </a:lnTo>
                <a:lnTo>
                  <a:pt x="3318764" y="0"/>
                </a:lnTo>
              </a:path>
            </a:pathLst>
          </a:custGeom>
          <a:ln w="12699">
            <a:solidFill>
              <a:srgbClr val="5B9BD4"/>
            </a:solidFill>
          </a:ln>
        </p:spPr>
        <p:txBody>
          <a:bodyPr wrap="square" lIns="0" tIns="0" rIns="0" bIns="0" rtlCol="0"/>
          <a:lstStyle/>
          <a:p>
            <a:pPr defTabSz="829178">
              <a:defRPr/>
            </a:pPr>
            <a:endParaRPr sz="1632">
              <a:solidFill>
                <a:prstClr val="black"/>
              </a:solidFill>
              <a:latin typeface="Calibri"/>
            </a:endParaRPr>
          </a:p>
        </p:txBody>
      </p:sp>
      <p:sp>
        <p:nvSpPr>
          <p:cNvPr id="139" name="object 139"/>
          <p:cNvSpPr/>
          <p:nvPr/>
        </p:nvSpPr>
        <p:spPr>
          <a:xfrm>
            <a:off x="10339437" y="2570685"/>
            <a:ext cx="78311" cy="89252"/>
          </a:xfrm>
          <a:custGeom>
            <a:avLst/>
            <a:gdLst/>
            <a:ahLst/>
            <a:cxnLst/>
            <a:rect l="l" t="t" r="r" b="b"/>
            <a:pathLst>
              <a:path w="86359" h="98425">
                <a:moveTo>
                  <a:pt x="19557" y="0"/>
                </a:moveTo>
                <a:lnTo>
                  <a:pt x="0" y="98043"/>
                </a:lnTo>
                <a:lnTo>
                  <a:pt x="86232" y="74549"/>
                </a:lnTo>
                <a:lnTo>
                  <a:pt x="19557" y="0"/>
                </a:lnTo>
                <a:close/>
              </a:path>
            </a:pathLst>
          </a:custGeom>
          <a:solidFill>
            <a:srgbClr val="FFC000"/>
          </a:solidFill>
          <a:ln>
            <a:solidFill>
              <a:srgbClr val="99CCFF"/>
            </a:solidFill>
          </a:ln>
        </p:spPr>
        <p:txBody>
          <a:bodyPr wrap="square" lIns="0" tIns="0" rIns="0" bIns="0" rtlCol="0"/>
          <a:lstStyle/>
          <a:p>
            <a:pPr defTabSz="829178">
              <a:defRPr/>
            </a:pPr>
            <a:endParaRPr sz="1632">
              <a:solidFill>
                <a:prstClr val="black"/>
              </a:solidFill>
              <a:latin typeface="Calibri"/>
            </a:endParaRPr>
          </a:p>
        </p:txBody>
      </p:sp>
      <p:sp>
        <p:nvSpPr>
          <p:cNvPr id="140" name="object 140"/>
          <p:cNvSpPr txBox="1"/>
          <p:nvPr/>
        </p:nvSpPr>
        <p:spPr>
          <a:xfrm>
            <a:off x="9263809" y="4606822"/>
            <a:ext cx="430137" cy="104644"/>
          </a:xfrm>
          <a:prstGeom prst="rect">
            <a:avLst/>
          </a:prstGeom>
          <a:solidFill>
            <a:schemeClr val="bg1">
              <a:alpha val="69000"/>
            </a:schemeClr>
          </a:solidFill>
        </p:spPr>
        <p:txBody>
          <a:bodyPr vert="horz" wrap="square" lIns="0" tIns="0" rIns="0" bIns="0" rtlCol="0">
            <a:spAutoFit/>
          </a:bodyPr>
          <a:lstStyle/>
          <a:p>
            <a:pPr marL="11516" defTabSz="829178">
              <a:defRPr/>
            </a:pPr>
            <a:r>
              <a:rPr sz="680" spc="-9" dirty="0">
                <a:solidFill>
                  <a:prstClr val="black"/>
                </a:solidFill>
                <a:latin typeface="Calibri"/>
                <a:cs typeface="Calibri"/>
              </a:rPr>
              <a:t>I</a:t>
            </a:r>
            <a:r>
              <a:rPr sz="680" spc="9" dirty="0">
                <a:solidFill>
                  <a:prstClr val="black"/>
                </a:solidFill>
                <a:latin typeface="Calibri"/>
                <a:cs typeface="Calibri"/>
              </a:rPr>
              <a:t>s</a:t>
            </a:r>
            <a:r>
              <a:rPr sz="680" spc="41" dirty="0">
                <a:solidFill>
                  <a:prstClr val="black"/>
                </a:solidFill>
                <a:latin typeface="Calibri"/>
                <a:cs typeface="Calibri"/>
              </a:rPr>
              <a:t> </a:t>
            </a:r>
            <a:r>
              <a:rPr sz="680" spc="-27" dirty="0">
                <a:solidFill>
                  <a:prstClr val="black"/>
                </a:solidFill>
                <a:latin typeface="Calibri"/>
                <a:cs typeface="Calibri"/>
              </a:rPr>
              <a:t>i</a:t>
            </a:r>
            <a:r>
              <a:rPr sz="680" spc="45" dirty="0">
                <a:solidFill>
                  <a:prstClr val="black"/>
                </a:solidFill>
                <a:latin typeface="Calibri"/>
                <a:cs typeface="Calibri"/>
              </a:rPr>
              <a:t>n</a:t>
            </a:r>
            <a:r>
              <a:rPr sz="680" spc="14" dirty="0">
                <a:solidFill>
                  <a:prstClr val="black"/>
                </a:solidFill>
                <a:latin typeface="Calibri"/>
                <a:cs typeface="Calibri"/>
              </a:rPr>
              <a:t>pu</a:t>
            </a:r>
            <a:r>
              <a:rPr sz="680" spc="9" dirty="0">
                <a:solidFill>
                  <a:prstClr val="black"/>
                </a:solidFill>
                <a:latin typeface="Calibri"/>
                <a:cs typeface="Calibri"/>
              </a:rPr>
              <a:t>t </a:t>
            </a:r>
            <a:r>
              <a:rPr sz="680" spc="23" dirty="0">
                <a:solidFill>
                  <a:prstClr val="black"/>
                </a:solidFill>
                <a:latin typeface="Calibri"/>
                <a:cs typeface="Calibri"/>
              </a:rPr>
              <a:t>f</a:t>
            </a:r>
            <a:r>
              <a:rPr sz="680" spc="14" dirty="0">
                <a:solidFill>
                  <a:prstClr val="black"/>
                </a:solidFill>
                <a:latin typeface="Calibri"/>
                <a:cs typeface="Calibri"/>
              </a:rPr>
              <a:t>o</a:t>
            </a:r>
            <a:r>
              <a:rPr sz="680" spc="9" dirty="0">
                <a:solidFill>
                  <a:prstClr val="black"/>
                </a:solidFill>
                <a:latin typeface="Calibri"/>
                <a:cs typeface="Calibri"/>
              </a:rPr>
              <a:t>r</a:t>
            </a:r>
            <a:endParaRPr sz="680">
              <a:solidFill>
                <a:prstClr val="black"/>
              </a:solidFill>
              <a:latin typeface="Calibri"/>
              <a:cs typeface="Calibri"/>
            </a:endParaRPr>
          </a:p>
        </p:txBody>
      </p:sp>
      <p:sp>
        <p:nvSpPr>
          <p:cNvPr id="142" name="object 142"/>
          <p:cNvSpPr txBox="1"/>
          <p:nvPr/>
        </p:nvSpPr>
        <p:spPr>
          <a:xfrm>
            <a:off x="9573944" y="5253895"/>
            <a:ext cx="1341542" cy="502317"/>
          </a:xfrm>
          <a:prstGeom prst="rect">
            <a:avLst/>
          </a:prstGeom>
          <a:solidFill>
            <a:schemeClr val="bg1">
              <a:lumMod val="75000"/>
            </a:schemeClr>
          </a:solidFill>
          <a:ln w="4767">
            <a:solidFill>
              <a:srgbClr val="C7C7C7"/>
            </a:solidFill>
          </a:ln>
        </p:spPr>
        <p:txBody>
          <a:bodyPr vert="horz" wrap="square" lIns="0" tIns="0" rIns="0" bIns="0" rtlCol="0">
            <a:spAutoFit/>
          </a:bodyPr>
          <a:lstStyle/>
          <a:p>
            <a:pPr marL="8061" algn="ctr" defTabSz="829178">
              <a:defRPr/>
            </a:pPr>
            <a:r>
              <a:rPr lang="en-US" sz="1632" spc="9" dirty="0">
                <a:solidFill>
                  <a:prstClr val="black"/>
                </a:solidFill>
                <a:latin typeface="Calibri"/>
                <a:cs typeface="Calibri"/>
              </a:rPr>
              <a:t>Portion of </a:t>
            </a:r>
            <a:r>
              <a:rPr sz="1632" spc="9" dirty="0">
                <a:solidFill>
                  <a:prstClr val="black"/>
                </a:solidFill>
                <a:latin typeface="Calibri"/>
                <a:cs typeface="Calibri"/>
              </a:rPr>
              <a:t>W</a:t>
            </a:r>
            <a:r>
              <a:rPr sz="1632" spc="-32" dirty="0">
                <a:solidFill>
                  <a:prstClr val="black"/>
                </a:solidFill>
                <a:latin typeface="Calibri"/>
                <a:cs typeface="Calibri"/>
              </a:rPr>
              <a:t>a</a:t>
            </a:r>
            <a:r>
              <a:rPr sz="1632" spc="18" dirty="0">
                <a:solidFill>
                  <a:prstClr val="black"/>
                </a:solidFill>
                <a:latin typeface="Calibri"/>
                <a:cs typeface="Calibri"/>
              </a:rPr>
              <a:t>s</a:t>
            </a:r>
            <a:r>
              <a:rPr sz="1632" spc="5" dirty="0">
                <a:solidFill>
                  <a:prstClr val="black"/>
                </a:solidFill>
                <a:latin typeface="Calibri"/>
                <a:cs typeface="Calibri"/>
              </a:rPr>
              <a:t>te</a:t>
            </a:r>
            <a:r>
              <a:rPr lang="en-US" sz="1632" spc="5" dirty="0">
                <a:solidFill>
                  <a:prstClr val="black"/>
                </a:solidFill>
                <a:latin typeface="Calibri"/>
                <a:cs typeface="Calibri"/>
              </a:rPr>
              <a:t> Material</a:t>
            </a:r>
            <a:endParaRPr sz="1632" dirty="0">
              <a:solidFill>
                <a:prstClr val="black"/>
              </a:solidFill>
              <a:latin typeface="Calibri"/>
              <a:cs typeface="Calibri"/>
            </a:endParaRPr>
          </a:p>
        </p:txBody>
      </p:sp>
      <p:sp>
        <p:nvSpPr>
          <p:cNvPr id="143" name="object 143"/>
          <p:cNvSpPr/>
          <p:nvPr/>
        </p:nvSpPr>
        <p:spPr>
          <a:xfrm>
            <a:off x="6240646" y="2570684"/>
            <a:ext cx="3333299" cy="2878632"/>
          </a:xfrm>
          <a:custGeom>
            <a:avLst/>
            <a:gdLst/>
            <a:ahLst/>
            <a:cxnLst/>
            <a:rect l="l" t="t" r="r" b="b"/>
            <a:pathLst>
              <a:path w="3861434" h="3164840">
                <a:moveTo>
                  <a:pt x="0" y="0"/>
                </a:moveTo>
                <a:lnTo>
                  <a:pt x="97007" y="132033"/>
                </a:lnTo>
                <a:lnTo>
                  <a:pt x="194519" y="266648"/>
                </a:lnTo>
                <a:lnTo>
                  <a:pt x="292252" y="403268"/>
                </a:lnTo>
                <a:lnTo>
                  <a:pt x="389918" y="541312"/>
                </a:lnTo>
                <a:lnTo>
                  <a:pt x="487233" y="680204"/>
                </a:lnTo>
                <a:lnTo>
                  <a:pt x="583911" y="819364"/>
                </a:lnTo>
                <a:lnTo>
                  <a:pt x="679667" y="958214"/>
                </a:lnTo>
                <a:lnTo>
                  <a:pt x="774216" y="1096176"/>
                </a:lnTo>
                <a:lnTo>
                  <a:pt x="867271" y="1232672"/>
                </a:lnTo>
                <a:lnTo>
                  <a:pt x="958548" y="1367123"/>
                </a:lnTo>
                <a:lnTo>
                  <a:pt x="1047761" y="1498950"/>
                </a:lnTo>
                <a:lnTo>
                  <a:pt x="1134624" y="1627577"/>
                </a:lnTo>
                <a:lnTo>
                  <a:pt x="1218852" y="1752423"/>
                </a:lnTo>
                <a:lnTo>
                  <a:pt x="1300159" y="1872911"/>
                </a:lnTo>
                <a:lnTo>
                  <a:pt x="1378261" y="1988462"/>
                </a:lnTo>
                <a:lnTo>
                  <a:pt x="1452871" y="2098499"/>
                </a:lnTo>
                <a:lnTo>
                  <a:pt x="1523705" y="2202442"/>
                </a:lnTo>
                <a:lnTo>
                  <a:pt x="1590476" y="2299713"/>
                </a:lnTo>
                <a:lnTo>
                  <a:pt x="1652899" y="2389735"/>
                </a:lnTo>
                <a:lnTo>
                  <a:pt x="1710689" y="2471928"/>
                </a:lnTo>
                <a:lnTo>
                  <a:pt x="1768521" y="2552360"/>
                </a:lnTo>
                <a:lnTo>
                  <a:pt x="1822067" y="2623503"/>
                </a:lnTo>
                <a:lnTo>
                  <a:pt x="1872914" y="2686101"/>
                </a:lnTo>
                <a:lnTo>
                  <a:pt x="1922647" y="2740899"/>
                </a:lnTo>
                <a:lnTo>
                  <a:pt x="1972853" y="2788641"/>
                </a:lnTo>
                <a:lnTo>
                  <a:pt x="2025117" y="2830071"/>
                </a:lnTo>
                <a:lnTo>
                  <a:pt x="2081026" y="2865934"/>
                </a:lnTo>
                <a:lnTo>
                  <a:pt x="2142164" y="2896975"/>
                </a:lnTo>
                <a:lnTo>
                  <a:pt x="2210119" y="2923938"/>
                </a:lnTo>
                <a:lnTo>
                  <a:pt x="2286476" y="2947566"/>
                </a:lnTo>
                <a:lnTo>
                  <a:pt x="2372820" y="2968606"/>
                </a:lnTo>
                <a:lnTo>
                  <a:pt x="2470739" y="2987800"/>
                </a:lnTo>
                <a:lnTo>
                  <a:pt x="2581817" y="3005894"/>
                </a:lnTo>
                <a:lnTo>
                  <a:pt x="2707641" y="3023632"/>
                </a:lnTo>
                <a:lnTo>
                  <a:pt x="2849796" y="3041758"/>
                </a:lnTo>
                <a:lnTo>
                  <a:pt x="3009869" y="3061016"/>
                </a:lnTo>
                <a:lnTo>
                  <a:pt x="3189445" y="3082153"/>
                </a:lnTo>
                <a:lnTo>
                  <a:pt x="3390111" y="3105910"/>
                </a:lnTo>
                <a:lnTo>
                  <a:pt x="3613452" y="3133034"/>
                </a:lnTo>
                <a:lnTo>
                  <a:pt x="3861054" y="3164268"/>
                </a:lnTo>
              </a:path>
            </a:pathLst>
          </a:custGeom>
          <a:ln w="12699">
            <a:solidFill>
              <a:srgbClr val="5B9BD4"/>
            </a:solidFill>
          </a:ln>
        </p:spPr>
        <p:txBody>
          <a:bodyPr wrap="square" lIns="0" tIns="0" rIns="0" bIns="0" rtlCol="0"/>
          <a:lstStyle/>
          <a:p>
            <a:pPr defTabSz="829178">
              <a:defRPr/>
            </a:pPr>
            <a:endParaRPr sz="1632">
              <a:solidFill>
                <a:prstClr val="black"/>
              </a:solidFill>
              <a:latin typeface="Calibri"/>
            </a:endParaRPr>
          </a:p>
        </p:txBody>
      </p:sp>
      <p:sp>
        <p:nvSpPr>
          <p:cNvPr id="144" name="object 144"/>
          <p:cNvSpPr/>
          <p:nvPr/>
        </p:nvSpPr>
        <p:spPr>
          <a:xfrm>
            <a:off x="9474445" y="5398530"/>
            <a:ext cx="99498" cy="84097"/>
          </a:xfrm>
          <a:custGeom>
            <a:avLst/>
            <a:gdLst/>
            <a:ahLst/>
            <a:cxnLst/>
            <a:rect l="l" t="t" r="r" b="b"/>
            <a:pathLst>
              <a:path w="94615" h="88900">
                <a:moveTo>
                  <a:pt x="11429" y="0"/>
                </a:moveTo>
                <a:lnTo>
                  <a:pt x="0" y="88684"/>
                </a:lnTo>
                <a:lnTo>
                  <a:pt x="94361" y="55854"/>
                </a:lnTo>
                <a:lnTo>
                  <a:pt x="11429" y="0"/>
                </a:lnTo>
                <a:close/>
              </a:path>
            </a:pathLst>
          </a:custGeom>
          <a:solidFill>
            <a:schemeClr val="bg1">
              <a:lumMod val="75000"/>
            </a:schemeClr>
          </a:solidFill>
        </p:spPr>
        <p:txBody>
          <a:bodyPr wrap="square" lIns="0" tIns="0" rIns="0" bIns="0" rtlCol="0"/>
          <a:lstStyle/>
          <a:p>
            <a:pPr defTabSz="829178">
              <a:defRPr/>
            </a:pPr>
            <a:endParaRPr sz="1632">
              <a:solidFill>
                <a:prstClr val="black"/>
              </a:solidFill>
              <a:latin typeface="Calibri"/>
            </a:endParaRPr>
          </a:p>
        </p:txBody>
      </p:sp>
      <p:sp>
        <p:nvSpPr>
          <p:cNvPr id="145" name="object 145"/>
          <p:cNvSpPr txBox="1"/>
          <p:nvPr/>
        </p:nvSpPr>
        <p:spPr>
          <a:xfrm>
            <a:off x="7561799" y="4809744"/>
            <a:ext cx="437622" cy="111569"/>
          </a:xfrm>
          <a:prstGeom prst="rect">
            <a:avLst/>
          </a:prstGeom>
        </p:spPr>
        <p:txBody>
          <a:bodyPr vert="horz" wrap="square" lIns="0" tIns="0" rIns="0" bIns="0" rtlCol="0">
            <a:spAutoFit/>
          </a:bodyPr>
          <a:lstStyle/>
          <a:p>
            <a:pPr marL="11516" defTabSz="829178">
              <a:defRPr/>
            </a:pPr>
            <a:r>
              <a:rPr sz="725" spc="-14" dirty="0">
                <a:solidFill>
                  <a:prstClr val="black"/>
                </a:solidFill>
                <a:latin typeface="Calibri"/>
                <a:cs typeface="Calibri"/>
              </a:rPr>
              <a:t>H</a:t>
            </a:r>
            <a:r>
              <a:rPr sz="725" spc="23" dirty="0">
                <a:solidFill>
                  <a:prstClr val="black"/>
                </a:solidFill>
                <a:latin typeface="Calibri"/>
                <a:cs typeface="Calibri"/>
              </a:rPr>
              <a:t>a</a:t>
            </a:r>
            <a:r>
              <a:rPr sz="725" spc="-5" dirty="0">
                <a:solidFill>
                  <a:prstClr val="black"/>
                </a:solidFill>
                <a:latin typeface="Calibri"/>
                <a:cs typeface="Calibri"/>
              </a:rPr>
              <a:t>s </a:t>
            </a:r>
            <a:r>
              <a:rPr sz="725" spc="-9" dirty="0">
                <a:solidFill>
                  <a:prstClr val="black"/>
                </a:solidFill>
                <a:latin typeface="Calibri"/>
                <a:cs typeface="Calibri"/>
              </a:rPr>
              <a:t>outp</a:t>
            </a:r>
            <a:r>
              <a:rPr sz="725" spc="23" dirty="0">
                <a:solidFill>
                  <a:prstClr val="black"/>
                </a:solidFill>
                <a:latin typeface="Calibri"/>
                <a:cs typeface="Calibri"/>
              </a:rPr>
              <a:t>u</a:t>
            </a:r>
            <a:r>
              <a:rPr sz="725" spc="-5" dirty="0">
                <a:solidFill>
                  <a:prstClr val="black"/>
                </a:solidFill>
                <a:latin typeface="Calibri"/>
                <a:cs typeface="Calibri"/>
              </a:rPr>
              <a:t>t</a:t>
            </a:r>
            <a:endParaRPr sz="725">
              <a:solidFill>
                <a:prstClr val="black"/>
              </a:solidFill>
              <a:latin typeface="Calibri"/>
              <a:cs typeface="Calibri"/>
            </a:endParaRPr>
          </a:p>
        </p:txBody>
      </p:sp>
      <p:sp>
        <p:nvSpPr>
          <p:cNvPr id="147" name="object 147"/>
          <p:cNvSpPr txBox="1"/>
          <p:nvPr/>
        </p:nvSpPr>
        <p:spPr>
          <a:xfrm>
            <a:off x="2632016" y="5225984"/>
            <a:ext cx="1822667" cy="502317"/>
          </a:xfrm>
          <a:prstGeom prst="rect">
            <a:avLst/>
          </a:prstGeom>
          <a:solidFill>
            <a:schemeClr val="bg1">
              <a:lumMod val="75000"/>
            </a:schemeClr>
          </a:solidFill>
          <a:ln w="4767">
            <a:solidFill>
              <a:srgbClr val="C7C7C7"/>
            </a:solidFill>
          </a:ln>
        </p:spPr>
        <p:txBody>
          <a:bodyPr vert="horz" wrap="square" lIns="0" tIns="0" rIns="0" bIns="0" rtlCol="0">
            <a:spAutoFit/>
          </a:bodyPr>
          <a:lstStyle/>
          <a:p>
            <a:pPr marR="146834" algn="ctr" defTabSz="829178">
              <a:defRPr/>
            </a:pPr>
            <a:r>
              <a:rPr lang="en-US" sz="1632" spc="-18" dirty="0">
                <a:solidFill>
                  <a:prstClr val="black"/>
                </a:solidFill>
                <a:latin typeface="Calibri"/>
                <a:cs typeface="Calibri"/>
              </a:rPr>
              <a:t>Portion of </a:t>
            </a:r>
            <a:r>
              <a:rPr sz="1632" spc="-18" dirty="0">
                <a:solidFill>
                  <a:prstClr val="black"/>
                </a:solidFill>
                <a:latin typeface="Calibri"/>
                <a:cs typeface="Calibri"/>
              </a:rPr>
              <a:t>R</a:t>
            </a:r>
            <a:r>
              <a:rPr sz="1632" spc="5" dirty="0">
                <a:solidFill>
                  <a:prstClr val="black"/>
                </a:solidFill>
                <a:latin typeface="Calibri"/>
                <a:cs typeface="Calibri"/>
              </a:rPr>
              <a:t>aw</a:t>
            </a:r>
            <a:r>
              <a:rPr sz="1632" dirty="0">
                <a:solidFill>
                  <a:prstClr val="black"/>
                </a:solidFill>
                <a:latin typeface="Calibri"/>
                <a:cs typeface="Calibri"/>
              </a:rPr>
              <a:t> </a:t>
            </a:r>
            <a:r>
              <a:rPr lang="en-US" sz="1632" spc="5" dirty="0">
                <a:solidFill>
                  <a:prstClr val="black"/>
                </a:solidFill>
                <a:latin typeface="Calibri"/>
                <a:cs typeface="Calibri"/>
              </a:rPr>
              <a:t>M</a:t>
            </a:r>
            <a:r>
              <a:rPr lang="en-US" sz="1632" spc="5" dirty="0" err="1">
                <a:solidFill>
                  <a:prstClr val="black"/>
                </a:solidFill>
                <a:latin typeface="Calibri"/>
                <a:cs typeface="Calibri"/>
              </a:rPr>
              <a:t>aterial</a:t>
            </a:r>
            <a:endParaRPr sz="1632" dirty="0">
              <a:solidFill>
                <a:prstClr val="black"/>
              </a:solidFill>
              <a:latin typeface="Calibri"/>
              <a:cs typeface="Calibri"/>
            </a:endParaRPr>
          </a:p>
        </p:txBody>
      </p:sp>
      <p:sp>
        <p:nvSpPr>
          <p:cNvPr id="149" name="object 149"/>
          <p:cNvSpPr txBox="1"/>
          <p:nvPr/>
        </p:nvSpPr>
        <p:spPr>
          <a:xfrm>
            <a:off x="2606908" y="6108434"/>
            <a:ext cx="8337485" cy="223266"/>
          </a:xfrm>
          <a:prstGeom prst="rect">
            <a:avLst/>
          </a:prstGeom>
          <a:solidFill>
            <a:schemeClr val="bg1">
              <a:lumMod val="75000"/>
            </a:schemeClr>
          </a:solidFill>
          <a:ln w="4767">
            <a:solidFill>
              <a:srgbClr val="C7C7C7"/>
            </a:solidFill>
          </a:ln>
        </p:spPr>
        <p:txBody>
          <a:bodyPr vert="horz" wrap="square" lIns="0" tIns="0" rIns="0" bIns="0" rtlCol="0">
            <a:spAutoFit/>
          </a:bodyPr>
          <a:lstStyle/>
          <a:p>
            <a:pPr marL="8637" marR="55853" indent="-8637" algn="ctr" defTabSz="829178">
              <a:defRPr/>
            </a:pPr>
            <a:r>
              <a:rPr sz="1451" spc="-9" dirty="0">
                <a:solidFill>
                  <a:prstClr val="black"/>
                </a:solidFill>
                <a:latin typeface="Calibri"/>
                <a:cs typeface="Calibri"/>
              </a:rPr>
              <a:t>F</a:t>
            </a:r>
            <a:r>
              <a:rPr sz="1451" spc="5" dirty="0">
                <a:solidFill>
                  <a:prstClr val="black"/>
                </a:solidFill>
                <a:latin typeface="Calibri"/>
                <a:cs typeface="Calibri"/>
              </a:rPr>
              <a:t>a</a:t>
            </a:r>
            <a:r>
              <a:rPr sz="1451" spc="-9" dirty="0">
                <a:solidFill>
                  <a:prstClr val="black"/>
                </a:solidFill>
                <a:latin typeface="Calibri"/>
                <a:cs typeface="Calibri"/>
              </a:rPr>
              <a:t>c</a:t>
            </a:r>
            <a:r>
              <a:rPr sz="1451" spc="5" dirty="0">
                <a:solidFill>
                  <a:prstClr val="black"/>
                </a:solidFill>
                <a:latin typeface="Calibri"/>
                <a:cs typeface="Calibri"/>
              </a:rPr>
              <a:t>t</a:t>
            </a:r>
            <a:r>
              <a:rPr sz="1451" spc="-9" dirty="0">
                <a:solidFill>
                  <a:prstClr val="black"/>
                </a:solidFill>
                <a:latin typeface="Calibri"/>
                <a:cs typeface="Calibri"/>
              </a:rPr>
              <a:t>o</a:t>
            </a:r>
            <a:r>
              <a:rPr sz="1451" spc="18" dirty="0">
                <a:solidFill>
                  <a:prstClr val="black"/>
                </a:solidFill>
                <a:latin typeface="Calibri"/>
                <a:cs typeface="Calibri"/>
              </a:rPr>
              <a:t>r</a:t>
            </a:r>
            <a:r>
              <a:rPr sz="1451" spc="5" dirty="0">
                <a:solidFill>
                  <a:prstClr val="black"/>
                </a:solidFill>
                <a:latin typeface="Calibri"/>
                <a:cs typeface="Calibri"/>
              </a:rPr>
              <a:t>y</a:t>
            </a:r>
            <a:r>
              <a:rPr sz="1451" dirty="0">
                <a:solidFill>
                  <a:prstClr val="black"/>
                </a:solidFill>
                <a:latin typeface="Calibri"/>
                <a:cs typeface="Calibri"/>
              </a:rPr>
              <a:t> </a:t>
            </a:r>
            <a:r>
              <a:rPr sz="1451" spc="-5" dirty="0">
                <a:solidFill>
                  <a:prstClr val="black"/>
                </a:solidFill>
                <a:latin typeface="Calibri"/>
                <a:cs typeface="Calibri"/>
              </a:rPr>
              <a:t>(</a:t>
            </a:r>
            <a:r>
              <a:rPr lang="en-US" sz="1451" spc="-14" dirty="0">
                <a:solidFill>
                  <a:prstClr val="black"/>
                </a:solidFill>
                <a:latin typeface="Calibri"/>
                <a:cs typeface="Calibri"/>
              </a:rPr>
              <a:t>Machine, </a:t>
            </a:r>
            <a:r>
              <a:rPr lang="en-US" sz="1451" spc="-5" dirty="0" err="1">
                <a:solidFill>
                  <a:prstClr val="black"/>
                </a:solidFill>
                <a:latin typeface="Calibri"/>
                <a:cs typeface="Calibri"/>
              </a:rPr>
              <a:t>B</a:t>
            </a:r>
            <a:r>
              <a:rPr sz="1451" spc="-5" dirty="0" err="1">
                <a:solidFill>
                  <a:prstClr val="black"/>
                </a:solidFill>
                <a:latin typeface="Calibri"/>
                <a:cs typeface="Calibri"/>
              </a:rPr>
              <a:t>u</a:t>
            </a:r>
            <a:r>
              <a:rPr sz="1451" spc="-9" dirty="0" err="1">
                <a:solidFill>
                  <a:prstClr val="black"/>
                </a:solidFill>
                <a:latin typeface="Calibri"/>
                <a:cs typeface="Calibri"/>
              </a:rPr>
              <a:t>l</a:t>
            </a:r>
            <a:r>
              <a:rPr sz="1451" spc="-5" dirty="0" err="1">
                <a:solidFill>
                  <a:prstClr val="black"/>
                </a:solidFill>
                <a:latin typeface="Calibri"/>
                <a:cs typeface="Calibri"/>
              </a:rPr>
              <a:t>d</a:t>
            </a:r>
            <a:r>
              <a:rPr sz="1451" spc="-9" dirty="0" err="1">
                <a:solidFill>
                  <a:prstClr val="black"/>
                </a:solidFill>
                <a:latin typeface="Calibri"/>
                <a:cs typeface="Calibri"/>
              </a:rPr>
              <a:t>i</a:t>
            </a:r>
            <a:r>
              <a:rPr sz="1451" spc="-5" dirty="0" err="1">
                <a:solidFill>
                  <a:prstClr val="black"/>
                </a:solidFill>
                <a:latin typeface="Calibri"/>
                <a:cs typeface="Calibri"/>
              </a:rPr>
              <a:t>n</a:t>
            </a:r>
            <a:r>
              <a:rPr sz="1451" spc="9" dirty="0" err="1">
                <a:solidFill>
                  <a:prstClr val="black"/>
                </a:solidFill>
                <a:latin typeface="Calibri"/>
                <a:cs typeface="Calibri"/>
              </a:rPr>
              <a:t>g</a:t>
            </a:r>
            <a:r>
              <a:rPr sz="1451" dirty="0">
                <a:solidFill>
                  <a:prstClr val="black"/>
                </a:solidFill>
                <a:latin typeface="Calibri"/>
                <a:cs typeface="Calibri"/>
              </a:rPr>
              <a:t>,</a:t>
            </a:r>
            <a:r>
              <a:rPr lang="en-US" sz="1451" dirty="0">
                <a:solidFill>
                  <a:prstClr val="black"/>
                </a:solidFill>
                <a:latin typeface="Calibri"/>
                <a:cs typeface="Calibri"/>
              </a:rPr>
              <a:t> …</a:t>
            </a:r>
            <a:r>
              <a:rPr sz="1451" dirty="0">
                <a:solidFill>
                  <a:prstClr val="black"/>
                </a:solidFill>
                <a:latin typeface="Calibri"/>
                <a:cs typeface="Calibri"/>
              </a:rPr>
              <a:t>)</a:t>
            </a:r>
          </a:p>
        </p:txBody>
      </p:sp>
      <p:sp>
        <p:nvSpPr>
          <p:cNvPr id="153" name="object 153"/>
          <p:cNvSpPr txBox="1"/>
          <p:nvPr/>
        </p:nvSpPr>
        <p:spPr>
          <a:xfrm>
            <a:off x="2606909" y="5797331"/>
            <a:ext cx="8354457" cy="223266"/>
          </a:xfrm>
          <a:prstGeom prst="rect">
            <a:avLst/>
          </a:prstGeom>
          <a:solidFill>
            <a:schemeClr val="bg1">
              <a:lumMod val="75000"/>
            </a:schemeClr>
          </a:solidFill>
        </p:spPr>
        <p:txBody>
          <a:bodyPr vert="horz" wrap="square" lIns="0" tIns="0" rIns="0" bIns="0" rtlCol="0">
            <a:spAutoFit/>
          </a:bodyPr>
          <a:lstStyle/>
          <a:p>
            <a:pPr marL="11516" marR="4607" indent="-576" algn="ctr" defTabSz="829178">
              <a:defRPr/>
            </a:pPr>
            <a:r>
              <a:rPr lang="en-US" sz="1451" spc="-14" dirty="0">
                <a:solidFill>
                  <a:prstClr val="black"/>
                </a:solidFill>
                <a:latin typeface="Calibri"/>
                <a:cs typeface="Calibri"/>
              </a:rPr>
              <a:t>Human being</a:t>
            </a:r>
            <a:r>
              <a:rPr sz="1451" dirty="0">
                <a:solidFill>
                  <a:prstClr val="black"/>
                </a:solidFill>
                <a:latin typeface="Calibri"/>
                <a:cs typeface="Calibri"/>
              </a:rPr>
              <a:t> </a:t>
            </a:r>
            <a:r>
              <a:rPr sz="1451" spc="-5" dirty="0">
                <a:solidFill>
                  <a:prstClr val="black"/>
                </a:solidFill>
                <a:latin typeface="Calibri"/>
                <a:cs typeface="Calibri"/>
              </a:rPr>
              <a:t>(</a:t>
            </a:r>
            <a:r>
              <a:rPr sz="1451" spc="-18" dirty="0">
                <a:solidFill>
                  <a:prstClr val="black"/>
                </a:solidFill>
                <a:latin typeface="Calibri"/>
                <a:cs typeface="Calibri"/>
              </a:rPr>
              <a:t>D</a:t>
            </a:r>
            <a:r>
              <a:rPr sz="1451" spc="23" dirty="0">
                <a:solidFill>
                  <a:prstClr val="black"/>
                </a:solidFill>
                <a:latin typeface="Calibri"/>
                <a:cs typeface="Calibri"/>
              </a:rPr>
              <a:t>e</a:t>
            </a:r>
            <a:r>
              <a:rPr sz="1451" spc="-18" dirty="0">
                <a:solidFill>
                  <a:prstClr val="black"/>
                </a:solidFill>
                <a:latin typeface="Calibri"/>
                <a:cs typeface="Calibri"/>
              </a:rPr>
              <a:t>s</a:t>
            </a:r>
            <a:r>
              <a:rPr sz="1451" spc="-9" dirty="0">
                <a:solidFill>
                  <a:prstClr val="black"/>
                </a:solidFill>
                <a:latin typeface="Calibri"/>
                <a:cs typeface="Calibri"/>
              </a:rPr>
              <a:t>i</a:t>
            </a:r>
            <a:r>
              <a:rPr sz="1451" spc="9" dirty="0">
                <a:solidFill>
                  <a:prstClr val="black"/>
                </a:solidFill>
                <a:latin typeface="Calibri"/>
                <a:cs typeface="Calibri"/>
              </a:rPr>
              <a:t>g</a:t>
            </a:r>
            <a:r>
              <a:rPr sz="1451" spc="-5" dirty="0">
                <a:solidFill>
                  <a:prstClr val="black"/>
                </a:solidFill>
                <a:latin typeface="Calibri"/>
                <a:cs typeface="Calibri"/>
              </a:rPr>
              <a:t>n</a:t>
            </a:r>
            <a:r>
              <a:rPr sz="1451" spc="-14" dirty="0">
                <a:solidFill>
                  <a:prstClr val="black"/>
                </a:solidFill>
                <a:latin typeface="Calibri"/>
                <a:cs typeface="Calibri"/>
              </a:rPr>
              <a:t>e</a:t>
            </a:r>
            <a:r>
              <a:rPr sz="1451" dirty="0">
                <a:solidFill>
                  <a:prstClr val="black"/>
                </a:solidFill>
                <a:latin typeface="Calibri"/>
                <a:cs typeface="Calibri"/>
              </a:rPr>
              <a:t>r,</a:t>
            </a:r>
            <a:r>
              <a:rPr lang="en-US" sz="1451" dirty="0">
                <a:solidFill>
                  <a:prstClr val="black"/>
                </a:solidFill>
                <a:latin typeface="Calibri"/>
                <a:cs typeface="Calibri"/>
              </a:rPr>
              <a:t> </a:t>
            </a:r>
            <a:r>
              <a:rPr lang="en-US" sz="1451" spc="-18" dirty="0">
                <a:solidFill>
                  <a:prstClr val="black"/>
                </a:solidFill>
                <a:latin typeface="Calibri"/>
                <a:cs typeface="Calibri"/>
              </a:rPr>
              <a:t>M</a:t>
            </a:r>
            <a:r>
              <a:rPr sz="1451" spc="5" dirty="0">
                <a:solidFill>
                  <a:prstClr val="black"/>
                </a:solidFill>
                <a:latin typeface="Calibri"/>
                <a:cs typeface="Calibri"/>
              </a:rPr>
              <a:t>a</a:t>
            </a:r>
            <a:r>
              <a:rPr sz="1451" dirty="0">
                <a:solidFill>
                  <a:prstClr val="black"/>
                </a:solidFill>
                <a:latin typeface="Calibri"/>
                <a:cs typeface="Calibri"/>
              </a:rPr>
              <a:t>n</a:t>
            </a:r>
            <a:r>
              <a:rPr sz="1451" spc="5" dirty="0">
                <a:solidFill>
                  <a:prstClr val="black"/>
                </a:solidFill>
                <a:latin typeface="Calibri"/>
                <a:cs typeface="Calibri"/>
              </a:rPr>
              <a:t>a</a:t>
            </a:r>
            <a:r>
              <a:rPr sz="1451" spc="-18" dirty="0">
                <a:solidFill>
                  <a:prstClr val="black"/>
                </a:solidFill>
                <a:latin typeface="Calibri"/>
                <a:cs typeface="Calibri"/>
              </a:rPr>
              <a:t>g</a:t>
            </a:r>
            <a:r>
              <a:rPr sz="1451" spc="23" dirty="0">
                <a:solidFill>
                  <a:prstClr val="black"/>
                </a:solidFill>
                <a:latin typeface="Calibri"/>
                <a:cs typeface="Calibri"/>
              </a:rPr>
              <a:t>e</a:t>
            </a:r>
            <a:r>
              <a:rPr sz="1451" spc="-14" dirty="0">
                <a:solidFill>
                  <a:prstClr val="black"/>
                </a:solidFill>
                <a:latin typeface="Calibri"/>
                <a:cs typeface="Calibri"/>
              </a:rPr>
              <a:t>r</a:t>
            </a:r>
            <a:r>
              <a:rPr sz="1451" dirty="0">
                <a:solidFill>
                  <a:prstClr val="black"/>
                </a:solidFill>
                <a:latin typeface="Calibri"/>
                <a:cs typeface="Calibri"/>
              </a:rPr>
              <a:t>, </a:t>
            </a:r>
            <a:r>
              <a:rPr lang="en-US" sz="1451" spc="-9" dirty="0">
                <a:solidFill>
                  <a:prstClr val="black"/>
                </a:solidFill>
                <a:latin typeface="Calibri"/>
                <a:cs typeface="Calibri"/>
              </a:rPr>
              <a:t>Machinist</a:t>
            </a:r>
            <a:r>
              <a:rPr sz="1451" spc="-5" dirty="0">
                <a:solidFill>
                  <a:prstClr val="black"/>
                </a:solidFill>
                <a:latin typeface="Calibri"/>
                <a:cs typeface="Calibri"/>
              </a:rPr>
              <a:t>,</a:t>
            </a:r>
            <a:r>
              <a:rPr lang="en-US" sz="1451" spc="-5" dirty="0">
                <a:solidFill>
                  <a:prstClr val="black"/>
                </a:solidFill>
                <a:latin typeface="Calibri"/>
                <a:cs typeface="Calibri"/>
              </a:rPr>
              <a:t> Maintenance Engineer, User, … </a:t>
            </a:r>
            <a:r>
              <a:rPr sz="1451" spc="416" dirty="0">
                <a:solidFill>
                  <a:prstClr val="black"/>
                </a:solidFill>
                <a:latin typeface="Calibri"/>
                <a:cs typeface="Calibri"/>
              </a:rPr>
              <a:t> </a:t>
            </a:r>
            <a:r>
              <a:rPr sz="1451" dirty="0">
                <a:solidFill>
                  <a:prstClr val="black"/>
                </a:solidFill>
                <a:latin typeface="Calibri"/>
                <a:cs typeface="Calibri"/>
              </a:rPr>
              <a:t>)</a:t>
            </a:r>
          </a:p>
        </p:txBody>
      </p:sp>
      <p:sp>
        <p:nvSpPr>
          <p:cNvPr id="155" name="object 155"/>
          <p:cNvSpPr txBox="1"/>
          <p:nvPr/>
        </p:nvSpPr>
        <p:spPr>
          <a:xfrm>
            <a:off x="2606909" y="6387942"/>
            <a:ext cx="8354458" cy="223266"/>
          </a:xfrm>
          <a:prstGeom prst="rect">
            <a:avLst/>
          </a:prstGeom>
          <a:solidFill>
            <a:schemeClr val="bg1">
              <a:lumMod val="75000"/>
            </a:schemeClr>
          </a:solidFill>
          <a:ln w="4767">
            <a:solidFill>
              <a:srgbClr val="C7C7C7"/>
            </a:solidFill>
          </a:ln>
        </p:spPr>
        <p:txBody>
          <a:bodyPr vert="horz" wrap="square" lIns="0" tIns="0" rIns="0" bIns="0" rtlCol="0">
            <a:spAutoFit/>
          </a:bodyPr>
          <a:lstStyle/>
          <a:p>
            <a:pPr marR="123225" algn="ctr" defTabSz="829178">
              <a:defRPr/>
            </a:pPr>
            <a:r>
              <a:rPr sz="1451" spc="-9">
                <a:solidFill>
                  <a:prstClr val="black"/>
                </a:solidFill>
                <a:latin typeface="Calibri"/>
                <a:cs typeface="Calibri"/>
              </a:rPr>
              <a:t>U</a:t>
            </a:r>
            <a:r>
              <a:rPr sz="1451" spc="5">
                <a:solidFill>
                  <a:prstClr val="black"/>
                </a:solidFill>
                <a:latin typeface="Calibri"/>
                <a:cs typeface="Calibri"/>
              </a:rPr>
              <a:t>t</a:t>
            </a:r>
            <a:r>
              <a:rPr sz="1451" spc="-14">
                <a:solidFill>
                  <a:prstClr val="black"/>
                </a:solidFill>
                <a:latin typeface="Calibri"/>
                <a:cs typeface="Calibri"/>
              </a:rPr>
              <a:t>i</a:t>
            </a:r>
            <a:r>
              <a:rPr sz="1451" spc="-9">
                <a:solidFill>
                  <a:prstClr val="black"/>
                </a:solidFill>
                <a:latin typeface="Calibri"/>
                <a:cs typeface="Calibri"/>
              </a:rPr>
              <a:t>li</a:t>
            </a:r>
            <a:r>
              <a:rPr sz="1451" spc="5">
                <a:solidFill>
                  <a:prstClr val="black"/>
                </a:solidFill>
                <a:latin typeface="Calibri"/>
                <a:cs typeface="Calibri"/>
              </a:rPr>
              <a:t>t</a:t>
            </a:r>
            <a:r>
              <a:rPr lang="en-US" sz="1451" spc="-14">
                <a:solidFill>
                  <a:prstClr val="black"/>
                </a:solidFill>
                <a:latin typeface="Calibri"/>
                <a:cs typeface="Calibri"/>
              </a:rPr>
              <a:t>y Supply System</a:t>
            </a:r>
            <a:r>
              <a:rPr sz="1451">
                <a:solidFill>
                  <a:prstClr val="black"/>
                </a:solidFill>
                <a:latin typeface="Calibri"/>
                <a:cs typeface="Calibri"/>
              </a:rPr>
              <a:t> </a:t>
            </a:r>
            <a:r>
              <a:rPr sz="1451" spc="-5">
                <a:solidFill>
                  <a:prstClr val="black"/>
                </a:solidFill>
                <a:latin typeface="Calibri"/>
                <a:cs typeface="Calibri"/>
              </a:rPr>
              <a:t>(En</a:t>
            </a:r>
            <a:r>
              <a:rPr sz="1451" spc="-14">
                <a:solidFill>
                  <a:prstClr val="black"/>
                </a:solidFill>
                <a:latin typeface="Calibri"/>
                <a:cs typeface="Calibri"/>
              </a:rPr>
              <a:t>e</a:t>
            </a:r>
            <a:r>
              <a:rPr sz="1451" spc="18">
                <a:solidFill>
                  <a:prstClr val="black"/>
                </a:solidFill>
                <a:latin typeface="Calibri"/>
                <a:cs typeface="Calibri"/>
              </a:rPr>
              <a:t>r</a:t>
            </a:r>
            <a:r>
              <a:rPr sz="1451" spc="-23">
                <a:solidFill>
                  <a:prstClr val="black"/>
                </a:solidFill>
                <a:latin typeface="Calibri"/>
                <a:cs typeface="Calibri"/>
              </a:rPr>
              <a:t>g</a:t>
            </a:r>
            <a:r>
              <a:rPr sz="1451" spc="9">
                <a:solidFill>
                  <a:prstClr val="black"/>
                </a:solidFill>
                <a:latin typeface="Calibri"/>
                <a:cs typeface="Calibri"/>
              </a:rPr>
              <a:t>y</a:t>
            </a:r>
            <a:r>
              <a:rPr lang="en-US" sz="1451" spc="9">
                <a:solidFill>
                  <a:prstClr val="black"/>
                </a:solidFill>
                <a:latin typeface="Calibri"/>
                <a:cs typeface="Calibri"/>
              </a:rPr>
              <a:t>, </a:t>
            </a:r>
            <a:r>
              <a:rPr lang="en-US" sz="1451" spc="-9">
                <a:solidFill>
                  <a:prstClr val="black"/>
                </a:solidFill>
                <a:latin typeface="Calibri"/>
                <a:cs typeface="Calibri"/>
              </a:rPr>
              <a:t>W</a:t>
            </a:r>
            <a:r>
              <a:rPr sz="1451" spc="5">
                <a:solidFill>
                  <a:prstClr val="black"/>
                </a:solidFill>
                <a:latin typeface="Calibri"/>
                <a:cs typeface="Calibri"/>
              </a:rPr>
              <a:t>at</a:t>
            </a:r>
            <a:r>
              <a:rPr sz="1451" spc="-14">
                <a:solidFill>
                  <a:prstClr val="black"/>
                </a:solidFill>
                <a:latin typeface="Calibri"/>
                <a:cs typeface="Calibri"/>
              </a:rPr>
              <a:t>e</a:t>
            </a:r>
            <a:r>
              <a:rPr sz="1451">
                <a:solidFill>
                  <a:prstClr val="black"/>
                </a:solidFill>
                <a:latin typeface="Calibri"/>
                <a:cs typeface="Calibri"/>
              </a:rPr>
              <a:t>r,</a:t>
            </a:r>
            <a:r>
              <a:rPr lang="en-US" sz="1451">
                <a:solidFill>
                  <a:prstClr val="black"/>
                </a:solidFill>
                <a:latin typeface="Calibri"/>
                <a:cs typeface="Calibri"/>
              </a:rPr>
              <a:t> Data … </a:t>
            </a:r>
            <a:r>
              <a:rPr sz="1451" spc="-5">
                <a:solidFill>
                  <a:prstClr val="black"/>
                </a:solidFill>
                <a:latin typeface="Calibri"/>
                <a:cs typeface="Calibri"/>
              </a:rPr>
              <a:t> </a:t>
            </a:r>
            <a:r>
              <a:rPr sz="1451" spc="416">
                <a:solidFill>
                  <a:prstClr val="black"/>
                </a:solidFill>
                <a:latin typeface="Calibri"/>
                <a:cs typeface="Calibri"/>
              </a:rPr>
              <a:t> </a:t>
            </a:r>
            <a:r>
              <a:rPr sz="1451" dirty="0">
                <a:solidFill>
                  <a:prstClr val="black"/>
                </a:solidFill>
                <a:latin typeface="Calibri"/>
                <a:cs typeface="Calibri"/>
              </a:rPr>
              <a:t>)</a:t>
            </a:r>
            <a:endParaRPr sz="1451">
              <a:solidFill>
                <a:prstClr val="black"/>
              </a:solidFill>
              <a:latin typeface="Calibri"/>
              <a:cs typeface="Calibri"/>
            </a:endParaRPr>
          </a:p>
        </p:txBody>
      </p:sp>
      <p:sp>
        <p:nvSpPr>
          <p:cNvPr id="157" name="object 157"/>
          <p:cNvSpPr txBox="1"/>
          <p:nvPr/>
        </p:nvSpPr>
        <p:spPr>
          <a:xfrm>
            <a:off x="2033600" y="4248759"/>
            <a:ext cx="2080259" cy="390876"/>
          </a:xfrm>
          <a:prstGeom prst="rect">
            <a:avLst/>
          </a:prstGeom>
          <a:solidFill>
            <a:schemeClr val="tx2">
              <a:lumMod val="40000"/>
              <a:lumOff val="60000"/>
            </a:schemeClr>
          </a:solidFill>
          <a:ln w="4767">
            <a:solidFill>
              <a:srgbClr val="C7C7C7"/>
            </a:solidFill>
          </a:ln>
        </p:spPr>
        <p:txBody>
          <a:bodyPr vert="horz" wrap="square" lIns="0" tIns="0" rIns="0" bIns="0" rtlCol="0">
            <a:spAutoFit/>
          </a:bodyPr>
          <a:lstStyle/>
          <a:p>
            <a:pPr marL="1727" algn="ctr" defTabSz="829178">
              <a:defRPr/>
            </a:pPr>
            <a:r>
              <a:rPr sz="1270" spc="-5" dirty="0">
                <a:solidFill>
                  <a:prstClr val="black"/>
                </a:solidFill>
                <a:latin typeface="Calibri"/>
                <a:cs typeface="Calibri"/>
              </a:rPr>
              <a:t>T</a:t>
            </a:r>
            <a:r>
              <a:rPr sz="1270" spc="-14" dirty="0">
                <a:solidFill>
                  <a:prstClr val="black"/>
                </a:solidFill>
                <a:latin typeface="Calibri"/>
                <a:cs typeface="Calibri"/>
              </a:rPr>
              <a:t>e</a:t>
            </a:r>
            <a:r>
              <a:rPr sz="1270" spc="23" dirty="0">
                <a:solidFill>
                  <a:prstClr val="black"/>
                </a:solidFill>
                <a:latin typeface="Calibri"/>
                <a:cs typeface="Calibri"/>
              </a:rPr>
              <a:t>c</a:t>
            </a:r>
            <a:r>
              <a:rPr sz="1270" spc="-5" dirty="0">
                <a:solidFill>
                  <a:prstClr val="black"/>
                </a:solidFill>
                <a:latin typeface="Calibri"/>
                <a:cs typeface="Calibri"/>
              </a:rPr>
              <a:t>hn</a:t>
            </a:r>
            <a:r>
              <a:rPr sz="1270" spc="-9" dirty="0">
                <a:solidFill>
                  <a:prstClr val="black"/>
                </a:solidFill>
                <a:latin typeface="Calibri"/>
                <a:cs typeface="Calibri"/>
              </a:rPr>
              <a:t>i</a:t>
            </a:r>
            <a:r>
              <a:rPr sz="1270" spc="-14" dirty="0">
                <a:solidFill>
                  <a:prstClr val="black"/>
                </a:solidFill>
                <a:latin typeface="Calibri"/>
                <a:cs typeface="Calibri"/>
              </a:rPr>
              <a:t>c</a:t>
            </a:r>
            <a:r>
              <a:rPr sz="1270" dirty="0">
                <a:solidFill>
                  <a:prstClr val="black"/>
                </a:solidFill>
                <a:latin typeface="Calibri"/>
                <a:cs typeface="Calibri"/>
              </a:rPr>
              <a:t>al</a:t>
            </a:r>
          </a:p>
          <a:p>
            <a:pPr marL="576" algn="ctr" defTabSz="829178">
              <a:defRPr/>
            </a:pPr>
            <a:r>
              <a:rPr sz="1270" spc="-18" dirty="0">
                <a:solidFill>
                  <a:prstClr val="black"/>
                </a:solidFill>
                <a:latin typeface="Calibri"/>
                <a:cs typeface="Calibri"/>
              </a:rPr>
              <a:t>D</a:t>
            </a:r>
            <a:r>
              <a:rPr sz="1270" spc="-9" dirty="0">
                <a:solidFill>
                  <a:prstClr val="black"/>
                </a:solidFill>
                <a:latin typeface="Calibri"/>
                <a:cs typeface="Calibri"/>
              </a:rPr>
              <a:t>o</a:t>
            </a:r>
            <a:r>
              <a:rPr sz="1270" spc="18" dirty="0">
                <a:solidFill>
                  <a:prstClr val="black"/>
                </a:solidFill>
                <a:latin typeface="Calibri"/>
                <a:cs typeface="Calibri"/>
              </a:rPr>
              <a:t>c</a:t>
            </a:r>
            <a:r>
              <a:rPr sz="1270" spc="-5" dirty="0">
                <a:solidFill>
                  <a:prstClr val="black"/>
                </a:solidFill>
                <a:latin typeface="Calibri"/>
                <a:cs typeface="Calibri"/>
              </a:rPr>
              <a:t>u</a:t>
            </a:r>
            <a:r>
              <a:rPr sz="1270" spc="-14" dirty="0">
                <a:solidFill>
                  <a:prstClr val="black"/>
                </a:solidFill>
                <a:latin typeface="Calibri"/>
                <a:cs typeface="Calibri"/>
              </a:rPr>
              <a:t>me</a:t>
            </a:r>
            <a:r>
              <a:rPr sz="1270" spc="-5" dirty="0">
                <a:solidFill>
                  <a:prstClr val="black"/>
                </a:solidFill>
                <a:latin typeface="Calibri"/>
                <a:cs typeface="Calibri"/>
              </a:rPr>
              <a:t>n</a:t>
            </a:r>
            <a:r>
              <a:rPr sz="1270" spc="5" dirty="0">
                <a:solidFill>
                  <a:prstClr val="black"/>
                </a:solidFill>
                <a:latin typeface="Calibri"/>
                <a:cs typeface="Calibri"/>
              </a:rPr>
              <a:t>ta</a:t>
            </a:r>
            <a:r>
              <a:rPr sz="1270" dirty="0">
                <a:solidFill>
                  <a:prstClr val="black"/>
                </a:solidFill>
                <a:latin typeface="Calibri"/>
                <a:cs typeface="Calibri"/>
              </a:rPr>
              <a:t>t</a:t>
            </a:r>
            <a:r>
              <a:rPr sz="1270" spc="-9" dirty="0">
                <a:solidFill>
                  <a:prstClr val="black"/>
                </a:solidFill>
                <a:latin typeface="Calibri"/>
                <a:cs typeface="Calibri"/>
              </a:rPr>
              <a:t>io</a:t>
            </a:r>
            <a:r>
              <a:rPr sz="1270" spc="5" dirty="0">
                <a:solidFill>
                  <a:prstClr val="black"/>
                </a:solidFill>
                <a:latin typeface="Calibri"/>
                <a:cs typeface="Calibri"/>
              </a:rPr>
              <a:t>n</a:t>
            </a:r>
            <a:endParaRPr sz="1270" dirty="0">
              <a:solidFill>
                <a:prstClr val="black"/>
              </a:solidFill>
              <a:latin typeface="Calibri"/>
              <a:cs typeface="Calibri"/>
            </a:endParaRPr>
          </a:p>
        </p:txBody>
      </p:sp>
      <p:sp>
        <p:nvSpPr>
          <p:cNvPr id="158" name="object 158"/>
          <p:cNvSpPr/>
          <p:nvPr/>
        </p:nvSpPr>
        <p:spPr>
          <a:xfrm>
            <a:off x="4481059" y="2570685"/>
            <a:ext cx="282727" cy="1333596"/>
          </a:xfrm>
          <a:custGeom>
            <a:avLst/>
            <a:gdLst/>
            <a:ahLst/>
            <a:cxnLst/>
            <a:rect l="l" t="t" r="r" b="b"/>
            <a:pathLst>
              <a:path w="311785" h="1470660">
                <a:moveTo>
                  <a:pt x="0" y="0"/>
                </a:moveTo>
                <a:lnTo>
                  <a:pt x="1105" y="57128"/>
                </a:lnTo>
                <a:lnTo>
                  <a:pt x="4310" y="118810"/>
                </a:lnTo>
                <a:lnTo>
                  <a:pt x="9442" y="184449"/>
                </a:lnTo>
                <a:lnTo>
                  <a:pt x="16331" y="253451"/>
                </a:lnTo>
                <a:lnTo>
                  <a:pt x="24806" y="325221"/>
                </a:lnTo>
                <a:lnTo>
                  <a:pt x="34698" y="399164"/>
                </a:lnTo>
                <a:lnTo>
                  <a:pt x="45834" y="474685"/>
                </a:lnTo>
                <a:lnTo>
                  <a:pt x="58046" y="551190"/>
                </a:lnTo>
                <a:lnTo>
                  <a:pt x="71161" y="628083"/>
                </a:lnTo>
                <a:lnTo>
                  <a:pt x="85010" y="704770"/>
                </a:lnTo>
                <a:lnTo>
                  <a:pt x="99422" y="780656"/>
                </a:lnTo>
                <a:lnTo>
                  <a:pt x="114226" y="855146"/>
                </a:lnTo>
                <a:lnTo>
                  <a:pt x="129252" y="927646"/>
                </a:lnTo>
                <a:lnTo>
                  <a:pt x="144330" y="997560"/>
                </a:lnTo>
                <a:lnTo>
                  <a:pt x="159287" y="1064293"/>
                </a:lnTo>
                <a:lnTo>
                  <a:pt x="173955" y="1127252"/>
                </a:lnTo>
                <a:lnTo>
                  <a:pt x="188162" y="1185840"/>
                </a:lnTo>
                <a:lnTo>
                  <a:pt x="201738" y="1239463"/>
                </a:lnTo>
                <a:lnTo>
                  <a:pt x="214512" y="1287527"/>
                </a:lnTo>
                <a:lnTo>
                  <a:pt x="226313" y="1329435"/>
                </a:lnTo>
                <a:lnTo>
                  <a:pt x="241615" y="1378883"/>
                </a:lnTo>
                <a:lnTo>
                  <a:pt x="255146" y="1415672"/>
                </a:lnTo>
                <a:lnTo>
                  <a:pt x="273541" y="1450833"/>
                </a:lnTo>
                <a:lnTo>
                  <a:pt x="304508" y="1470173"/>
                </a:lnTo>
                <a:lnTo>
                  <a:pt x="311476" y="1470060"/>
                </a:lnTo>
              </a:path>
            </a:pathLst>
          </a:custGeom>
          <a:ln w="12700">
            <a:solidFill>
              <a:srgbClr val="5B9BD4"/>
            </a:solidFill>
          </a:ln>
        </p:spPr>
        <p:txBody>
          <a:bodyPr wrap="square" lIns="0" tIns="0" rIns="0" bIns="0" rtlCol="0"/>
          <a:lstStyle/>
          <a:p>
            <a:pPr defTabSz="829178">
              <a:defRPr/>
            </a:pPr>
            <a:endParaRPr sz="1632">
              <a:solidFill>
                <a:prstClr val="black"/>
              </a:solidFill>
              <a:latin typeface="Calibri"/>
            </a:endParaRPr>
          </a:p>
        </p:txBody>
      </p:sp>
      <p:sp>
        <p:nvSpPr>
          <p:cNvPr id="159" name="object 159"/>
          <p:cNvSpPr/>
          <p:nvPr/>
        </p:nvSpPr>
        <p:spPr>
          <a:xfrm>
            <a:off x="4753766" y="3864433"/>
            <a:ext cx="86373" cy="80615"/>
          </a:xfrm>
          <a:custGeom>
            <a:avLst/>
            <a:gdLst/>
            <a:ahLst/>
            <a:cxnLst/>
            <a:rect l="l" t="t" r="r" b="b"/>
            <a:pathLst>
              <a:path w="95250" h="88900">
                <a:moveTo>
                  <a:pt x="0" y="0"/>
                </a:moveTo>
                <a:lnTo>
                  <a:pt x="13843" y="88391"/>
                </a:lnTo>
                <a:lnTo>
                  <a:pt x="95250" y="30479"/>
                </a:lnTo>
                <a:lnTo>
                  <a:pt x="0" y="0"/>
                </a:lnTo>
                <a:close/>
              </a:path>
            </a:pathLst>
          </a:custGeom>
          <a:solidFill>
            <a:schemeClr val="accent6"/>
          </a:solidFill>
          <a:ln>
            <a:solidFill>
              <a:schemeClr val="accent1"/>
            </a:solidFill>
          </a:ln>
        </p:spPr>
        <p:txBody>
          <a:bodyPr wrap="square" lIns="0" tIns="0" rIns="0" bIns="0" rtlCol="0"/>
          <a:lstStyle/>
          <a:p>
            <a:pPr defTabSz="829178">
              <a:defRPr/>
            </a:pPr>
            <a:endParaRPr sz="1632">
              <a:solidFill>
                <a:prstClr val="black"/>
              </a:solidFill>
              <a:latin typeface="Calibri"/>
            </a:endParaRPr>
          </a:p>
        </p:txBody>
      </p:sp>
      <p:sp>
        <p:nvSpPr>
          <p:cNvPr id="160" name="object 160"/>
          <p:cNvSpPr/>
          <p:nvPr/>
        </p:nvSpPr>
        <p:spPr>
          <a:xfrm>
            <a:off x="4367508" y="3239672"/>
            <a:ext cx="414014" cy="110557"/>
          </a:xfrm>
          <a:custGeom>
            <a:avLst/>
            <a:gdLst/>
            <a:ahLst/>
            <a:cxnLst/>
            <a:rect l="l" t="t" r="r" b="b"/>
            <a:pathLst>
              <a:path w="456564" h="121920">
                <a:moveTo>
                  <a:pt x="0" y="121918"/>
                </a:moveTo>
                <a:lnTo>
                  <a:pt x="456450" y="121918"/>
                </a:lnTo>
                <a:lnTo>
                  <a:pt x="456450" y="0"/>
                </a:lnTo>
                <a:lnTo>
                  <a:pt x="0" y="0"/>
                </a:lnTo>
                <a:lnTo>
                  <a:pt x="0" y="121918"/>
                </a:lnTo>
                <a:close/>
              </a:path>
            </a:pathLst>
          </a:custGeom>
          <a:solidFill>
            <a:schemeClr val="bg1"/>
          </a:solidFill>
          <a:ln>
            <a:noFill/>
          </a:ln>
        </p:spPr>
        <p:txBody>
          <a:bodyPr wrap="square" lIns="0" tIns="0" rIns="0" bIns="0" rtlCol="0"/>
          <a:lstStyle/>
          <a:p>
            <a:pPr defTabSz="829178">
              <a:defRPr/>
            </a:pPr>
            <a:endParaRPr sz="1632">
              <a:solidFill>
                <a:prstClr val="black"/>
              </a:solidFill>
              <a:latin typeface="Calibri"/>
            </a:endParaRPr>
          </a:p>
        </p:txBody>
      </p:sp>
      <p:sp>
        <p:nvSpPr>
          <p:cNvPr id="161" name="object 161"/>
          <p:cNvSpPr txBox="1"/>
          <p:nvPr/>
        </p:nvSpPr>
        <p:spPr>
          <a:xfrm>
            <a:off x="4357028" y="3245357"/>
            <a:ext cx="437622" cy="104644"/>
          </a:xfrm>
          <a:prstGeom prst="rect">
            <a:avLst/>
          </a:prstGeom>
          <a:solidFill>
            <a:schemeClr val="bg1"/>
          </a:solidFill>
          <a:ln>
            <a:noFill/>
          </a:ln>
        </p:spPr>
        <p:txBody>
          <a:bodyPr vert="horz" wrap="square" lIns="0" tIns="0" rIns="0" bIns="0" rtlCol="0">
            <a:spAutoFit/>
          </a:bodyPr>
          <a:lstStyle/>
          <a:p>
            <a:pPr marL="11516" defTabSz="829178">
              <a:defRPr/>
            </a:pPr>
            <a:r>
              <a:rPr sz="680" spc="14" dirty="0">
                <a:solidFill>
                  <a:prstClr val="black"/>
                </a:solidFill>
                <a:latin typeface="Calibri"/>
                <a:cs typeface="Calibri"/>
              </a:rPr>
              <a:t>H</a:t>
            </a:r>
            <a:r>
              <a:rPr sz="680" spc="41" dirty="0">
                <a:solidFill>
                  <a:prstClr val="black"/>
                </a:solidFill>
                <a:latin typeface="Calibri"/>
                <a:cs typeface="Calibri"/>
              </a:rPr>
              <a:t>a</a:t>
            </a:r>
            <a:r>
              <a:rPr sz="680" spc="9" dirty="0">
                <a:solidFill>
                  <a:prstClr val="black"/>
                </a:solidFill>
                <a:latin typeface="Calibri"/>
                <a:cs typeface="Calibri"/>
              </a:rPr>
              <a:t>s</a:t>
            </a:r>
            <a:r>
              <a:rPr sz="680" spc="5" dirty="0">
                <a:solidFill>
                  <a:prstClr val="black"/>
                </a:solidFill>
                <a:latin typeface="Calibri"/>
                <a:cs typeface="Calibri"/>
              </a:rPr>
              <a:t> </a:t>
            </a:r>
            <a:r>
              <a:rPr sz="680" spc="14" dirty="0">
                <a:solidFill>
                  <a:prstClr val="black"/>
                </a:solidFill>
                <a:latin typeface="Calibri"/>
                <a:cs typeface="Calibri"/>
              </a:rPr>
              <a:t>o</a:t>
            </a:r>
            <a:r>
              <a:rPr sz="680" spc="9" dirty="0">
                <a:solidFill>
                  <a:prstClr val="black"/>
                </a:solidFill>
                <a:latin typeface="Calibri"/>
                <a:cs typeface="Calibri"/>
              </a:rPr>
              <a:t>utp</a:t>
            </a:r>
            <a:r>
              <a:rPr sz="680" spc="45" dirty="0">
                <a:solidFill>
                  <a:prstClr val="black"/>
                </a:solidFill>
                <a:latin typeface="Calibri"/>
                <a:cs typeface="Calibri"/>
              </a:rPr>
              <a:t>u</a:t>
            </a:r>
            <a:r>
              <a:rPr sz="680" spc="9" dirty="0">
                <a:solidFill>
                  <a:prstClr val="black"/>
                </a:solidFill>
                <a:latin typeface="Calibri"/>
                <a:cs typeface="Calibri"/>
              </a:rPr>
              <a:t>t</a:t>
            </a:r>
            <a:endParaRPr sz="680">
              <a:solidFill>
                <a:prstClr val="black"/>
              </a:solidFill>
              <a:latin typeface="Calibri"/>
              <a:cs typeface="Calibri"/>
            </a:endParaRPr>
          </a:p>
        </p:txBody>
      </p:sp>
      <p:cxnSp>
        <p:nvCxnSpPr>
          <p:cNvPr id="163" name="Straight Connector 162"/>
          <p:cNvCxnSpPr/>
          <p:nvPr/>
        </p:nvCxnSpPr>
        <p:spPr>
          <a:xfrm>
            <a:off x="1243975" y="3540266"/>
            <a:ext cx="9793274"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64" name="Straight Connector 163"/>
          <p:cNvCxnSpPr/>
          <p:nvPr/>
        </p:nvCxnSpPr>
        <p:spPr>
          <a:xfrm>
            <a:off x="1316254" y="5330511"/>
            <a:ext cx="9793274" cy="1"/>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165" name="TextBox 164"/>
          <p:cNvSpPr txBox="1"/>
          <p:nvPr/>
        </p:nvSpPr>
        <p:spPr>
          <a:xfrm rot="16200000">
            <a:off x="680467" y="1712246"/>
            <a:ext cx="2098225" cy="427168"/>
          </a:xfrm>
          <a:prstGeom prst="rect">
            <a:avLst/>
          </a:prstGeom>
          <a:noFill/>
        </p:spPr>
        <p:txBody>
          <a:bodyPr wrap="square" rtlCol="0">
            <a:spAutoFit/>
          </a:bodyPr>
          <a:lstStyle/>
          <a:p>
            <a:pPr algn="ctr" defTabSz="829178">
              <a:defRPr/>
            </a:pPr>
            <a:r>
              <a:rPr lang="fr-CH" sz="2176" b="1" dirty="0" err="1">
                <a:solidFill>
                  <a:srgbClr val="B48900"/>
                </a:solidFill>
                <a:latin typeface="Calibri"/>
              </a:rPr>
              <a:t>Process</a:t>
            </a:r>
            <a:endParaRPr lang="en-GB" sz="2176" b="1" dirty="0">
              <a:solidFill>
                <a:srgbClr val="B48900"/>
              </a:solidFill>
              <a:latin typeface="Calibri"/>
            </a:endParaRPr>
          </a:p>
        </p:txBody>
      </p:sp>
      <p:sp>
        <p:nvSpPr>
          <p:cNvPr id="166" name="TextBox 165"/>
          <p:cNvSpPr txBox="1"/>
          <p:nvPr/>
        </p:nvSpPr>
        <p:spPr>
          <a:xfrm rot="16200000">
            <a:off x="821933" y="3866605"/>
            <a:ext cx="1599884" cy="650691"/>
          </a:xfrm>
          <a:prstGeom prst="rect">
            <a:avLst/>
          </a:prstGeom>
          <a:noFill/>
        </p:spPr>
        <p:txBody>
          <a:bodyPr wrap="square" rtlCol="0">
            <a:spAutoFit/>
          </a:bodyPr>
          <a:lstStyle/>
          <a:p>
            <a:pPr algn="ctr" defTabSz="829178">
              <a:defRPr/>
            </a:pPr>
            <a:r>
              <a:rPr lang="fr-CH" sz="1814" b="1" dirty="0">
                <a:solidFill>
                  <a:srgbClr val="1F497D">
                    <a:lumMod val="60000"/>
                    <a:lumOff val="40000"/>
                  </a:srgbClr>
                </a:solidFill>
                <a:latin typeface="Calibri"/>
              </a:rPr>
              <a:t>Information</a:t>
            </a:r>
            <a:br>
              <a:rPr lang="fr-CH" sz="1814" b="1">
                <a:solidFill>
                  <a:srgbClr val="1F497D">
                    <a:lumMod val="60000"/>
                    <a:lumOff val="40000"/>
                  </a:srgbClr>
                </a:solidFill>
                <a:latin typeface="Calibri"/>
              </a:rPr>
            </a:br>
            <a:r>
              <a:rPr lang="fr-CH" sz="1814" b="1">
                <a:solidFill>
                  <a:srgbClr val="1F497D">
                    <a:lumMod val="60000"/>
                    <a:lumOff val="40000"/>
                  </a:srgbClr>
                </a:solidFill>
                <a:latin typeface="Calibri"/>
              </a:rPr>
              <a:t>Entity</a:t>
            </a:r>
            <a:endParaRPr lang="en-GB" sz="1814" b="1" dirty="0">
              <a:solidFill>
                <a:srgbClr val="1F497D">
                  <a:lumMod val="60000"/>
                  <a:lumOff val="40000"/>
                </a:srgbClr>
              </a:solidFill>
              <a:latin typeface="Calibri"/>
            </a:endParaRPr>
          </a:p>
        </p:txBody>
      </p:sp>
      <p:sp>
        <p:nvSpPr>
          <p:cNvPr id="167" name="TextBox 166"/>
          <p:cNvSpPr txBox="1"/>
          <p:nvPr/>
        </p:nvSpPr>
        <p:spPr>
          <a:xfrm rot="16200000">
            <a:off x="759282" y="5760553"/>
            <a:ext cx="1795556" cy="399340"/>
          </a:xfrm>
          <a:prstGeom prst="rect">
            <a:avLst/>
          </a:prstGeom>
          <a:noFill/>
        </p:spPr>
        <p:txBody>
          <a:bodyPr wrap="square" rtlCol="0">
            <a:spAutoFit/>
          </a:bodyPr>
          <a:lstStyle/>
          <a:p>
            <a:pPr algn="ctr" defTabSz="829178">
              <a:defRPr/>
            </a:pPr>
            <a:r>
              <a:rPr lang="fr-CH" sz="1995" b="1" dirty="0" err="1">
                <a:solidFill>
                  <a:prstClr val="white">
                    <a:lumMod val="50000"/>
                  </a:prstClr>
                </a:solidFill>
                <a:latin typeface="Calibri"/>
              </a:rPr>
              <a:t>Material</a:t>
            </a:r>
            <a:r>
              <a:rPr lang="fr-CH" sz="1995" b="1" dirty="0">
                <a:solidFill>
                  <a:prstClr val="white">
                    <a:lumMod val="50000"/>
                  </a:prstClr>
                </a:solidFill>
                <a:latin typeface="Calibri"/>
              </a:rPr>
              <a:t> Entity</a:t>
            </a:r>
            <a:endParaRPr lang="en-GB" sz="1995" b="1" dirty="0">
              <a:solidFill>
                <a:prstClr val="white">
                  <a:lumMod val="50000"/>
                </a:prstClr>
              </a:solidFill>
              <a:latin typeface="Calibri"/>
            </a:endParaRPr>
          </a:p>
        </p:txBody>
      </p:sp>
      <p:sp>
        <p:nvSpPr>
          <p:cNvPr id="169" name="object 4"/>
          <p:cNvSpPr/>
          <p:nvPr/>
        </p:nvSpPr>
        <p:spPr>
          <a:xfrm>
            <a:off x="5917612" y="319580"/>
            <a:ext cx="1457395" cy="329383"/>
          </a:xfrm>
          <a:custGeom>
            <a:avLst/>
            <a:gdLst/>
            <a:ahLst/>
            <a:cxnLst/>
            <a:rect l="l" t="t" r="r" b="b"/>
            <a:pathLst>
              <a:path w="1440179" h="491490">
                <a:moveTo>
                  <a:pt x="0" y="491401"/>
                </a:moveTo>
                <a:lnTo>
                  <a:pt x="1440052" y="491401"/>
                </a:lnTo>
                <a:lnTo>
                  <a:pt x="1440052" y="0"/>
                </a:lnTo>
                <a:lnTo>
                  <a:pt x="0" y="0"/>
                </a:lnTo>
                <a:lnTo>
                  <a:pt x="0" y="491401"/>
                </a:lnTo>
                <a:close/>
              </a:path>
            </a:pathLst>
          </a:custGeom>
          <a:solidFill>
            <a:srgbClr val="FFC000"/>
          </a:solidFill>
        </p:spPr>
        <p:txBody>
          <a:bodyPr wrap="square" lIns="0" tIns="0" rIns="0" bIns="0" rtlCol="0"/>
          <a:lstStyle/>
          <a:p>
            <a:pPr defTabSz="829178">
              <a:defRPr/>
            </a:pPr>
            <a:endParaRPr sz="1814">
              <a:solidFill>
                <a:prstClr val="black"/>
              </a:solidFill>
              <a:latin typeface="Calibri"/>
            </a:endParaRPr>
          </a:p>
        </p:txBody>
      </p:sp>
      <p:sp>
        <p:nvSpPr>
          <p:cNvPr id="170" name="object 6"/>
          <p:cNvSpPr txBox="1"/>
          <p:nvPr/>
        </p:nvSpPr>
        <p:spPr>
          <a:xfrm>
            <a:off x="5917612" y="375898"/>
            <a:ext cx="1384269" cy="223266"/>
          </a:xfrm>
          <a:prstGeom prst="rect">
            <a:avLst/>
          </a:prstGeom>
          <a:solidFill>
            <a:srgbClr val="FFC000"/>
          </a:solidFill>
        </p:spPr>
        <p:txBody>
          <a:bodyPr vert="horz" wrap="square" lIns="0" tIns="0" rIns="0" bIns="0" rtlCol="0">
            <a:spAutoFit/>
          </a:bodyPr>
          <a:lstStyle/>
          <a:p>
            <a:pPr marL="11516" algn="ctr" defTabSz="829178">
              <a:defRPr/>
            </a:pPr>
            <a:r>
              <a:rPr lang="en-US" sz="1451" spc="5" dirty="0">
                <a:solidFill>
                  <a:prstClr val="black"/>
                </a:solidFill>
                <a:latin typeface="Calibri"/>
                <a:cs typeface="Calibri"/>
              </a:rPr>
              <a:t>BFO: </a:t>
            </a:r>
            <a:r>
              <a:rPr sz="1451" spc="5" dirty="0">
                <a:solidFill>
                  <a:prstClr val="black"/>
                </a:solidFill>
                <a:latin typeface="Calibri"/>
                <a:cs typeface="Calibri"/>
              </a:rPr>
              <a:t>P</a:t>
            </a:r>
            <a:r>
              <a:rPr sz="1451" spc="-14" dirty="0">
                <a:solidFill>
                  <a:prstClr val="black"/>
                </a:solidFill>
                <a:latin typeface="Calibri"/>
                <a:cs typeface="Calibri"/>
              </a:rPr>
              <a:t>r</a:t>
            </a:r>
            <a:r>
              <a:rPr sz="1451" spc="-9" dirty="0">
                <a:solidFill>
                  <a:prstClr val="black"/>
                </a:solidFill>
                <a:latin typeface="Calibri"/>
                <a:cs typeface="Calibri"/>
              </a:rPr>
              <a:t>o</a:t>
            </a:r>
            <a:r>
              <a:rPr sz="1451" spc="-14" dirty="0">
                <a:solidFill>
                  <a:prstClr val="black"/>
                </a:solidFill>
                <a:latin typeface="Calibri"/>
                <a:cs typeface="Calibri"/>
              </a:rPr>
              <a:t>c</a:t>
            </a:r>
            <a:r>
              <a:rPr sz="1451" spc="18" dirty="0">
                <a:solidFill>
                  <a:prstClr val="black"/>
                </a:solidFill>
                <a:latin typeface="Calibri"/>
                <a:cs typeface="Calibri"/>
              </a:rPr>
              <a:t>e</a:t>
            </a:r>
            <a:r>
              <a:rPr sz="1451" spc="-18" dirty="0">
                <a:solidFill>
                  <a:prstClr val="black"/>
                </a:solidFill>
                <a:latin typeface="Calibri"/>
                <a:cs typeface="Calibri"/>
              </a:rPr>
              <a:t>s</a:t>
            </a:r>
            <a:r>
              <a:rPr sz="1451" spc="5" dirty="0">
                <a:solidFill>
                  <a:prstClr val="black"/>
                </a:solidFill>
                <a:latin typeface="Calibri"/>
                <a:cs typeface="Calibri"/>
              </a:rPr>
              <a:t>s</a:t>
            </a:r>
            <a:endParaRPr sz="1451" dirty="0">
              <a:solidFill>
                <a:prstClr val="black"/>
              </a:solidFill>
              <a:latin typeface="Calibri"/>
              <a:cs typeface="Calibri"/>
            </a:endParaRPr>
          </a:p>
        </p:txBody>
      </p:sp>
      <p:sp>
        <p:nvSpPr>
          <p:cNvPr id="171" name="object 157"/>
          <p:cNvSpPr txBox="1"/>
          <p:nvPr/>
        </p:nvSpPr>
        <p:spPr>
          <a:xfrm>
            <a:off x="5479891" y="4252444"/>
            <a:ext cx="1055094" cy="390876"/>
          </a:xfrm>
          <a:prstGeom prst="rect">
            <a:avLst/>
          </a:prstGeom>
          <a:solidFill>
            <a:schemeClr val="tx2">
              <a:lumMod val="40000"/>
              <a:lumOff val="60000"/>
            </a:schemeClr>
          </a:solidFill>
          <a:ln w="4767">
            <a:solidFill>
              <a:srgbClr val="C7C7C7"/>
            </a:solidFill>
          </a:ln>
        </p:spPr>
        <p:txBody>
          <a:bodyPr vert="horz" wrap="square" lIns="0" tIns="0" rIns="0" bIns="0" rtlCol="0">
            <a:spAutoFit/>
          </a:bodyPr>
          <a:lstStyle/>
          <a:p>
            <a:pPr marL="1727" algn="ctr" defTabSz="829178">
              <a:defRPr/>
            </a:pPr>
            <a:r>
              <a:rPr lang="en-US" sz="1270" spc="-5" dirty="0">
                <a:solidFill>
                  <a:prstClr val="black"/>
                </a:solidFill>
                <a:latin typeface="Calibri"/>
                <a:cs typeface="Calibri"/>
              </a:rPr>
              <a:t>User Documentation</a:t>
            </a:r>
            <a:endParaRPr sz="1270" dirty="0">
              <a:solidFill>
                <a:prstClr val="black"/>
              </a:solidFill>
              <a:latin typeface="Calibri"/>
              <a:cs typeface="Calibri"/>
            </a:endParaRPr>
          </a:p>
        </p:txBody>
      </p:sp>
      <p:sp>
        <p:nvSpPr>
          <p:cNvPr id="173" name="object 79"/>
          <p:cNvSpPr/>
          <p:nvPr/>
        </p:nvSpPr>
        <p:spPr>
          <a:xfrm>
            <a:off x="8859929" y="2612490"/>
            <a:ext cx="89828" cy="80039"/>
          </a:xfrm>
          <a:custGeom>
            <a:avLst/>
            <a:gdLst/>
            <a:ahLst/>
            <a:cxnLst/>
            <a:rect l="l" t="t" r="r" b="b"/>
            <a:pathLst>
              <a:path w="99060" h="88264">
                <a:moveTo>
                  <a:pt x="98933" y="0"/>
                </a:moveTo>
                <a:lnTo>
                  <a:pt x="0" y="14224"/>
                </a:lnTo>
                <a:lnTo>
                  <a:pt x="50927" y="87756"/>
                </a:lnTo>
                <a:lnTo>
                  <a:pt x="98933" y="0"/>
                </a:lnTo>
                <a:close/>
              </a:path>
            </a:pathLst>
          </a:custGeom>
          <a:solidFill>
            <a:srgbClr val="FFC000"/>
          </a:solidFill>
          <a:ln>
            <a:solidFill>
              <a:schemeClr val="accent1"/>
            </a:solidFill>
          </a:ln>
        </p:spPr>
        <p:txBody>
          <a:bodyPr wrap="square" lIns="0" tIns="0" rIns="0" bIns="0" rtlCol="0"/>
          <a:lstStyle/>
          <a:p>
            <a:pPr defTabSz="829178">
              <a:defRPr/>
            </a:pPr>
            <a:endParaRPr sz="1632">
              <a:solidFill>
                <a:prstClr val="black"/>
              </a:solidFill>
              <a:latin typeface="Calibri"/>
            </a:endParaRPr>
          </a:p>
        </p:txBody>
      </p:sp>
      <p:sp>
        <p:nvSpPr>
          <p:cNvPr id="174" name="object 21"/>
          <p:cNvSpPr/>
          <p:nvPr/>
        </p:nvSpPr>
        <p:spPr>
          <a:xfrm>
            <a:off x="3901258" y="2354122"/>
            <a:ext cx="159365" cy="41458"/>
          </a:xfrm>
          <a:custGeom>
            <a:avLst/>
            <a:gdLst/>
            <a:ahLst/>
            <a:cxnLst/>
            <a:rect l="l" t="t" r="r" b="b"/>
            <a:pathLst>
              <a:path w="118744">
                <a:moveTo>
                  <a:pt x="0" y="0"/>
                </a:moveTo>
                <a:lnTo>
                  <a:pt x="118237" y="0"/>
                </a:lnTo>
              </a:path>
            </a:pathLst>
          </a:custGeom>
          <a:ln w="12700">
            <a:solidFill>
              <a:schemeClr val="accent1"/>
            </a:solidFill>
          </a:ln>
        </p:spPr>
        <p:txBody>
          <a:bodyPr wrap="square" lIns="0" tIns="0" rIns="0" bIns="0" rtlCol="0"/>
          <a:lstStyle/>
          <a:p>
            <a:pPr defTabSz="829178">
              <a:defRPr/>
            </a:pPr>
            <a:endParaRPr sz="1632">
              <a:solidFill>
                <a:prstClr val="black"/>
              </a:solidFill>
              <a:latin typeface="Calibri"/>
            </a:endParaRPr>
          </a:p>
        </p:txBody>
      </p:sp>
      <p:sp>
        <p:nvSpPr>
          <p:cNvPr id="175" name="object 20"/>
          <p:cNvSpPr/>
          <p:nvPr/>
        </p:nvSpPr>
        <p:spPr>
          <a:xfrm>
            <a:off x="5387207" y="2341270"/>
            <a:ext cx="36277" cy="0"/>
          </a:xfrm>
          <a:custGeom>
            <a:avLst/>
            <a:gdLst/>
            <a:ahLst/>
            <a:cxnLst/>
            <a:rect l="l" t="t" r="r" b="b"/>
            <a:pathLst>
              <a:path w="40005">
                <a:moveTo>
                  <a:pt x="0" y="0"/>
                </a:moveTo>
                <a:lnTo>
                  <a:pt x="39903" y="0"/>
                </a:lnTo>
              </a:path>
            </a:pathLst>
          </a:custGeom>
          <a:ln w="12700">
            <a:solidFill>
              <a:schemeClr val="accent1"/>
            </a:solidFill>
          </a:ln>
        </p:spPr>
        <p:txBody>
          <a:bodyPr wrap="square" lIns="0" tIns="0" rIns="0" bIns="0" rtlCol="0"/>
          <a:lstStyle/>
          <a:p>
            <a:pPr defTabSz="829178">
              <a:defRPr/>
            </a:pPr>
            <a:endParaRPr sz="1632">
              <a:solidFill>
                <a:prstClr val="black"/>
              </a:solidFill>
              <a:latin typeface="Calibri"/>
            </a:endParaRPr>
          </a:p>
        </p:txBody>
      </p:sp>
      <p:sp>
        <p:nvSpPr>
          <p:cNvPr id="176" name="object 21"/>
          <p:cNvSpPr/>
          <p:nvPr/>
        </p:nvSpPr>
        <p:spPr>
          <a:xfrm>
            <a:off x="4969260" y="2341270"/>
            <a:ext cx="159365" cy="41458"/>
          </a:xfrm>
          <a:custGeom>
            <a:avLst/>
            <a:gdLst/>
            <a:ahLst/>
            <a:cxnLst/>
            <a:rect l="l" t="t" r="r" b="b"/>
            <a:pathLst>
              <a:path w="118744">
                <a:moveTo>
                  <a:pt x="0" y="0"/>
                </a:moveTo>
                <a:lnTo>
                  <a:pt x="118237" y="0"/>
                </a:lnTo>
              </a:path>
            </a:pathLst>
          </a:custGeom>
          <a:ln w="12700">
            <a:solidFill>
              <a:schemeClr val="accent1"/>
            </a:solidFill>
          </a:ln>
        </p:spPr>
        <p:txBody>
          <a:bodyPr wrap="square" lIns="0" tIns="0" rIns="0" bIns="0" rtlCol="0"/>
          <a:lstStyle/>
          <a:p>
            <a:pPr defTabSz="829178">
              <a:defRPr/>
            </a:pPr>
            <a:endParaRPr sz="1632">
              <a:solidFill>
                <a:prstClr val="black"/>
              </a:solidFill>
              <a:latin typeface="Calibri"/>
            </a:endParaRPr>
          </a:p>
        </p:txBody>
      </p:sp>
      <p:sp>
        <p:nvSpPr>
          <p:cNvPr id="177" name="object 22"/>
          <p:cNvSpPr/>
          <p:nvPr/>
        </p:nvSpPr>
        <p:spPr>
          <a:xfrm rot="10800000">
            <a:off x="4937926" y="2309747"/>
            <a:ext cx="81190" cy="81190"/>
          </a:xfrm>
          <a:custGeom>
            <a:avLst/>
            <a:gdLst/>
            <a:ahLst/>
            <a:cxnLst/>
            <a:rect l="l" t="t" r="r" b="b"/>
            <a:pathLst>
              <a:path w="89535" h="89535">
                <a:moveTo>
                  <a:pt x="0" y="0"/>
                </a:moveTo>
                <a:lnTo>
                  <a:pt x="0" y="89408"/>
                </a:lnTo>
                <a:lnTo>
                  <a:pt x="89407" y="44703"/>
                </a:lnTo>
                <a:lnTo>
                  <a:pt x="0" y="0"/>
                </a:lnTo>
                <a:close/>
              </a:path>
            </a:pathLst>
          </a:custGeom>
          <a:solidFill>
            <a:srgbClr val="FFC000"/>
          </a:solidFill>
          <a:ln>
            <a:solidFill>
              <a:schemeClr val="accent1"/>
            </a:solidFill>
          </a:ln>
        </p:spPr>
        <p:txBody>
          <a:bodyPr wrap="square" lIns="0" tIns="0" rIns="0" bIns="0" rtlCol="0"/>
          <a:lstStyle/>
          <a:p>
            <a:pPr defTabSz="829178">
              <a:defRPr/>
            </a:pPr>
            <a:endParaRPr sz="1632">
              <a:solidFill>
                <a:prstClr val="black"/>
              </a:solidFill>
              <a:latin typeface="Calibri"/>
            </a:endParaRPr>
          </a:p>
        </p:txBody>
      </p:sp>
      <p:sp>
        <p:nvSpPr>
          <p:cNvPr id="178" name="object 23"/>
          <p:cNvSpPr txBox="1"/>
          <p:nvPr/>
        </p:nvSpPr>
        <p:spPr>
          <a:xfrm>
            <a:off x="5071387" y="2289556"/>
            <a:ext cx="365069" cy="111569"/>
          </a:xfrm>
          <a:prstGeom prst="rect">
            <a:avLst/>
          </a:prstGeom>
          <a:noFill/>
          <a:ln>
            <a:noFill/>
          </a:ln>
        </p:spPr>
        <p:txBody>
          <a:bodyPr vert="horz" wrap="square" lIns="0" tIns="0" rIns="0" bIns="0" rtlCol="0">
            <a:spAutoFit/>
          </a:bodyPr>
          <a:lstStyle/>
          <a:p>
            <a:pPr marL="11516" defTabSz="829178">
              <a:defRPr/>
            </a:pPr>
            <a:r>
              <a:rPr lang="en-US" sz="725" spc="-9">
                <a:solidFill>
                  <a:prstClr val="black"/>
                </a:solidFill>
                <a:latin typeface="Calibri"/>
                <a:cs typeface="Calibri"/>
              </a:rPr>
              <a:t>Follows</a:t>
            </a:r>
            <a:endParaRPr sz="725">
              <a:solidFill>
                <a:prstClr val="black"/>
              </a:solidFill>
              <a:latin typeface="Calibri"/>
              <a:cs typeface="Calibri"/>
            </a:endParaRPr>
          </a:p>
        </p:txBody>
      </p:sp>
      <p:sp>
        <p:nvSpPr>
          <p:cNvPr id="179" name="object 21"/>
          <p:cNvSpPr/>
          <p:nvPr/>
        </p:nvSpPr>
        <p:spPr>
          <a:xfrm>
            <a:off x="5338909" y="2347435"/>
            <a:ext cx="337732" cy="41458"/>
          </a:xfrm>
          <a:custGeom>
            <a:avLst/>
            <a:gdLst/>
            <a:ahLst/>
            <a:cxnLst/>
            <a:rect l="l" t="t" r="r" b="b"/>
            <a:pathLst>
              <a:path w="118744">
                <a:moveTo>
                  <a:pt x="0" y="0"/>
                </a:moveTo>
                <a:lnTo>
                  <a:pt x="118237" y="0"/>
                </a:lnTo>
              </a:path>
            </a:pathLst>
          </a:custGeom>
          <a:ln w="12700">
            <a:solidFill>
              <a:schemeClr val="accent1"/>
            </a:solidFill>
          </a:ln>
        </p:spPr>
        <p:txBody>
          <a:bodyPr wrap="square" lIns="0" tIns="0" rIns="0" bIns="0" rtlCol="0"/>
          <a:lstStyle/>
          <a:p>
            <a:pPr defTabSz="829178">
              <a:defRPr/>
            </a:pPr>
            <a:endParaRPr sz="1632">
              <a:solidFill>
                <a:prstClr val="black"/>
              </a:solidFill>
              <a:latin typeface="Calibri"/>
            </a:endParaRPr>
          </a:p>
        </p:txBody>
      </p:sp>
      <p:sp>
        <p:nvSpPr>
          <p:cNvPr id="180" name="object 20"/>
          <p:cNvSpPr/>
          <p:nvPr/>
        </p:nvSpPr>
        <p:spPr>
          <a:xfrm>
            <a:off x="6953573" y="2333211"/>
            <a:ext cx="36277" cy="0"/>
          </a:xfrm>
          <a:custGeom>
            <a:avLst/>
            <a:gdLst/>
            <a:ahLst/>
            <a:cxnLst/>
            <a:rect l="l" t="t" r="r" b="b"/>
            <a:pathLst>
              <a:path w="40005">
                <a:moveTo>
                  <a:pt x="0" y="0"/>
                </a:moveTo>
                <a:lnTo>
                  <a:pt x="39903" y="0"/>
                </a:lnTo>
              </a:path>
            </a:pathLst>
          </a:custGeom>
          <a:ln w="12700">
            <a:solidFill>
              <a:schemeClr val="accent1"/>
            </a:solidFill>
          </a:ln>
        </p:spPr>
        <p:txBody>
          <a:bodyPr wrap="square" lIns="0" tIns="0" rIns="0" bIns="0" rtlCol="0"/>
          <a:lstStyle/>
          <a:p>
            <a:pPr defTabSz="829178">
              <a:defRPr/>
            </a:pPr>
            <a:endParaRPr sz="1632">
              <a:solidFill>
                <a:prstClr val="black"/>
              </a:solidFill>
              <a:latin typeface="Calibri"/>
            </a:endParaRPr>
          </a:p>
        </p:txBody>
      </p:sp>
      <p:sp>
        <p:nvSpPr>
          <p:cNvPr id="181" name="object 21"/>
          <p:cNvSpPr/>
          <p:nvPr/>
        </p:nvSpPr>
        <p:spPr>
          <a:xfrm>
            <a:off x="6505723" y="2333210"/>
            <a:ext cx="159365" cy="41458"/>
          </a:xfrm>
          <a:custGeom>
            <a:avLst/>
            <a:gdLst/>
            <a:ahLst/>
            <a:cxnLst/>
            <a:rect l="l" t="t" r="r" b="b"/>
            <a:pathLst>
              <a:path w="118744">
                <a:moveTo>
                  <a:pt x="0" y="0"/>
                </a:moveTo>
                <a:lnTo>
                  <a:pt x="118237" y="0"/>
                </a:lnTo>
              </a:path>
            </a:pathLst>
          </a:custGeom>
          <a:ln w="12700">
            <a:solidFill>
              <a:schemeClr val="accent1"/>
            </a:solidFill>
          </a:ln>
        </p:spPr>
        <p:txBody>
          <a:bodyPr wrap="square" lIns="0" tIns="0" rIns="0" bIns="0" rtlCol="0"/>
          <a:lstStyle/>
          <a:p>
            <a:pPr defTabSz="829178">
              <a:defRPr/>
            </a:pPr>
            <a:endParaRPr sz="1632">
              <a:solidFill>
                <a:prstClr val="black"/>
              </a:solidFill>
              <a:latin typeface="Calibri"/>
            </a:endParaRPr>
          </a:p>
        </p:txBody>
      </p:sp>
      <p:sp>
        <p:nvSpPr>
          <p:cNvPr id="182" name="object 22"/>
          <p:cNvSpPr/>
          <p:nvPr/>
        </p:nvSpPr>
        <p:spPr>
          <a:xfrm rot="10800000">
            <a:off x="6474390" y="2301687"/>
            <a:ext cx="81190" cy="81190"/>
          </a:xfrm>
          <a:custGeom>
            <a:avLst/>
            <a:gdLst/>
            <a:ahLst/>
            <a:cxnLst/>
            <a:rect l="l" t="t" r="r" b="b"/>
            <a:pathLst>
              <a:path w="89535" h="89535">
                <a:moveTo>
                  <a:pt x="0" y="0"/>
                </a:moveTo>
                <a:lnTo>
                  <a:pt x="0" y="89408"/>
                </a:lnTo>
                <a:lnTo>
                  <a:pt x="89407" y="44703"/>
                </a:lnTo>
                <a:lnTo>
                  <a:pt x="0" y="0"/>
                </a:lnTo>
                <a:close/>
              </a:path>
            </a:pathLst>
          </a:custGeom>
          <a:solidFill>
            <a:srgbClr val="FFC000"/>
          </a:solidFill>
          <a:ln>
            <a:solidFill>
              <a:schemeClr val="accent1"/>
            </a:solidFill>
          </a:ln>
        </p:spPr>
        <p:txBody>
          <a:bodyPr wrap="square" lIns="0" tIns="0" rIns="0" bIns="0" rtlCol="0"/>
          <a:lstStyle/>
          <a:p>
            <a:pPr defTabSz="829178">
              <a:defRPr/>
            </a:pPr>
            <a:endParaRPr sz="1632">
              <a:solidFill>
                <a:prstClr val="black"/>
              </a:solidFill>
              <a:latin typeface="Calibri"/>
            </a:endParaRPr>
          </a:p>
        </p:txBody>
      </p:sp>
      <p:sp>
        <p:nvSpPr>
          <p:cNvPr id="183" name="object 23"/>
          <p:cNvSpPr txBox="1"/>
          <p:nvPr/>
        </p:nvSpPr>
        <p:spPr>
          <a:xfrm>
            <a:off x="6637752" y="2281496"/>
            <a:ext cx="365069" cy="111569"/>
          </a:xfrm>
          <a:prstGeom prst="rect">
            <a:avLst/>
          </a:prstGeom>
          <a:noFill/>
          <a:ln>
            <a:noFill/>
          </a:ln>
        </p:spPr>
        <p:txBody>
          <a:bodyPr vert="horz" wrap="square" lIns="0" tIns="0" rIns="0" bIns="0" rtlCol="0">
            <a:spAutoFit/>
          </a:bodyPr>
          <a:lstStyle/>
          <a:p>
            <a:pPr marL="11516" defTabSz="829178">
              <a:defRPr/>
            </a:pPr>
            <a:r>
              <a:rPr lang="en-US" sz="725" spc="-9">
                <a:solidFill>
                  <a:prstClr val="black"/>
                </a:solidFill>
                <a:latin typeface="Calibri"/>
                <a:cs typeface="Calibri"/>
              </a:rPr>
              <a:t>Follows</a:t>
            </a:r>
            <a:endParaRPr sz="725">
              <a:solidFill>
                <a:prstClr val="black"/>
              </a:solidFill>
              <a:latin typeface="Calibri"/>
              <a:cs typeface="Calibri"/>
            </a:endParaRPr>
          </a:p>
        </p:txBody>
      </p:sp>
      <p:sp>
        <p:nvSpPr>
          <p:cNvPr id="184" name="object 21"/>
          <p:cNvSpPr/>
          <p:nvPr/>
        </p:nvSpPr>
        <p:spPr>
          <a:xfrm>
            <a:off x="6905275" y="2339376"/>
            <a:ext cx="159365" cy="41458"/>
          </a:xfrm>
          <a:custGeom>
            <a:avLst/>
            <a:gdLst/>
            <a:ahLst/>
            <a:cxnLst/>
            <a:rect l="l" t="t" r="r" b="b"/>
            <a:pathLst>
              <a:path w="118744">
                <a:moveTo>
                  <a:pt x="0" y="0"/>
                </a:moveTo>
                <a:lnTo>
                  <a:pt x="118237" y="0"/>
                </a:lnTo>
              </a:path>
            </a:pathLst>
          </a:custGeom>
          <a:ln w="12700">
            <a:solidFill>
              <a:schemeClr val="accent1"/>
            </a:solidFill>
          </a:ln>
        </p:spPr>
        <p:txBody>
          <a:bodyPr wrap="square" lIns="0" tIns="0" rIns="0" bIns="0" rtlCol="0"/>
          <a:lstStyle/>
          <a:p>
            <a:pPr defTabSz="829178">
              <a:defRPr/>
            </a:pPr>
            <a:endParaRPr sz="1632">
              <a:solidFill>
                <a:prstClr val="black"/>
              </a:solidFill>
              <a:latin typeface="Calibri"/>
            </a:endParaRPr>
          </a:p>
        </p:txBody>
      </p:sp>
      <p:sp>
        <p:nvSpPr>
          <p:cNvPr id="185" name="object 20"/>
          <p:cNvSpPr/>
          <p:nvPr/>
        </p:nvSpPr>
        <p:spPr>
          <a:xfrm>
            <a:off x="8397415" y="2351621"/>
            <a:ext cx="36277" cy="0"/>
          </a:xfrm>
          <a:custGeom>
            <a:avLst/>
            <a:gdLst/>
            <a:ahLst/>
            <a:cxnLst/>
            <a:rect l="l" t="t" r="r" b="b"/>
            <a:pathLst>
              <a:path w="40005">
                <a:moveTo>
                  <a:pt x="0" y="0"/>
                </a:moveTo>
                <a:lnTo>
                  <a:pt x="39903" y="0"/>
                </a:lnTo>
              </a:path>
            </a:pathLst>
          </a:custGeom>
          <a:ln w="12700">
            <a:solidFill>
              <a:schemeClr val="accent1"/>
            </a:solidFill>
          </a:ln>
        </p:spPr>
        <p:txBody>
          <a:bodyPr wrap="square" lIns="0" tIns="0" rIns="0" bIns="0" rtlCol="0"/>
          <a:lstStyle/>
          <a:p>
            <a:pPr defTabSz="829178">
              <a:defRPr/>
            </a:pPr>
            <a:endParaRPr sz="1632">
              <a:solidFill>
                <a:prstClr val="black"/>
              </a:solidFill>
              <a:latin typeface="Calibri"/>
            </a:endParaRPr>
          </a:p>
        </p:txBody>
      </p:sp>
      <p:sp>
        <p:nvSpPr>
          <p:cNvPr id="186" name="object 21"/>
          <p:cNvSpPr/>
          <p:nvPr/>
        </p:nvSpPr>
        <p:spPr>
          <a:xfrm>
            <a:off x="7949566" y="2351620"/>
            <a:ext cx="159365" cy="41458"/>
          </a:xfrm>
          <a:custGeom>
            <a:avLst/>
            <a:gdLst/>
            <a:ahLst/>
            <a:cxnLst/>
            <a:rect l="l" t="t" r="r" b="b"/>
            <a:pathLst>
              <a:path w="118744">
                <a:moveTo>
                  <a:pt x="0" y="0"/>
                </a:moveTo>
                <a:lnTo>
                  <a:pt x="118237" y="0"/>
                </a:lnTo>
              </a:path>
            </a:pathLst>
          </a:custGeom>
          <a:ln w="12700">
            <a:solidFill>
              <a:schemeClr val="accent1"/>
            </a:solidFill>
          </a:ln>
        </p:spPr>
        <p:txBody>
          <a:bodyPr wrap="square" lIns="0" tIns="0" rIns="0" bIns="0" rtlCol="0"/>
          <a:lstStyle/>
          <a:p>
            <a:pPr defTabSz="829178">
              <a:defRPr/>
            </a:pPr>
            <a:endParaRPr sz="1632">
              <a:solidFill>
                <a:prstClr val="black"/>
              </a:solidFill>
              <a:latin typeface="Calibri"/>
            </a:endParaRPr>
          </a:p>
        </p:txBody>
      </p:sp>
      <p:sp>
        <p:nvSpPr>
          <p:cNvPr id="187" name="object 22"/>
          <p:cNvSpPr/>
          <p:nvPr/>
        </p:nvSpPr>
        <p:spPr>
          <a:xfrm rot="10800000">
            <a:off x="7918232" y="2320097"/>
            <a:ext cx="81190" cy="81190"/>
          </a:xfrm>
          <a:custGeom>
            <a:avLst/>
            <a:gdLst/>
            <a:ahLst/>
            <a:cxnLst/>
            <a:rect l="l" t="t" r="r" b="b"/>
            <a:pathLst>
              <a:path w="89535" h="89535">
                <a:moveTo>
                  <a:pt x="0" y="0"/>
                </a:moveTo>
                <a:lnTo>
                  <a:pt x="0" y="89408"/>
                </a:lnTo>
                <a:lnTo>
                  <a:pt x="89407" y="44703"/>
                </a:lnTo>
                <a:lnTo>
                  <a:pt x="0" y="0"/>
                </a:lnTo>
                <a:close/>
              </a:path>
            </a:pathLst>
          </a:custGeom>
          <a:solidFill>
            <a:srgbClr val="FFC000"/>
          </a:solidFill>
          <a:ln>
            <a:solidFill>
              <a:schemeClr val="accent1"/>
            </a:solidFill>
          </a:ln>
        </p:spPr>
        <p:txBody>
          <a:bodyPr wrap="square" lIns="0" tIns="0" rIns="0" bIns="0" rtlCol="0"/>
          <a:lstStyle/>
          <a:p>
            <a:pPr defTabSz="829178">
              <a:defRPr/>
            </a:pPr>
            <a:endParaRPr sz="1632">
              <a:solidFill>
                <a:prstClr val="black"/>
              </a:solidFill>
              <a:latin typeface="Calibri"/>
            </a:endParaRPr>
          </a:p>
        </p:txBody>
      </p:sp>
      <p:sp>
        <p:nvSpPr>
          <p:cNvPr id="188" name="object 23"/>
          <p:cNvSpPr txBox="1"/>
          <p:nvPr/>
        </p:nvSpPr>
        <p:spPr>
          <a:xfrm>
            <a:off x="8081594" y="2299906"/>
            <a:ext cx="365069" cy="111569"/>
          </a:xfrm>
          <a:prstGeom prst="rect">
            <a:avLst/>
          </a:prstGeom>
          <a:noFill/>
          <a:ln>
            <a:noFill/>
          </a:ln>
        </p:spPr>
        <p:txBody>
          <a:bodyPr vert="horz" wrap="square" lIns="0" tIns="0" rIns="0" bIns="0" rtlCol="0">
            <a:spAutoFit/>
          </a:bodyPr>
          <a:lstStyle/>
          <a:p>
            <a:pPr marL="11516" defTabSz="829178">
              <a:defRPr/>
            </a:pPr>
            <a:r>
              <a:rPr lang="en-US" sz="725" spc="-9">
                <a:solidFill>
                  <a:prstClr val="black"/>
                </a:solidFill>
                <a:latin typeface="Calibri"/>
                <a:cs typeface="Calibri"/>
              </a:rPr>
              <a:t>Follows</a:t>
            </a:r>
            <a:endParaRPr sz="725">
              <a:solidFill>
                <a:prstClr val="black"/>
              </a:solidFill>
              <a:latin typeface="Calibri"/>
              <a:cs typeface="Calibri"/>
            </a:endParaRPr>
          </a:p>
        </p:txBody>
      </p:sp>
      <p:sp>
        <p:nvSpPr>
          <p:cNvPr id="189" name="object 21"/>
          <p:cNvSpPr/>
          <p:nvPr/>
        </p:nvSpPr>
        <p:spPr>
          <a:xfrm>
            <a:off x="8349117" y="2357786"/>
            <a:ext cx="237362" cy="41458"/>
          </a:xfrm>
          <a:custGeom>
            <a:avLst/>
            <a:gdLst/>
            <a:ahLst/>
            <a:cxnLst/>
            <a:rect l="l" t="t" r="r" b="b"/>
            <a:pathLst>
              <a:path w="118744">
                <a:moveTo>
                  <a:pt x="0" y="0"/>
                </a:moveTo>
                <a:lnTo>
                  <a:pt x="118237" y="0"/>
                </a:lnTo>
              </a:path>
            </a:pathLst>
          </a:custGeom>
          <a:ln w="12700">
            <a:solidFill>
              <a:schemeClr val="accent1"/>
            </a:solidFill>
          </a:ln>
        </p:spPr>
        <p:txBody>
          <a:bodyPr wrap="square" lIns="0" tIns="0" rIns="0" bIns="0" rtlCol="0"/>
          <a:lstStyle/>
          <a:p>
            <a:pPr defTabSz="829178">
              <a:defRPr/>
            </a:pPr>
            <a:endParaRPr sz="1632">
              <a:solidFill>
                <a:prstClr val="black"/>
              </a:solidFill>
              <a:latin typeface="Calibri"/>
            </a:endParaRPr>
          </a:p>
        </p:txBody>
      </p:sp>
      <p:sp>
        <p:nvSpPr>
          <p:cNvPr id="190" name="object 20"/>
          <p:cNvSpPr/>
          <p:nvPr/>
        </p:nvSpPr>
        <p:spPr>
          <a:xfrm>
            <a:off x="9883661" y="2369027"/>
            <a:ext cx="36277" cy="0"/>
          </a:xfrm>
          <a:custGeom>
            <a:avLst/>
            <a:gdLst/>
            <a:ahLst/>
            <a:cxnLst/>
            <a:rect l="l" t="t" r="r" b="b"/>
            <a:pathLst>
              <a:path w="40005">
                <a:moveTo>
                  <a:pt x="0" y="0"/>
                </a:moveTo>
                <a:lnTo>
                  <a:pt x="39903" y="0"/>
                </a:lnTo>
              </a:path>
            </a:pathLst>
          </a:custGeom>
          <a:ln w="12700">
            <a:solidFill>
              <a:schemeClr val="accent1"/>
            </a:solidFill>
          </a:ln>
        </p:spPr>
        <p:txBody>
          <a:bodyPr wrap="square" lIns="0" tIns="0" rIns="0" bIns="0" rtlCol="0"/>
          <a:lstStyle/>
          <a:p>
            <a:pPr defTabSz="829178">
              <a:defRPr/>
            </a:pPr>
            <a:endParaRPr sz="1632">
              <a:solidFill>
                <a:prstClr val="black"/>
              </a:solidFill>
              <a:latin typeface="Calibri"/>
            </a:endParaRPr>
          </a:p>
        </p:txBody>
      </p:sp>
      <p:sp>
        <p:nvSpPr>
          <p:cNvPr id="191" name="object 21"/>
          <p:cNvSpPr/>
          <p:nvPr/>
        </p:nvSpPr>
        <p:spPr>
          <a:xfrm>
            <a:off x="9435812" y="2369026"/>
            <a:ext cx="159365" cy="41458"/>
          </a:xfrm>
          <a:custGeom>
            <a:avLst/>
            <a:gdLst/>
            <a:ahLst/>
            <a:cxnLst/>
            <a:rect l="l" t="t" r="r" b="b"/>
            <a:pathLst>
              <a:path w="118744">
                <a:moveTo>
                  <a:pt x="0" y="0"/>
                </a:moveTo>
                <a:lnTo>
                  <a:pt x="118237" y="0"/>
                </a:lnTo>
              </a:path>
            </a:pathLst>
          </a:custGeom>
          <a:ln w="12700">
            <a:solidFill>
              <a:schemeClr val="accent1"/>
            </a:solidFill>
          </a:ln>
        </p:spPr>
        <p:txBody>
          <a:bodyPr wrap="square" lIns="0" tIns="0" rIns="0" bIns="0" rtlCol="0"/>
          <a:lstStyle/>
          <a:p>
            <a:pPr defTabSz="829178">
              <a:defRPr/>
            </a:pPr>
            <a:endParaRPr sz="1632">
              <a:solidFill>
                <a:prstClr val="black"/>
              </a:solidFill>
              <a:latin typeface="Calibri"/>
            </a:endParaRPr>
          </a:p>
        </p:txBody>
      </p:sp>
      <p:sp>
        <p:nvSpPr>
          <p:cNvPr id="192" name="object 22"/>
          <p:cNvSpPr/>
          <p:nvPr/>
        </p:nvSpPr>
        <p:spPr>
          <a:xfrm rot="10800000">
            <a:off x="9404478" y="2337503"/>
            <a:ext cx="81190" cy="81190"/>
          </a:xfrm>
          <a:custGeom>
            <a:avLst/>
            <a:gdLst/>
            <a:ahLst/>
            <a:cxnLst/>
            <a:rect l="l" t="t" r="r" b="b"/>
            <a:pathLst>
              <a:path w="89535" h="89535">
                <a:moveTo>
                  <a:pt x="0" y="0"/>
                </a:moveTo>
                <a:lnTo>
                  <a:pt x="0" y="89408"/>
                </a:lnTo>
                <a:lnTo>
                  <a:pt x="89407" y="44703"/>
                </a:lnTo>
                <a:lnTo>
                  <a:pt x="0" y="0"/>
                </a:lnTo>
                <a:close/>
              </a:path>
            </a:pathLst>
          </a:custGeom>
          <a:solidFill>
            <a:srgbClr val="FFC000"/>
          </a:solidFill>
          <a:ln>
            <a:solidFill>
              <a:schemeClr val="accent1"/>
            </a:solidFill>
          </a:ln>
        </p:spPr>
        <p:txBody>
          <a:bodyPr wrap="square" lIns="0" tIns="0" rIns="0" bIns="0" rtlCol="0"/>
          <a:lstStyle/>
          <a:p>
            <a:pPr defTabSz="829178">
              <a:defRPr/>
            </a:pPr>
            <a:endParaRPr sz="1632">
              <a:solidFill>
                <a:prstClr val="black"/>
              </a:solidFill>
              <a:latin typeface="Calibri"/>
            </a:endParaRPr>
          </a:p>
        </p:txBody>
      </p:sp>
      <p:sp>
        <p:nvSpPr>
          <p:cNvPr id="193" name="object 23"/>
          <p:cNvSpPr txBox="1"/>
          <p:nvPr/>
        </p:nvSpPr>
        <p:spPr>
          <a:xfrm>
            <a:off x="9567840" y="2317312"/>
            <a:ext cx="365069" cy="111569"/>
          </a:xfrm>
          <a:prstGeom prst="rect">
            <a:avLst/>
          </a:prstGeom>
          <a:noFill/>
          <a:ln>
            <a:noFill/>
          </a:ln>
        </p:spPr>
        <p:txBody>
          <a:bodyPr vert="horz" wrap="square" lIns="0" tIns="0" rIns="0" bIns="0" rtlCol="0">
            <a:spAutoFit/>
          </a:bodyPr>
          <a:lstStyle/>
          <a:p>
            <a:pPr marL="11516" defTabSz="829178">
              <a:defRPr/>
            </a:pPr>
            <a:r>
              <a:rPr lang="en-US" sz="725" spc="-9">
                <a:solidFill>
                  <a:prstClr val="black"/>
                </a:solidFill>
                <a:latin typeface="Calibri"/>
                <a:cs typeface="Calibri"/>
              </a:rPr>
              <a:t>Follows</a:t>
            </a:r>
            <a:endParaRPr sz="725">
              <a:solidFill>
                <a:prstClr val="black"/>
              </a:solidFill>
              <a:latin typeface="Calibri"/>
              <a:cs typeface="Calibri"/>
            </a:endParaRPr>
          </a:p>
        </p:txBody>
      </p:sp>
      <p:sp>
        <p:nvSpPr>
          <p:cNvPr id="195" name="object 145"/>
          <p:cNvSpPr txBox="1"/>
          <p:nvPr/>
        </p:nvSpPr>
        <p:spPr>
          <a:xfrm>
            <a:off x="10011450" y="4671507"/>
            <a:ext cx="437622" cy="111569"/>
          </a:xfrm>
          <a:prstGeom prst="rect">
            <a:avLst/>
          </a:prstGeom>
        </p:spPr>
        <p:txBody>
          <a:bodyPr vert="horz" wrap="square" lIns="0" tIns="0" rIns="0" bIns="0" rtlCol="0">
            <a:spAutoFit/>
          </a:bodyPr>
          <a:lstStyle/>
          <a:p>
            <a:pPr marL="11516" defTabSz="829178">
              <a:defRPr/>
            </a:pPr>
            <a:r>
              <a:rPr sz="725" spc="-14" dirty="0">
                <a:solidFill>
                  <a:prstClr val="black"/>
                </a:solidFill>
                <a:latin typeface="Calibri"/>
                <a:cs typeface="Calibri"/>
              </a:rPr>
              <a:t>H</a:t>
            </a:r>
            <a:r>
              <a:rPr sz="725" spc="23" dirty="0">
                <a:solidFill>
                  <a:prstClr val="black"/>
                </a:solidFill>
                <a:latin typeface="Calibri"/>
                <a:cs typeface="Calibri"/>
              </a:rPr>
              <a:t>a</a:t>
            </a:r>
            <a:r>
              <a:rPr sz="725" spc="-5" dirty="0">
                <a:solidFill>
                  <a:prstClr val="black"/>
                </a:solidFill>
                <a:latin typeface="Calibri"/>
                <a:cs typeface="Calibri"/>
              </a:rPr>
              <a:t>s </a:t>
            </a:r>
            <a:r>
              <a:rPr sz="725" spc="-9" dirty="0">
                <a:solidFill>
                  <a:prstClr val="black"/>
                </a:solidFill>
                <a:latin typeface="Calibri"/>
                <a:cs typeface="Calibri"/>
              </a:rPr>
              <a:t>outp</a:t>
            </a:r>
            <a:r>
              <a:rPr sz="725" spc="23" dirty="0">
                <a:solidFill>
                  <a:prstClr val="black"/>
                </a:solidFill>
                <a:latin typeface="Calibri"/>
                <a:cs typeface="Calibri"/>
              </a:rPr>
              <a:t>u</a:t>
            </a:r>
            <a:r>
              <a:rPr sz="725" spc="-5" dirty="0">
                <a:solidFill>
                  <a:prstClr val="black"/>
                </a:solidFill>
                <a:latin typeface="Calibri"/>
                <a:cs typeface="Calibri"/>
              </a:rPr>
              <a:t>t</a:t>
            </a:r>
            <a:endParaRPr sz="725">
              <a:solidFill>
                <a:prstClr val="black"/>
              </a:solidFill>
              <a:latin typeface="Calibri"/>
              <a:cs typeface="Calibri"/>
            </a:endParaRPr>
          </a:p>
        </p:txBody>
      </p:sp>
      <p:sp>
        <p:nvSpPr>
          <p:cNvPr id="196" name="object 130"/>
          <p:cNvSpPr/>
          <p:nvPr/>
        </p:nvSpPr>
        <p:spPr>
          <a:xfrm flipH="1">
            <a:off x="10270275" y="2582856"/>
            <a:ext cx="360646" cy="2656513"/>
          </a:xfrm>
          <a:custGeom>
            <a:avLst/>
            <a:gdLst/>
            <a:ahLst/>
            <a:cxnLst/>
            <a:rect l="l" t="t" r="r" b="b"/>
            <a:pathLst>
              <a:path w="853439" h="2810510">
                <a:moveTo>
                  <a:pt x="0" y="0"/>
                </a:moveTo>
                <a:lnTo>
                  <a:pt x="35883" y="47216"/>
                </a:lnTo>
                <a:lnTo>
                  <a:pt x="68095" y="90033"/>
                </a:lnTo>
                <a:lnTo>
                  <a:pt x="96917" y="128847"/>
                </a:lnTo>
                <a:lnTo>
                  <a:pt x="122632" y="164054"/>
                </a:lnTo>
                <a:lnTo>
                  <a:pt x="145522" y="196052"/>
                </a:lnTo>
                <a:lnTo>
                  <a:pt x="183957" y="252006"/>
                </a:lnTo>
                <a:lnTo>
                  <a:pt x="214484" y="299884"/>
                </a:lnTo>
                <a:lnTo>
                  <a:pt x="239363" y="342859"/>
                </a:lnTo>
                <a:lnTo>
                  <a:pt x="260852" y="384108"/>
                </a:lnTo>
                <a:lnTo>
                  <a:pt x="281213" y="426803"/>
                </a:lnTo>
                <a:lnTo>
                  <a:pt x="302706" y="474120"/>
                </a:lnTo>
                <a:lnTo>
                  <a:pt x="314583" y="500503"/>
                </a:lnTo>
                <a:lnTo>
                  <a:pt x="327590" y="529233"/>
                </a:lnTo>
                <a:lnTo>
                  <a:pt x="342011" y="560704"/>
                </a:lnTo>
                <a:lnTo>
                  <a:pt x="364939" y="610035"/>
                </a:lnTo>
                <a:lnTo>
                  <a:pt x="390761" y="665604"/>
                </a:lnTo>
                <a:lnTo>
                  <a:pt x="419041" y="727480"/>
                </a:lnTo>
                <a:lnTo>
                  <a:pt x="449342" y="795730"/>
                </a:lnTo>
                <a:lnTo>
                  <a:pt x="481228" y="870422"/>
                </a:lnTo>
                <a:lnTo>
                  <a:pt x="514264" y="951624"/>
                </a:lnTo>
                <a:lnTo>
                  <a:pt x="548013" y="1039405"/>
                </a:lnTo>
                <a:lnTo>
                  <a:pt x="582038" y="1133832"/>
                </a:lnTo>
                <a:lnTo>
                  <a:pt x="615905" y="1234974"/>
                </a:lnTo>
                <a:lnTo>
                  <a:pt x="649176" y="1342897"/>
                </a:lnTo>
                <a:lnTo>
                  <a:pt x="681415" y="1457672"/>
                </a:lnTo>
                <a:lnTo>
                  <a:pt x="712187" y="1579364"/>
                </a:lnTo>
                <a:lnTo>
                  <a:pt x="741055" y="1708043"/>
                </a:lnTo>
                <a:lnTo>
                  <a:pt x="767583" y="1843777"/>
                </a:lnTo>
                <a:lnTo>
                  <a:pt x="791335" y="1986633"/>
                </a:lnTo>
                <a:lnTo>
                  <a:pt x="811874" y="2136679"/>
                </a:lnTo>
                <a:lnTo>
                  <a:pt x="828765" y="2293984"/>
                </a:lnTo>
                <a:lnTo>
                  <a:pt x="841571" y="2458615"/>
                </a:lnTo>
                <a:lnTo>
                  <a:pt x="849857" y="2630640"/>
                </a:lnTo>
                <a:lnTo>
                  <a:pt x="853186" y="2810129"/>
                </a:lnTo>
              </a:path>
            </a:pathLst>
          </a:custGeom>
          <a:ln w="12700">
            <a:solidFill>
              <a:srgbClr val="5B9BD4"/>
            </a:solidFill>
          </a:ln>
        </p:spPr>
        <p:txBody>
          <a:bodyPr wrap="square" lIns="0" tIns="0" rIns="0" bIns="0" rtlCol="0"/>
          <a:lstStyle/>
          <a:p>
            <a:pPr defTabSz="829178">
              <a:defRPr/>
            </a:pPr>
            <a:endParaRPr sz="1632">
              <a:solidFill>
                <a:prstClr val="black"/>
              </a:solidFill>
              <a:latin typeface="Calibri"/>
            </a:endParaRPr>
          </a:p>
        </p:txBody>
      </p:sp>
      <p:sp>
        <p:nvSpPr>
          <p:cNvPr id="197" name="object 131"/>
          <p:cNvSpPr/>
          <p:nvPr/>
        </p:nvSpPr>
        <p:spPr>
          <a:xfrm flipH="1">
            <a:off x="10222859" y="5187246"/>
            <a:ext cx="101494" cy="52122"/>
          </a:xfrm>
          <a:custGeom>
            <a:avLst/>
            <a:gdLst/>
            <a:ahLst/>
            <a:cxnLst/>
            <a:rect l="l" t="t" r="r" b="b"/>
            <a:pathLst>
              <a:path w="89535" h="89535">
                <a:moveTo>
                  <a:pt x="0" y="0"/>
                </a:moveTo>
                <a:lnTo>
                  <a:pt x="44450" y="89534"/>
                </a:lnTo>
                <a:lnTo>
                  <a:pt x="89407" y="253"/>
                </a:lnTo>
                <a:lnTo>
                  <a:pt x="0" y="0"/>
                </a:lnTo>
                <a:close/>
              </a:path>
            </a:pathLst>
          </a:custGeom>
          <a:solidFill>
            <a:schemeClr val="bg1">
              <a:lumMod val="75000"/>
            </a:schemeClr>
          </a:solidFill>
        </p:spPr>
        <p:txBody>
          <a:bodyPr wrap="square" lIns="0" tIns="0" rIns="0" bIns="0" rtlCol="0"/>
          <a:lstStyle/>
          <a:p>
            <a:pPr defTabSz="829178">
              <a:defRPr/>
            </a:pPr>
            <a:endParaRPr sz="1632">
              <a:solidFill>
                <a:prstClr val="black"/>
              </a:solidFill>
              <a:latin typeface="Calibri"/>
            </a:endParaRPr>
          </a:p>
        </p:txBody>
      </p:sp>
      <p:sp>
        <p:nvSpPr>
          <p:cNvPr id="122" name="object 122"/>
          <p:cNvSpPr txBox="1"/>
          <p:nvPr/>
        </p:nvSpPr>
        <p:spPr>
          <a:xfrm>
            <a:off x="7685029" y="1952298"/>
            <a:ext cx="275241" cy="104644"/>
          </a:xfrm>
          <a:prstGeom prst="rect">
            <a:avLst/>
          </a:prstGeom>
          <a:solidFill>
            <a:schemeClr val="bg1">
              <a:alpha val="92000"/>
            </a:schemeClr>
          </a:solidFill>
          <a:ln>
            <a:noFill/>
          </a:ln>
        </p:spPr>
        <p:txBody>
          <a:bodyPr vert="horz" wrap="square" lIns="0" tIns="0" rIns="0" bIns="0" rtlCol="0">
            <a:spAutoFit/>
          </a:bodyPr>
          <a:lstStyle/>
          <a:p>
            <a:pPr marL="11516" defTabSz="829178">
              <a:defRPr/>
            </a:pPr>
            <a:r>
              <a:rPr sz="680" spc="18" dirty="0">
                <a:solidFill>
                  <a:prstClr val="black"/>
                </a:solidFill>
                <a:latin typeface="Calibri"/>
                <a:cs typeface="Calibri"/>
              </a:rPr>
              <a:t>P</a:t>
            </a:r>
            <a:r>
              <a:rPr sz="680" spc="14" dirty="0">
                <a:solidFill>
                  <a:prstClr val="black"/>
                </a:solidFill>
                <a:latin typeface="Calibri"/>
                <a:cs typeface="Calibri"/>
              </a:rPr>
              <a:t>a</a:t>
            </a:r>
            <a:r>
              <a:rPr sz="680" spc="23" dirty="0">
                <a:solidFill>
                  <a:prstClr val="black"/>
                </a:solidFill>
                <a:latin typeface="Calibri"/>
                <a:cs typeface="Calibri"/>
              </a:rPr>
              <a:t>r</a:t>
            </a:r>
            <a:r>
              <a:rPr sz="680" spc="9" dirty="0">
                <a:solidFill>
                  <a:prstClr val="black"/>
                </a:solidFill>
                <a:latin typeface="Calibri"/>
                <a:cs typeface="Calibri"/>
              </a:rPr>
              <a:t>t</a:t>
            </a:r>
            <a:r>
              <a:rPr sz="680" spc="14" dirty="0">
                <a:solidFill>
                  <a:prstClr val="black"/>
                </a:solidFill>
                <a:latin typeface="Calibri"/>
                <a:cs typeface="Calibri"/>
              </a:rPr>
              <a:t> o</a:t>
            </a:r>
            <a:r>
              <a:rPr sz="680" spc="9" dirty="0">
                <a:solidFill>
                  <a:prstClr val="black"/>
                </a:solidFill>
                <a:latin typeface="Calibri"/>
                <a:cs typeface="Calibri"/>
              </a:rPr>
              <a:t>f</a:t>
            </a:r>
            <a:endParaRPr sz="680">
              <a:solidFill>
                <a:prstClr val="black"/>
              </a:solidFill>
              <a:latin typeface="Calibri"/>
              <a:cs typeface="Calibri"/>
            </a:endParaRPr>
          </a:p>
        </p:txBody>
      </p:sp>
      <p:sp>
        <p:nvSpPr>
          <p:cNvPr id="201" name="object 89"/>
          <p:cNvSpPr/>
          <p:nvPr/>
        </p:nvSpPr>
        <p:spPr>
          <a:xfrm>
            <a:off x="6669516" y="642614"/>
            <a:ext cx="81190" cy="81190"/>
          </a:xfrm>
          <a:custGeom>
            <a:avLst/>
            <a:gdLst/>
            <a:ahLst/>
            <a:cxnLst/>
            <a:rect l="l" t="t" r="r" b="b"/>
            <a:pathLst>
              <a:path w="89535" h="89535">
                <a:moveTo>
                  <a:pt x="44703" y="0"/>
                </a:moveTo>
                <a:lnTo>
                  <a:pt x="0" y="89407"/>
                </a:lnTo>
                <a:lnTo>
                  <a:pt x="89408" y="89407"/>
                </a:lnTo>
                <a:lnTo>
                  <a:pt x="44703" y="0"/>
                </a:lnTo>
                <a:close/>
              </a:path>
            </a:pathLst>
          </a:custGeom>
          <a:solidFill>
            <a:srgbClr val="FFC000"/>
          </a:solidFill>
          <a:ln>
            <a:solidFill>
              <a:srgbClr val="5B9BD4"/>
            </a:solidFill>
          </a:ln>
        </p:spPr>
        <p:txBody>
          <a:bodyPr wrap="square" lIns="0" tIns="0" rIns="0" bIns="0" rtlCol="0"/>
          <a:lstStyle/>
          <a:p>
            <a:pPr defTabSz="829178">
              <a:defRPr/>
            </a:pPr>
            <a:endParaRPr sz="1814">
              <a:solidFill>
                <a:prstClr val="black"/>
              </a:solidFill>
              <a:latin typeface="Calibri"/>
            </a:endParaRPr>
          </a:p>
        </p:txBody>
      </p:sp>
      <p:sp>
        <p:nvSpPr>
          <p:cNvPr id="162" name="object 89"/>
          <p:cNvSpPr/>
          <p:nvPr/>
        </p:nvSpPr>
        <p:spPr>
          <a:xfrm>
            <a:off x="6658428" y="1139910"/>
            <a:ext cx="70598" cy="77947"/>
          </a:xfrm>
          <a:custGeom>
            <a:avLst/>
            <a:gdLst/>
            <a:ahLst/>
            <a:cxnLst/>
            <a:rect l="l" t="t" r="r" b="b"/>
            <a:pathLst>
              <a:path w="89535" h="89535">
                <a:moveTo>
                  <a:pt x="44703" y="0"/>
                </a:moveTo>
                <a:lnTo>
                  <a:pt x="0" y="89407"/>
                </a:lnTo>
                <a:lnTo>
                  <a:pt x="89408" y="89407"/>
                </a:lnTo>
                <a:lnTo>
                  <a:pt x="44703" y="0"/>
                </a:lnTo>
                <a:close/>
              </a:path>
            </a:pathLst>
          </a:custGeom>
          <a:solidFill>
            <a:srgbClr val="FFC000"/>
          </a:solidFill>
          <a:ln>
            <a:solidFill>
              <a:srgbClr val="5B9BD4"/>
            </a:solidFill>
          </a:ln>
        </p:spPr>
        <p:txBody>
          <a:bodyPr wrap="square" lIns="0" tIns="0" rIns="0" bIns="0" rtlCol="0"/>
          <a:lstStyle/>
          <a:p>
            <a:pPr defTabSz="829178">
              <a:defRPr/>
            </a:pPr>
            <a:endParaRPr sz="1632">
              <a:solidFill>
                <a:prstClr val="black"/>
              </a:solidFill>
              <a:latin typeface="Calibri"/>
            </a:endParaRPr>
          </a:p>
        </p:txBody>
      </p:sp>
      <p:sp>
        <p:nvSpPr>
          <p:cNvPr id="36" name="object 36"/>
          <p:cNvSpPr txBox="1"/>
          <p:nvPr/>
        </p:nvSpPr>
        <p:spPr>
          <a:xfrm>
            <a:off x="8660811" y="2170901"/>
            <a:ext cx="666451" cy="390876"/>
          </a:xfrm>
          <a:prstGeom prst="rect">
            <a:avLst/>
          </a:prstGeom>
          <a:solidFill>
            <a:srgbClr val="FFC000"/>
          </a:solidFill>
          <a:ln>
            <a:solidFill>
              <a:srgbClr val="FFC000"/>
            </a:solidFill>
          </a:ln>
        </p:spPr>
        <p:txBody>
          <a:bodyPr vert="horz" wrap="square" lIns="0" tIns="0" rIns="0" bIns="0" rtlCol="0">
            <a:spAutoFit/>
          </a:bodyPr>
          <a:lstStyle/>
          <a:p>
            <a:pPr marL="3455" algn="ctr" defTabSz="829178">
              <a:defRPr/>
            </a:pPr>
            <a:r>
              <a:rPr sz="1270" spc="-9" dirty="0">
                <a:solidFill>
                  <a:prstClr val="black"/>
                </a:solidFill>
                <a:latin typeface="Calibri"/>
                <a:cs typeface="Calibri"/>
              </a:rPr>
              <a:t>U</a:t>
            </a:r>
            <a:r>
              <a:rPr sz="1270" spc="18" dirty="0">
                <a:solidFill>
                  <a:prstClr val="black"/>
                </a:solidFill>
                <a:latin typeface="Calibri"/>
                <a:cs typeface="Calibri"/>
              </a:rPr>
              <a:t>s</a:t>
            </a:r>
            <a:r>
              <a:rPr sz="1270" spc="5" dirty="0">
                <a:solidFill>
                  <a:prstClr val="black"/>
                </a:solidFill>
                <a:latin typeface="Calibri"/>
                <a:cs typeface="Calibri"/>
              </a:rPr>
              <a:t>e</a:t>
            </a:r>
            <a:endParaRPr sz="1270" dirty="0">
              <a:solidFill>
                <a:prstClr val="black"/>
              </a:solidFill>
              <a:latin typeface="Calibri"/>
              <a:cs typeface="Calibri"/>
            </a:endParaRPr>
          </a:p>
          <a:p>
            <a:pPr algn="ctr" defTabSz="829178">
              <a:defRPr/>
            </a:pPr>
            <a:r>
              <a:rPr sz="1270" spc="5" dirty="0">
                <a:solidFill>
                  <a:prstClr val="black"/>
                </a:solidFill>
                <a:latin typeface="Calibri"/>
                <a:cs typeface="Calibri"/>
              </a:rPr>
              <a:t>P</a:t>
            </a:r>
            <a:r>
              <a:rPr sz="1270" spc="-14" dirty="0">
                <a:solidFill>
                  <a:prstClr val="black"/>
                </a:solidFill>
                <a:latin typeface="Calibri"/>
                <a:cs typeface="Calibri"/>
              </a:rPr>
              <a:t>r</a:t>
            </a:r>
            <a:r>
              <a:rPr sz="1270" spc="-5" dirty="0">
                <a:solidFill>
                  <a:prstClr val="black"/>
                </a:solidFill>
                <a:latin typeface="Calibri"/>
                <a:cs typeface="Calibri"/>
              </a:rPr>
              <a:t>o</a:t>
            </a:r>
            <a:r>
              <a:rPr sz="1270" spc="-14" dirty="0">
                <a:solidFill>
                  <a:prstClr val="black"/>
                </a:solidFill>
                <a:latin typeface="Calibri"/>
                <a:cs typeface="Calibri"/>
              </a:rPr>
              <a:t>c</a:t>
            </a:r>
            <a:r>
              <a:rPr sz="1270" spc="23" dirty="0">
                <a:solidFill>
                  <a:prstClr val="black"/>
                </a:solidFill>
                <a:latin typeface="Calibri"/>
                <a:cs typeface="Calibri"/>
              </a:rPr>
              <a:t>e</a:t>
            </a:r>
            <a:r>
              <a:rPr sz="1270" spc="-18" dirty="0">
                <a:solidFill>
                  <a:prstClr val="black"/>
                </a:solidFill>
                <a:latin typeface="Calibri"/>
                <a:cs typeface="Calibri"/>
              </a:rPr>
              <a:t>s</a:t>
            </a:r>
            <a:r>
              <a:rPr sz="1270" spc="5" dirty="0">
                <a:solidFill>
                  <a:prstClr val="black"/>
                </a:solidFill>
                <a:latin typeface="Calibri"/>
                <a:cs typeface="Calibri"/>
              </a:rPr>
              <a:t>s</a:t>
            </a:r>
            <a:endParaRPr sz="1270" dirty="0">
              <a:solidFill>
                <a:prstClr val="black"/>
              </a:solidFill>
              <a:latin typeface="Calibri"/>
              <a:cs typeface="Calibri"/>
            </a:endParaRPr>
          </a:p>
        </p:txBody>
      </p:sp>
      <p:sp>
        <p:nvSpPr>
          <p:cNvPr id="2" name="Slide Number Placeholder 1"/>
          <p:cNvSpPr>
            <a:spLocks noGrp="1"/>
          </p:cNvSpPr>
          <p:nvPr>
            <p:ph type="sldNum" sz="quarter" idx="7"/>
          </p:nvPr>
        </p:nvSpPr>
        <p:spPr/>
        <p:txBody>
          <a:bodyPr/>
          <a:lstStyle/>
          <a:p>
            <a:pPr defTabSz="829178"/>
            <a:fld id="{B6F15528-21DE-4FAA-801E-634DDDAF4B2B}" type="slidenum">
              <a:rPr lang="en-US">
                <a:solidFill>
                  <a:prstClr val="black">
                    <a:tint val="75000"/>
                  </a:prstClr>
                </a:solidFill>
                <a:latin typeface="Calibri"/>
              </a:rPr>
              <a:pPr defTabSz="829178"/>
              <a:t>153</a:t>
            </a:fld>
            <a:endParaRPr lang="en-US">
              <a:solidFill>
                <a:prstClr val="black">
                  <a:tint val="75000"/>
                </a:prstClr>
              </a:solidFill>
              <a:latin typeface="Calibri"/>
            </a:endParaRPr>
          </a:p>
        </p:txBody>
      </p:sp>
      <p:sp>
        <p:nvSpPr>
          <p:cNvPr id="152" name="object 158"/>
          <p:cNvSpPr/>
          <p:nvPr/>
        </p:nvSpPr>
        <p:spPr>
          <a:xfrm>
            <a:off x="9272811" y="3357475"/>
            <a:ext cx="281919" cy="620165"/>
          </a:xfrm>
          <a:custGeom>
            <a:avLst/>
            <a:gdLst/>
            <a:ahLst/>
            <a:cxnLst/>
            <a:rect l="l" t="t" r="r" b="b"/>
            <a:pathLst>
              <a:path w="311785" h="1470660">
                <a:moveTo>
                  <a:pt x="0" y="0"/>
                </a:moveTo>
                <a:lnTo>
                  <a:pt x="1105" y="57128"/>
                </a:lnTo>
                <a:lnTo>
                  <a:pt x="4310" y="118810"/>
                </a:lnTo>
                <a:lnTo>
                  <a:pt x="9442" y="184449"/>
                </a:lnTo>
                <a:lnTo>
                  <a:pt x="16331" y="253451"/>
                </a:lnTo>
                <a:lnTo>
                  <a:pt x="24806" y="325221"/>
                </a:lnTo>
                <a:lnTo>
                  <a:pt x="34698" y="399164"/>
                </a:lnTo>
                <a:lnTo>
                  <a:pt x="45834" y="474685"/>
                </a:lnTo>
                <a:lnTo>
                  <a:pt x="58046" y="551190"/>
                </a:lnTo>
                <a:lnTo>
                  <a:pt x="71161" y="628083"/>
                </a:lnTo>
                <a:lnTo>
                  <a:pt x="85010" y="704770"/>
                </a:lnTo>
                <a:lnTo>
                  <a:pt x="99422" y="780656"/>
                </a:lnTo>
                <a:lnTo>
                  <a:pt x="114226" y="855146"/>
                </a:lnTo>
                <a:lnTo>
                  <a:pt x="129252" y="927646"/>
                </a:lnTo>
                <a:lnTo>
                  <a:pt x="144330" y="997560"/>
                </a:lnTo>
                <a:lnTo>
                  <a:pt x="159287" y="1064293"/>
                </a:lnTo>
                <a:lnTo>
                  <a:pt x="173955" y="1127252"/>
                </a:lnTo>
                <a:lnTo>
                  <a:pt x="188162" y="1185840"/>
                </a:lnTo>
                <a:lnTo>
                  <a:pt x="201738" y="1239463"/>
                </a:lnTo>
                <a:lnTo>
                  <a:pt x="214512" y="1287527"/>
                </a:lnTo>
                <a:lnTo>
                  <a:pt x="226313" y="1329435"/>
                </a:lnTo>
                <a:lnTo>
                  <a:pt x="241615" y="1378883"/>
                </a:lnTo>
                <a:lnTo>
                  <a:pt x="255146" y="1415672"/>
                </a:lnTo>
                <a:lnTo>
                  <a:pt x="273541" y="1450833"/>
                </a:lnTo>
                <a:lnTo>
                  <a:pt x="304508" y="1470173"/>
                </a:lnTo>
                <a:lnTo>
                  <a:pt x="311476" y="1470060"/>
                </a:lnTo>
              </a:path>
            </a:pathLst>
          </a:custGeom>
          <a:ln w="12700">
            <a:solidFill>
              <a:srgbClr val="5B9BD4"/>
            </a:solidFill>
          </a:ln>
        </p:spPr>
        <p:txBody>
          <a:bodyPr wrap="square" lIns="0" tIns="0" rIns="0" bIns="0" rtlCol="0"/>
          <a:lstStyle/>
          <a:p>
            <a:pPr defTabSz="829178"/>
            <a:endParaRPr sz="1632">
              <a:solidFill>
                <a:prstClr val="black"/>
              </a:solidFill>
              <a:latin typeface="Calibri"/>
            </a:endParaRPr>
          </a:p>
        </p:txBody>
      </p:sp>
      <p:sp>
        <p:nvSpPr>
          <p:cNvPr id="154" name="object 161"/>
          <p:cNvSpPr txBox="1"/>
          <p:nvPr/>
        </p:nvSpPr>
        <p:spPr>
          <a:xfrm>
            <a:off x="9257892" y="3654710"/>
            <a:ext cx="576604" cy="104644"/>
          </a:xfrm>
          <a:prstGeom prst="rect">
            <a:avLst/>
          </a:prstGeom>
          <a:solidFill>
            <a:schemeClr val="bg1"/>
          </a:solidFill>
        </p:spPr>
        <p:txBody>
          <a:bodyPr vert="horz" wrap="square" lIns="0" tIns="0" rIns="0" bIns="0" rtlCol="0">
            <a:spAutoFit/>
          </a:bodyPr>
          <a:lstStyle/>
          <a:p>
            <a:pPr marL="11516" defTabSz="829178"/>
            <a:r>
              <a:rPr sz="680" spc="14" dirty="0">
                <a:solidFill>
                  <a:prstClr val="black"/>
                </a:solidFill>
                <a:latin typeface="Calibri"/>
                <a:cs typeface="Calibri"/>
              </a:rPr>
              <a:t>H</a:t>
            </a:r>
            <a:r>
              <a:rPr sz="680" spc="41" dirty="0">
                <a:solidFill>
                  <a:prstClr val="black"/>
                </a:solidFill>
                <a:latin typeface="Calibri"/>
                <a:cs typeface="Calibri"/>
              </a:rPr>
              <a:t>a</a:t>
            </a:r>
            <a:r>
              <a:rPr sz="680" spc="9" dirty="0">
                <a:solidFill>
                  <a:prstClr val="black"/>
                </a:solidFill>
                <a:latin typeface="Calibri"/>
                <a:cs typeface="Calibri"/>
              </a:rPr>
              <a:t>s</a:t>
            </a:r>
            <a:r>
              <a:rPr sz="680" spc="5" dirty="0">
                <a:solidFill>
                  <a:prstClr val="black"/>
                </a:solidFill>
                <a:latin typeface="Calibri"/>
                <a:cs typeface="Calibri"/>
              </a:rPr>
              <a:t> </a:t>
            </a:r>
            <a:r>
              <a:rPr sz="680" spc="14" dirty="0">
                <a:solidFill>
                  <a:prstClr val="black"/>
                </a:solidFill>
                <a:latin typeface="Calibri"/>
                <a:cs typeface="Calibri"/>
              </a:rPr>
              <a:t>o</a:t>
            </a:r>
            <a:r>
              <a:rPr sz="680" spc="9" dirty="0">
                <a:solidFill>
                  <a:prstClr val="black"/>
                </a:solidFill>
                <a:latin typeface="Calibri"/>
                <a:cs typeface="Calibri"/>
              </a:rPr>
              <a:t>utp</a:t>
            </a:r>
            <a:r>
              <a:rPr sz="680" spc="45" dirty="0">
                <a:solidFill>
                  <a:prstClr val="black"/>
                </a:solidFill>
                <a:latin typeface="Calibri"/>
                <a:cs typeface="Calibri"/>
              </a:rPr>
              <a:t>u</a:t>
            </a:r>
            <a:r>
              <a:rPr sz="680" spc="9" dirty="0">
                <a:solidFill>
                  <a:prstClr val="black"/>
                </a:solidFill>
                <a:latin typeface="Calibri"/>
                <a:cs typeface="Calibri"/>
              </a:rPr>
              <a:t>t</a:t>
            </a:r>
            <a:endParaRPr sz="680" dirty="0">
              <a:solidFill>
                <a:prstClr val="black"/>
              </a:solidFill>
              <a:latin typeface="Calibri"/>
              <a:cs typeface="Calibri"/>
            </a:endParaRPr>
          </a:p>
        </p:txBody>
      </p:sp>
      <p:sp>
        <p:nvSpPr>
          <p:cNvPr id="156" name="object 76"/>
          <p:cNvSpPr/>
          <p:nvPr/>
        </p:nvSpPr>
        <p:spPr>
          <a:xfrm>
            <a:off x="9395578" y="3785190"/>
            <a:ext cx="45789" cy="72686"/>
          </a:xfrm>
          <a:custGeom>
            <a:avLst/>
            <a:gdLst/>
            <a:ahLst/>
            <a:cxnLst/>
            <a:rect l="l" t="t" r="r" b="b"/>
            <a:pathLst>
              <a:path w="81914" h="100329">
                <a:moveTo>
                  <a:pt x="78740" y="0"/>
                </a:moveTo>
                <a:lnTo>
                  <a:pt x="0" y="42291"/>
                </a:lnTo>
                <a:lnTo>
                  <a:pt x="81661" y="99822"/>
                </a:lnTo>
                <a:lnTo>
                  <a:pt x="78740" y="0"/>
                </a:lnTo>
                <a:close/>
              </a:path>
            </a:pathLst>
          </a:custGeom>
          <a:solidFill>
            <a:srgbClr val="FFC000"/>
          </a:solidFill>
          <a:ln>
            <a:solidFill>
              <a:srgbClr val="5B9BD4"/>
            </a:solidFill>
          </a:ln>
        </p:spPr>
        <p:txBody>
          <a:bodyPr wrap="square" lIns="0" tIns="0" rIns="0" bIns="0" rtlCol="0"/>
          <a:lstStyle/>
          <a:p>
            <a:pPr defTabSz="829178"/>
            <a:endParaRPr sz="1632">
              <a:solidFill>
                <a:prstClr val="black"/>
              </a:solidFill>
              <a:latin typeface="Calibri"/>
            </a:endParaRPr>
          </a:p>
        </p:txBody>
      </p:sp>
      <p:sp>
        <p:nvSpPr>
          <p:cNvPr id="168" name="object 68"/>
          <p:cNvSpPr txBox="1"/>
          <p:nvPr/>
        </p:nvSpPr>
        <p:spPr>
          <a:xfrm>
            <a:off x="9147259" y="3855291"/>
            <a:ext cx="973829" cy="334835"/>
          </a:xfrm>
          <a:prstGeom prst="rect">
            <a:avLst/>
          </a:prstGeom>
          <a:solidFill>
            <a:schemeClr val="tx2">
              <a:lumMod val="40000"/>
              <a:lumOff val="60000"/>
            </a:schemeClr>
          </a:solidFill>
          <a:ln w="4767">
            <a:noFill/>
          </a:ln>
        </p:spPr>
        <p:txBody>
          <a:bodyPr vert="horz" wrap="square" lIns="0" tIns="0" rIns="0" bIns="0" rtlCol="0">
            <a:spAutoFit/>
          </a:bodyPr>
          <a:lstStyle/>
          <a:p>
            <a:pPr algn="ctr" defTabSz="981770"/>
            <a:r>
              <a:rPr lang="en-US" sz="2176" spc="5" dirty="0">
                <a:solidFill>
                  <a:prstClr val="black"/>
                </a:solidFill>
                <a:latin typeface="Calibri"/>
                <a:cs typeface="Calibri"/>
              </a:rPr>
              <a:t> </a:t>
            </a:r>
            <a:endParaRPr sz="1270" dirty="0">
              <a:solidFill>
                <a:prstClr val="black"/>
              </a:solidFill>
              <a:latin typeface="Calibri"/>
              <a:cs typeface="Calibri"/>
            </a:endParaRPr>
          </a:p>
        </p:txBody>
      </p:sp>
      <p:sp>
        <p:nvSpPr>
          <p:cNvPr id="3" name="TextBox 2"/>
          <p:cNvSpPr txBox="1"/>
          <p:nvPr/>
        </p:nvSpPr>
        <p:spPr>
          <a:xfrm>
            <a:off x="9116378" y="3794013"/>
            <a:ext cx="1114517" cy="483209"/>
          </a:xfrm>
          <a:prstGeom prst="rect">
            <a:avLst/>
          </a:prstGeom>
          <a:noFill/>
        </p:spPr>
        <p:txBody>
          <a:bodyPr wrap="square" rtlCol="0">
            <a:spAutoFit/>
          </a:bodyPr>
          <a:lstStyle/>
          <a:p>
            <a:pPr algn="ctr" defTabSz="829178"/>
            <a:r>
              <a:rPr lang="en-US" sz="1270" dirty="0">
                <a:solidFill>
                  <a:prstClr val="black"/>
                </a:solidFill>
                <a:latin typeface="Calibri"/>
                <a:cs typeface="Calibri"/>
              </a:rPr>
              <a:t>Maintenance Report</a:t>
            </a:r>
          </a:p>
        </p:txBody>
      </p:sp>
    </p:spTree>
    <p:extLst>
      <p:ext uri="{BB962C8B-B14F-4D97-AF65-F5344CB8AC3E}">
        <p14:creationId xmlns:p14="http://schemas.microsoft.com/office/powerpoint/2010/main" val="1932460743"/>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56" name="TextBox 255"/>
          <p:cNvSpPr txBox="1"/>
          <p:nvPr/>
        </p:nvSpPr>
        <p:spPr>
          <a:xfrm>
            <a:off x="7266085" y="2385779"/>
            <a:ext cx="1544626" cy="706347"/>
          </a:xfrm>
          <a:prstGeom prst="rect">
            <a:avLst/>
          </a:prstGeom>
          <a:noFill/>
          <a:ln>
            <a:noFill/>
          </a:ln>
        </p:spPr>
        <p:txBody>
          <a:bodyPr wrap="square" rtlCol="0">
            <a:spAutoFit/>
          </a:bodyPr>
          <a:lstStyle/>
          <a:p>
            <a:pPr algn="ctr" defTabSz="829178">
              <a:defRPr/>
            </a:pPr>
            <a:r>
              <a:rPr lang="en-US" sz="1995" dirty="0">
                <a:solidFill>
                  <a:prstClr val="black"/>
                </a:solidFill>
                <a:latin typeface="Calibri"/>
              </a:rPr>
              <a:t>Transformed-into</a:t>
            </a:r>
          </a:p>
        </p:txBody>
      </p:sp>
      <p:sp>
        <p:nvSpPr>
          <p:cNvPr id="4" name="TextBox 3"/>
          <p:cNvSpPr txBox="1"/>
          <p:nvPr/>
        </p:nvSpPr>
        <p:spPr>
          <a:xfrm>
            <a:off x="2872798" y="-7971"/>
            <a:ext cx="6330130" cy="538930"/>
          </a:xfrm>
          <a:prstGeom prst="rect">
            <a:avLst/>
          </a:prstGeom>
          <a:noFill/>
        </p:spPr>
        <p:txBody>
          <a:bodyPr wrap="square" rtlCol="0">
            <a:spAutoFit/>
          </a:bodyPr>
          <a:lstStyle/>
          <a:p>
            <a:pPr algn="ctr" defTabSz="829178">
              <a:defRPr/>
            </a:pPr>
            <a:r>
              <a:rPr lang="fr-CH" sz="2902" b="1" dirty="0" err="1">
                <a:solidFill>
                  <a:srgbClr val="00B050"/>
                </a:solidFill>
                <a:latin typeface="Calibri"/>
              </a:rPr>
              <a:t>Material</a:t>
            </a:r>
            <a:r>
              <a:rPr lang="fr-CH" sz="2902" b="1" dirty="0">
                <a:solidFill>
                  <a:srgbClr val="00B050"/>
                </a:solidFill>
                <a:latin typeface="Calibri"/>
              </a:rPr>
              <a:t> Entity</a:t>
            </a:r>
            <a:endParaRPr lang="en-GB" sz="2902" b="1" dirty="0">
              <a:solidFill>
                <a:srgbClr val="00B050"/>
              </a:solidFill>
              <a:latin typeface="Calibri"/>
            </a:endParaRPr>
          </a:p>
        </p:txBody>
      </p:sp>
      <p:sp>
        <p:nvSpPr>
          <p:cNvPr id="229" name="object 94"/>
          <p:cNvSpPr/>
          <p:nvPr/>
        </p:nvSpPr>
        <p:spPr>
          <a:xfrm>
            <a:off x="5656644" y="2296298"/>
            <a:ext cx="1609440" cy="893095"/>
          </a:xfrm>
          <a:custGeom>
            <a:avLst/>
            <a:gdLst/>
            <a:ahLst/>
            <a:cxnLst/>
            <a:rect l="l" t="t" r="r" b="b"/>
            <a:pathLst>
              <a:path w="1202054" h="572134">
                <a:moveTo>
                  <a:pt x="0" y="571969"/>
                </a:moveTo>
                <a:lnTo>
                  <a:pt x="1201826" y="571969"/>
                </a:lnTo>
                <a:lnTo>
                  <a:pt x="1201826" y="0"/>
                </a:lnTo>
                <a:lnTo>
                  <a:pt x="0" y="0"/>
                </a:lnTo>
                <a:lnTo>
                  <a:pt x="0" y="571969"/>
                </a:lnTo>
                <a:close/>
              </a:path>
            </a:pathLst>
          </a:custGeom>
          <a:solidFill>
            <a:schemeClr val="bg1">
              <a:lumMod val="85000"/>
            </a:schemeClr>
          </a:solidFill>
          <a:ln>
            <a:noFill/>
          </a:ln>
        </p:spPr>
        <p:txBody>
          <a:bodyPr wrap="square" lIns="0" tIns="0" rIns="0" bIns="0" rtlCol="0"/>
          <a:lstStyle/>
          <a:p>
            <a:pPr defTabSz="829178">
              <a:defRPr/>
            </a:pPr>
            <a:endParaRPr sz="1814">
              <a:solidFill>
                <a:prstClr val="black"/>
              </a:solidFill>
              <a:latin typeface="Calibri"/>
            </a:endParaRPr>
          </a:p>
        </p:txBody>
      </p:sp>
      <p:sp>
        <p:nvSpPr>
          <p:cNvPr id="230" name="object 95"/>
          <p:cNvSpPr/>
          <p:nvPr/>
        </p:nvSpPr>
        <p:spPr>
          <a:xfrm>
            <a:off x="6037863" y="535875"/>
            <a:ext cx="1090025" cy="551311"/>
          </a:xfrm>
          <a:custGeom>
            <a:avLst/>
            <a:gdLst/>
            <a:ahLst/>
            <a:cxnLst/>
            <a:rect l="l" t="t" r="r" b="b"/>
            <a:pathLst>
              <a:path w="1202054" h="572134">
                <a:moveTo>
                  <a:pt x="0" y="571969"/>
                </a:moveTo>
                <a:lnTo>
                  <a:pt x="1201826" y="571969"/>
                </a:lnTo>
                <a:lnTo>
                  <a:pt x="1201826" y="0"/>
                </a:lnTo>
                <a:lnTo>
                  <a:pt x="0" y="0"/>
                </a:lnTo>
                <a:lnTo>
                  <a:pt x="0" y="571969"/>
                </a:lnTo>
                <a:close/>
              </a:path>
            </a:pathLst>
          </a:custGeom>
          <a:ln w="4767">
            <a:noFill/>
          </a:ln>
        </p:spPr>
        <p:txBody>
          <a:bodyPr wrap="square" lIns="0" tIns="0" rIns="0" bIns="0" rtlCol="0"/>
          <a:lstStyle/>
          <a:p>
            <a:pPr defTabSz="829178">
              <a:defRPr/>
            </a:pPr>
            <a:endParaRPr sz="1632">
              <a:solidFill>
                <a:prstClr val="black"/>
              </a:solidFill>
              <a:latin typeface="Calibri"/>
            </a:endParaRPr>
          </a:p>
        </p:txBody>
      </p:sp>
      <p:sp>
        <p:nvSpPr>
          <p:cNvPr id="231" name="object 96"/>
          <p:cNvSpPr txBox="1"/>
          <p:nvPr/>
        </p:nvSpPr>
        <p:spPr>
          <a:xfrm>
            <a:off x="5916072" y="2535906"/>
            <a:ext cx="1236583" cy="446597"/>
          </a:xfrm>
          <a:prstGeom prst="rect">
            <a:avLst/>
          </a:prstGeom>
          <a:solidFill>
            <a:schemeClr val="bg1">
              <a:lumMod val="85000"/>
            </a:schemeClr>
          </a:solidFill>
          <a:ln w="4767">
            <a:noFill/>
          </a:ln>
        </p:spPr>
        <p:txBody>
          <a:bodyPr vert="horz" wrap="square" lIns="0" tIns="0" rIns="0" bIns="0" rtlCol="0">
            <a:spAutoFit/>
          </a:bodyPr>
          <a:lstStyle/>
          <a:p>
            <a:pPr defTabSz="829178">
              <a:defRPr/>
            </a:pPr>
            <a:r>
              <a:rPr lang="en-US" sz="2902" dirty="0">
                <a:solidFill>
                  <a:prstClr val="black"/>
                </a:solidFill>
                <a:latin typeface="Calibri"/>
                <a:cs typeface="Calibri"/>
              </a:rPr>
              <a:t>Product</a:t>
            </a:r>
          </a:p>
        </p:txBody>
      </p:sp>
      <p:sp>
        <p:nvSpPr>
          <p:cNvPr id="233" name="object 142"/>
          <p:cNvSpPr txBox="1"/>
          <p:nvPr/>
        </p:nvSpPr>
        <p:spPr>
          <a:xfrm>
            <a:off x="8830024" y="2284724"/>
            <a:ext cx="1964657" cy="893193"/>
          </a:xfrm>
          <a:prstGeom prst="rect">
            <a:avLst/>
          </a:prstGeom>
          <a:solidFill>
            <a:schemeClr val="bg1">
              <a:lumMod val="85000"/>
            </a:schemeClr>
          </a:solidFill>
          <a:ln w="4767">
            <a:noFill/>
          </a:ln>
        </p:spPr>
        <p:txBody>
          <a:bodyPr vert="horz" wrap="square" lIns="0" tIns="0" rIns="0" bIns="0" rtlCol="0">
            <a:spAutoFit/>
          </a:bodyPr>
          <a:lstStyle/>
          <a:p>
            <a:pPr marL="8061" algn="ctr" defTabSz="829178">
              <a:defRPr/>
            </a:pPr>
            <a:r>
              <a:rPr sz="2902" spc="9" dirty="0">
                <a:solidFill>
                  <a:prstClr val="black"/>
                </a:solidFill>
                <a:latin typeface="Calibri"/>
                <a:cs typeface="Calibri"/>
              </a:rPr>
              <a:t>W</a:t>
            </a:r>
            <a:r>
              <a:rPr sz="2902" spc="-32" dirty="0">
                <a:solidFill>
                  <a:prstClr val="black"/>
                </a:solidFill>
                <a:latin typeface="Calibri"/>
                <a:cs typeface="Calibri"/>
              </a:rPr>
              <a:t>a</a:t>
            </a:r>
            <a:r>
              <a:rPr sz="2902" spc="18" dirty="0">
                <a:solidFill>
                  <a:prstClr val="black"/>
                </a:solidFill>
                <a:latin typeface="Calibri"/>
                <a:cs typeface="Calibri"/>
              </a:rPr>
              <a:t>s</a:t>
            </a:r>
            <a:r>
              <a:rPr sz="2902" spc="5" dirty="0">
                <a:solidFill>
                  <a:prstClr val="black"/>
                </a:solidFill>
                <a:latin typeface="Calibri"/>
                <a:cs typeface="Calibri"/>
              </a:rPr>
              <a:t>te</a:t>
            </a:r>
            <a:r>
              <a:rPr lang="en-US" sz="2902" spc="5" dirty="0">
                <a:solidFill>
                  <a:prstClr val="black"/>
                </a:solidFill>
                <a:latin typeface="Calibri"/>
                <a:cs typeface="Calibri"/>
              </a:rPr>
              <a:t> Material</a:t>
            </a:r>
            <a:endParaRPr sz="2902" dirty="0">
              <a:solidFill>
                <a:prstClr val="black"/>
              </a:solidFill>
              <a:latin typeface="Calibri"/>
              <a:cs typeface="Calibri"/>
            </a:endParaRPr>
          </a:p>
        </p:txBody>
      </p:sp>
      <p:sp>
        <p:nvSpPr>
          <p:cNvPr id="235" name="object 147"/>
          <p:cNvSpPr txBox="1"/>
          <p:nvPr/>
        </p:nvSpPr>
        <p:spPr>
          <a:xfrm>
            <a:off x="1652257" y="2296249"/>
            <a:ext cx="2082020" cy="893193"/>
          </a:xfrm>
          <a:prstGeom prst="rect">
            <a:avLst/>
          </a:prstGeom>
          <a:solidFill>
            <a:schemeClr val="bg1">
              <a:lumMod val="85000"/>
            </a:schemeClr>
          </a:solidFill>
          <a:ln w="4767">
            <a:noFill/>
          </a:ln>
        </p:spPr>
        <p:txBody>
          <a:bodyPr vert="horz" wrap="square" lIns="0" tIns="0" rIns="0" bIns="0" rtlCol="0" anchor="ctr" anchorCtr="0">
            <a:spAutoFit/>
          </a:bodyPr>
          <a:lstStyle/>
          <a:p>
            <a:pPr marR="146834" algn="ctr" defTabSz="2124768">
              <a:defRPr/>
            </a:pPr>
            <a:r>
              <a:rPr sz="2902" spc="-18" dirty="0">
                <a:solidFill>
                  <a:prstClr val="black"/>
                </a:solidFill>
                <a:latin typeface="Calibri"/>
                <a:cs typeface="Calibri"/>
              </a:rPr>
              <a:t>R</a:t>
            </a:r>
            <a:r>
              <a:rPr sz="2902" spc="5" dirty="0">
                <a:solidFill>
                  <a:prstClr val="black"/>
                </a:solidFill>
                <a:latin typeface="Calibri"/>
                <a:cs typeface="Calibri"/>
              </a:rPr>
              <a:t>aw</a:t>
            </a:r>
            <a:r>
              <a:rPr sz="2902" dirty="0">
                <a:solidFill>
                  <a:prstClr val="black"/>
                </a:solidFill>
                <a:latin typeface="Calibri"/>
                <a:cs typeface="Calibri"/>
              </a:rPr>
              <a:t> </a:t>
            </a:r>
            <a:r>
              <a:rPr lang="en-US" sz="2902" spc="5" dirty="0">
                <a:solidFill>
                  <a:prstClr val="black"/>
                </a:solidFill>
                <a:latin typeface="Calibri"/>
                <a:cs typeface="Calibri"/>
              </a:rPr>
              <a:t>Material</a:t>
            </a:r>
            <a:endParaRPr sz="2902" dirty="0">
              <a:solidFill>
                <a:prstClr val="black"/>
              </a:solidFill>
              <a:latin typeface="Calibri"/>
              <a:cs typeface="Calibri"/>
            </a:endParaRPr>
          </a:p>
        </p:txBody>
      </p:sp>
      <p:cxnSp>
        <p:nvCxnSpPr>
          <p:cNvPr id="251" name="Straight Arrow Connector 250"/>
          <p:cNvCxnSpPr>
            <a:stCxn id="235" idx="3"/>
          </p:cNvCxnSpPr>
          <p:nvPr/>
        </p:nvCxnSpPr>
        <p:spPr>
          <a:xfrm flipV="1">
            <a:off x="3734277" y="2731271"/>
            <a:ext cx="1947134" cy="11574"/>
          </a:xfrm>
          <a:prstGeom prst="straightConnector1">
            <a:avLst/>
          </a:prstGeom>
          <a:ln w="34925">
            <a:solidFill>
              <a:schemeClr val="tx2"/>
            </a:solidFill>
            <a:headEnd type="stealth" w="lg" len="lg"/>
            <a:tailEnd type="none" w="lg" len="lg"/>
          </a:ln>
        </p:spPr>
        <p:style>
          <a:lnRef idx="1">
            <a:schemeClr val="accent1"/>
          </a:lnRef>
          <a:fillRef idx="0">
            <a:schemeClr val="accent1"/>
          </a:fillRef>
          <a:effectRef idx="0">
            <a:schemeClr val="accent1"/>
          </a:effectRef>
          <a:fontRef idx="minor">
            <a:schemeClr val="tx1"/>
          </a:fontRef>
        </p:style>
      </p:cxnSp>
      <p:sp>
        <p:nvSpPr>
          <p:cNvPr id="253" name="TextBox 252"/>
          <p:cNvSpPr txBox="1"/>
          <p:nvPr/>
        </p:nvSpPr>
        <p:spPr>
          <a:xfrm>
            <a:off x="4023053" y="2662172"/>
            <a:ext cx="1520161" cy="427168"/>
          </a:xfrm>
          <a:prstGeom prst="rect">
            <a:avLst/>
          </a:prstGeom>
          <a:noFill/>
          <a:ln>
            <a:noFill/>
          </a:ln>
        </p:spPr>
        <p:txBody>
          <a:bodyPr wrap="square" rtlCol="0">
            <a:spAutoFit/>
          </a:bodyPr>
          <a:lstStyle/>
          <a:p>
            <a:pPr defTabSz="829178">
              <a:defRPr/>
            </a:pPr>
            <a:r>
              <a:rPr lang="en-US" sz="2176" dirty="0">
                <a:solidFill>
                  <a:prstClr val="black"/>
                </a:solidFill>
                <a:latin typeface="Calibri"/>
              </a:rPr>
              <a:t>Has-input</a:t>
            </a:r>
          </a:p>
        </p:txBody>
      </p:sp>
      <p:cxnSp>
        <p:nvCxnSpPr>
          <p:cNvPr id="255" name="Straight Arrow Connector 254"/>
          <p:cNvCxnSpPr>
            <a:stCxn id="256" idx="1"/>
            <a:endCxn id="233" idx="1"/>
          </p:cNvCxnSpPr>
          <p:nvPr/>
        </p:nvCxnSpPr>
        <p:spPr>
          <a:xfrm flipV="1">
            <a:off x="7266084" y="2731271"/>
            <a:ext cx="1563940" cy="2024"/>
          </a:xfrm>
          <a:prstGeom prst="straightConnector1">
            <a:avLst/>
          </a:prstGeom>
          <a:ln w="34925">
            <a:solidFill>
              <a:schemeClr val="tx2"/>
            </a:solidFill>
            <a:headEnd type="none" w="lg" len="lg"/>
            <a:tailEnd type="stealth" w="lg" len="lg"/>
          </a:ln>
        </p:spPr>
        <p:style>
          <a:lnRef idx="1">
            <a:schemeClr val="accent1"/>
          </a:lnRef>
          <a:fillRef idx="0">
            <a:schemeClr val="accent1"/>
          </a:fillRef>
          <a:effectRef idx="0">
            <a:schemeClr val="accent1"/>
          </a:effectRef>
          <a:fontRef idx="minor">
            <a:schemeClr val="tx1"/>
          </a:fontRef>
        </p:style>
      </p:cxnSp>
      <p:sp>
        <p:nvSpPr>
          <p:cNvPr id="2" name="Slide Number Placeholder 1"/>
          <p:cNvSpPr>
            <a:spLocks noGrp="1"/>
          </p:cNvSpPr>
          <p:nvPr>
            <p:ph type="sldNum" sz="quarter" idx="7"/>
          </p:nvPr>
        </p:nvSpPr>
        <p:spPr/>
        <p:txBody>
          <a:bodyPr/>
          <a:lstStyle/>
          <a:p>
            <a:pPr defTabSz="829178"/>
            <a:fld id="{B6F15528-21DE-4FAA-801E-634DDDAF4B2B}" type="slidenum">
              <a:rPr lang="en-US">
                <a:solidFill>
                  <a:prstClr val="black">
                    <a:tint val="75000"/>
                  </a:prstClr>
                </a:solidFill>
                <a:latin typeface="Calibri"/>
              </a:rPr>
              <a:pPr defTabSz="829178"/>
              <a:t>154</a:t>
            </a:fld>
            <a:endParaRPr lang="en-US">
              <a:solidFill>
                <a:prstClr val="black">
                  <a:tint val="75000"/>
                </a:prstClr>
              </a:solidFill>
              <a:latin typeface="Calibri"/>
            </a:endParaRPr>
          </a:p>
        </p:txBody>
      </p:sp>
    </p:spTree>
    <p:extLst>
      <p:ext uri="{BB962C8B-B14F-4D97-AF65-F5344CB8AC3E}">
        <p14:creationId xmlns:p14="http://schemas.microsoft.com/office/powerpoint/2010/main" val="2803014978"/>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object 97"/>
          <p:cNvSpPr/>
          <p:nvPr/>
        </p:nvSpPr>
        <p:spPr>
          <a:xfrm>
            <a:off x="6184446" y="3076473"/>
            <a:ext cx="603437" cy="853134"/>
          </a:xfrm>
          <a:custGeom>
            <a:avLst/>
            <a:gdLst/>
            <a:ahLst/>
            <a:cxnLst/>
            <a:rect l="l" t="t" r="r" b="b"/>
            <a:pathLst>
              <a:path w="2058035" h="1043304">
                <a:moveTo>
                  <a:pt x="0" y="0"/>
                </a:moveTo>
                <a:lnTo>
                  <a:pt x="52028" y="8878"/>
                </a:lnTo>
                <a:lnTo>
                  <a:pt x="100260" y="17429"/>
                </a:lnTo>
                <a:lnTo>
                  <a:pt x="144879" y="25673"/>
                </a:lnTo>
                <a:lnTo>
                  <a:pt x="186069" y="33628"/>
                </a:lnTo>
                <a:lnTo>
                  <a:pt x="224012" y="41314"/>
                </a:lnTo>
                <a:lnTo>
                  <a:pt x="290891" y="55957"/>
                </a:lnTo>
                <a:lnTo>
                  <a:pt x="346983" y="69757"/>
                </a:lnTo>
                <a:lnTo>
                  <a:pt x="393755" y="82870"/>
                </a:lnTo>
                <a:lnTo>
                  <a:pt x="432672" y="95451"/>
                </a:lnTo>
                <a:lnTo>
                  <a:pt x="479527" y="113666"/>
                </a:lnTo>
                <a:lnTo>
                  <a:pt x="516956" y="131557"/>
                </a:lnTo>
                <a:lnTo>
                  <a:pt x="553873" y="152074"/>
                </a:lnTo>
                <a:lnTo>
                  <a:pt x="603955" y="183558"/>
                </a:lnTo>
                <a:lnTo>
                  <a:pt x="659126" y="221124"/>
                </a:lnTo>
                <a:lnTo>
                  <a:pt x="691166" y="243260"/>
                </a:lnTo>
                <a:lnTo>
                  <a:pt x="727535" y="268202"/>
                </a:lnTo>
                <a:lnTo>
                  <a:pt x="769253" y="296380"/>
                </a:lnTo>
                <a:lnTo>
                  <a:pt x="817337" y="328222"/>
                </a:lnTo>
                <a:lnTo>
                  <a:pt x="872807" y="364156"/>
                </a:lnTo>
                <a:lnTo>
                  <a:pt x="936682" y="404612"/>
                </a:lnTo>
                <a:lnTo>
                  <a:pt x="1009981" y="450018"/>
                </a:lnTo>
                <a:lnTo>
                  <a:pt x="1093722" y="500804"/>
                </a:lnTo>
                <a:lnTo>
                  <a:pt x="1188926" y="557397"/>
                </a:lnTo>
                <a:lnTo>
                  <a:pt x="1296610" y="620226"/>
                </a:lnTo>
                <a:lnTo>
                  <a:pt x="1417794" y="689720"/>
                </a:lnTo>
                <a:lnTo>
                  <a:pt x="1553497" y="766308"/>
                </a:lnTo>
                <a:lnTo>
                  <a:pt x="1704737" y="850419"/>
                </a:lnTo>
                <a:lnTo>
                  <a:pt x="1872535" y="942481"/>
                </a:lnTo>
                <a:lnTo>
                  <a:pt x="2057907" y="1042924"/>
                </a:lnTo>
              </a:path>
            </a:pathLst>
          </a:custGeom>
          <a:ln w="25400">
            <a:solidFill>
              <a:srgbClr val="5B9BD4"/>
            </a:solidFill>
          </a:ln>
        </p:spPr>
        <p:txBody>
          <a:bodyPr wrap="square" lIns="0" tIns="0" rIns="0" bIns="0" rtlCol="0"/>
          <a:lstStyle/>
          <a:p>
            <a:pPr defTabSz="829178">
              <a:defRPr/>
            </a:pPr>
            <a:endParaRPr sz="1632">
              <a:solidFill>
                <a:prstClr val="black"/>
              </a:solidFill>
              <a:latin typeface="Calibri"/>
            </a:endParaRPr>
          </a:p>
        </p:txBody>
      </p:sp>
      <p:sp>
        <p:nvSpPr>
          <p:cNvPr id="4" name="TextBox 3"/>
          <p:cNvSpPr txBox="1"/>
          <p:nvPr/>
        </p:nvSpPr>
        <p:spPr>
          <a:xfrm>
            <a:off x="2872798" y="-7971"/>
            <a:ext cx="6330130" cy="538930"/>
          </a:xfrm>
          <a:prstGeom prst="rect">
            <a:avLst/>
          </a:prstGeom>
          <a:noFill/>
        </p:spPr>
        <p:txBody>
          <a:bodyPr wrap="square" rtlCol="0">
            <a:spAutoFit/>
          </a:bodyPr>
          <a:lstStyle/>
          <a:p>
            <a:pPr algn="ctr" defTabSz="829178">
              <a:defRPr/>
            </a:pPr>
            <a:r>
              <a:rPr lang="fr-CH" sz="2902" b="1" dirty="0">
                <a:solidFill>
                  <a:srgbClr val="FF0000"/>
                </a:solidFill>
                <a:latin typeface="Calibri"/>
              </a:rPr>
              <a:t>End of Life </a:t>
            </a:r>
            <a:r>
              <a:rPr lang="fr-CH" sz="2902" b="1" dirty="0" err="1">
                <a:solidFill>
                  <a:srgbClr val="FF0000"/>
                </a:solidFill>
                <a:latin typeface="Calibri"/>
              </a:rPr>
              <a:t>Process</a:t>
            </a:r>
            <a:endParaRPr lang="en-GB" sz="2902" b="1" dirty="0">
              <a:solidFill>
                <a:srgbClr val="FF0000"/>
              </a:solidFill>
              <a:latin typeface="Calibri"/>
            </a:endParaRPr>
          </a:p>
        </p:txBody>
      </p:sp>
      <p:sp>
        <p:nvSpPr>
          <p:cNvPr id="230" name="object 95"/>
          <p:cNvSpPr/>
          <p:nvPr/>
        </p:nvSpPr>
        <p:spPr>
          <a:xfrm>
            <a:off x="6037863" y="535875"/>
            <a:ext cx="1090025" cy="551311"/>
          </a:xfrm>
          <a:custGeom>
            <a:avLst/>
            <a:gdLst/>
            <a:ahLst/>
            <a:cxnLst/>
            <a:rect l="l" t="t" r="r" b="b"/>
            <a:pathLst>
              <a:path w="1202054" h="572134">
                <a:moveTo>
                  <a:pt x="0" y="571969"/>
                </a:moveTo>
                <a:lnTo>
                  <a:pt x="1201826" y="571969"/>
                </a:lnTo>
                <a:lnTo>
                  <a:pt x="1201826" y="0"/>
                </a:lnTo>
                <a:lnTo>
                  <a:pt x="0" y="0"/>
                </a:lnTo>
                <a:lnTo>
                  <a:pt x="0" y="571969"/>
                </a:lnTo>
                <a:close/>
              </a:path>
            </a:pathLst>
          </a:custGeom>
          <a:ln w="4767">
            <a:noFill/>
          </a:ln>
        </p:spPr>
        <p:txBody>
          <a:bodyPr wrap="square" lIns="0" tIns="0" rIns="0" bIns="0" rtlCol="0"/>
          <a:lstStyle/>
          <a:p>
            <a:pPr defTabSz="829178">
              <a:defRPr/>
            </a:pPr>
            <a:endParaRPr sz="1632">
              <a:solidFill>
                <a:prstClr val="black"/>
              </a:solidFill>
              <a:latin typeface="Calibri"/>
            </a:endParaRPr>
          </a:p>
        </p:txBody>
      </p:sp>
      <p:sp>
        <p:nvSpPr>
          <p:cNvPr id="12" name="object 71"/>
          <p:cNvSpPr/>
          <p:nvPr/>
        </p:nvSpPr>
        <p:spPr>
          <a:xfrm>
            <a:off x="7360980" y="3952090"/>
            <a:ext cx="1034320" cy="542014"/>
          </a:xfrm>
          <a:prstGeom prst="rect">
            <a:avLst/>
          </a:prstGeom>
          <a:solidFill>
            <a:srgbClr val="FFFF00"/>
          </a:solidFill>
        </p:spPr>
        <p:txBody>
          <a:bodyPr wrap="square" lIns="0" tIns="0" rIns="0" bIns="0" rtlCol="0"/>
          <a:lstStyle/>
          <a:p>
            <a:pPr defTabSz="829178">
              <a:defRPr/>
            </a:pPr>
            <a:endParaRPr sz="1632">
              <a:solidFill>
                <a:prstClr val="black"/>
              </a:solidFill>
              <a:latin typeface="Calibri"/>
            </a:endParaRPr>
          </a:p>
        </p:txBody>
      </p:sp>
      <p:sp>
        <p:nvSpPr>
          <p:cNvPr id="15" name="object 74"/>
          <p:cNvSpPr txBox="1"/>
          <p:nvPr/>
        </p:nvSpPr>
        <p:spPr>
          <a:xfrm>
            <a:off x="5873581" y="3910709"/>
            <a:ext cx="3018482" cy="446597"/>
          </a:xfrm>
          <a:prstGeom prst="rect">
            <a:avLst/>
          </a:prstGeom>
          <a:solidFill>
            <a:srgbClr val="FFFF00"/>
          </a:solidFill>
          <a:ln w="4767">
            <a:noFill/>
          </a:ln>
        </p:spPr>
        <p:txBody>
          <a:bodyPr vert="horz" wrap="square" lIns="0" tIns="0" rIns="0" bIns="0" rtlCol="0">
            <a:spAutoFit/>
          </a:bodyPr>
          <a:lstStyle/>
          <a:p>
            <a:pPr marL="6334" algn="ctr" defTabSz="829178">
              <a:defRPr/>
            </a:pPr>
            <a:r>
              <a:rPr lang="en-US" sz="2902" spc="5" dirty="0">
                <a:solidFill>
                  <a:prstClr val="black"/>
                </a:solidFill>
                <a:latin typeface="Calibri"/>
                <a:cs typeface="Calibri"/>
              </a:rPr>
              <a:t>EOL </a:t>
            </a:r>
            <a:r>
              <a:rPr sz="2902" spc="5" dirty="0">
                <a:solidFill>
                  <a:prstClr val="black"/>
                </a:solidFill>
                <a:latin typeface="Calibri"/>
                <a:cs typeface="Calibri"/>
              </a:rPr>
              <a:t>P</a:t>
            </a:r>
            <a:r>
              <a:rPr sz="2902" spc="-14" dirty="0">
                <a:solidFill>
                  <a:prstClr val="black"/>
                </a:solidFill>
                <a:latin typeface="Calibri"/>
                <a:cs typeface="Calibri"/>
              </a:rPr>
              <a:t>r</a:t>
            </a:r>
            <a:r>
              <a:rPr sz="2902" spc="-5" dirty="0">
                <a:solidFill>
                  <a:prstClr val="black"/>
                </a:solidFill>
                <a:latin typeface="Calibri"/>
                <a:cs typeface="Calibri"/>
              </a:rPr>
              <a:t>o</a:t>
            </a:r>
            <a:r>
              <a:rPr sz="2902" spc="-14" dirty="0">
                <a:solidFill>
                  <a:prstClr val="black"/>
                </a:solidFill>
                <a:latin typeface="Calibri"/>
                <a:cs typeface="Calibri"/>
              </a:rPr>
              <a:t>c</a:t>
            </a:r>
            <a:r>
              <a:rPr sz="2902" spc="23" dirty="0">
                <a:solidFill>
                  <a:prstClr val="black"/>
                </a:solidFill>
                <a:latin typeface="Calibri"/>
                <a:cs typeface="Calibri"/>
              </a:rPr>
              <a:t>e</a:t>
            </a:r>
            <a:r>
              <a:rPr sz="2902" spc="-18" dirty="0">
                <a:solidFill>
                  <a:prstClr val="black"/>
                </a:solidFill>
                <a:latin typeface="Calibri"/>
                <a:cs typeface="Calibri"/>
              </a:rPr>
              <a:t>s</a:t>
            </a:r>
            <a:r>
              <a:rPr sz="2902" spc="5" dirty="0">
                <a:solidFill>
                  <a:prstClr val="black"/>
                </a:solidFill>
                <a:latin typeface="Calibri"/>
                <a:cs typeface="Calibri"/>
              </a:rPr>
              <a:t>s</a:t>
            </a:r>
            <a:endParaRPr sz="2902" dirty="0">
              <a:solidFill>
                <a:prstClr val="black"/>
              </a:solidFill>
              <a:latin typeface="Calibri"/>
              <a:cs typeface="Calibri"/>
            </a:endParaRPr>
          </a:p>
        </p:txBody>
      </p:sp>
      <p:sp>
        <p:nvSpPr>
          <p:cNvPr id="18" name="object 98"/>
          <p:cNvSpPr>
            <a:spLocks noChangeAspect="1"/>
          </p:cNvSpPr>
          <p:nvPr/>
        </p:nvSpPr>
        <p:spPr>
          <a:xfrm>
            <a:off x="9911641" y="3147924"/>
            <a:ext cx="142182" cy="116085"/>
          </a:xfrm>
          <a:custGeom>
            <a:avLst/>
            <a:gdLst/>
            <a:ahLst/>
            <a:cxnLst/>
            <a:rect l="l" t="t" r="r" b="b"/>
            <a:pathLst>
              <a:path w="100329" h="81914">
                <a:moveTo>
                  <a:pt x="42290" y="0"/>
                </a:moveTo>
                <a:lnTo>
                  <a:pt x="0" y="78867"/>
                </a:lnTo>
                <a:lnTo>
                  <a:pt x="99949" y="81787"/>
                </a:lnTo>
                <a:lnTo>
                  <a:pt x="42290" y="0"/>
                </a:lnTo>
                <a:close/>
              </a:path>
            </a:pathLst>
          </a:custGeom>
          <a:solidFill>
            <a:schemeClr val="tx2"/>
          </a:solidFill>
        </p:spPr>
        <p:txBody>
          <a:bodyPr wrap="square" lIns="0" tIns="0" rIns="0" bIns="0" rtlCol="0"/>
          <a:lstStyle/>
          <a:p>
            <a:pPr defTabSz="829178">
              <a:defRPr/>
            </a:pPr>
            <a:endParaRPr sz="1632">
              <a:solidFill>
                <a:prstClr val="black"/>
              </a:solidFill>
              <a:latin typeface="Calibri"/>
            </a:endParaRPr>
          </a:p>
        </p:txBody>
      </p:sp>
      <p:sp>
        <p:nvSpPr>
          <p:cNvPr id="19" name="object 99"/>
          <p:cNvSpPr txBox="1"/>
          <p:nvPr/>
        </p:nvSpPr>
        <p:spPr>
          <a:xfrm>
            <a:off x="6212348" y="3414960"/>
            <a:ext cx="1054144" cy="334835"/>
          </a:xfrm>
          <a:prstGeom prst="rect">
            <a:avLst/>
          </a:prstGeom>
          <a:solidFill>
            <a:schemeClr val="bg1">
              <a:alpha val="63000"/>
            </a:schemeClr>
          </a:solidFill>
        </p:spPr>
        <p:txBody>
          <a:bodyPr vert="horz" wrap="square" lIns="0" tIns="0" rIns="0" bIns="0" rtlCol="0">
            <a:spAutoFit/>
          </a:bodyPr>
          <a:lstStyle/>
          <a:p>
            <a:pPr marL="11516" defTabSz="829178">
              <a:defRPr/>
            </a:pPr>
            <a:r>
              <a:rPr lang="en-US" sz="2176" spc="18" dirty="0">
                <a:solidFill>
                  <a:prstClr val="black"/>
                </a:solidFill>
                <a:latin typeface="Calibri"/>
                <a:cs typeface="Calibri"/>
              </a:rPr>
              <a:t>Input-to</a:t>
            </a:r>
            <a:endParaRPr sz="2176" dirty="0">
              <a:solidFill>
                <a:prstClr val="black"/>
              </a:solidFill>
              <a:latin typeface="Calibri"/>
              <a:cs typeface="Calibri"/>
            </a:endParaRPr>
          </a:p>
        </p:txBody>
      </p:sp>
      <p:cxnSp>
        <p:nvCxnSpPr>
          <p:cNvPr id="34" name="Straight Arrow Connector 33"/>
          <p:cNvCxnSpPr>
            <a:stCxn id="15" idx="0"/>
          </p:cNvCxnSpPr>
          <p:nvPr/>
        </p:nvCxnSpPr>
        <p:spPr>
          <a:xfrm flipV="1">
            <a:off x="7382823" y="3177819"/>
            <a:ext cx="2742042" cy="732890"/>
          </a:xfrm>
          <a:prstGeom prst="straightConnector1">
            <a:avLst/>
          </a:prstGeom>
          <a:ln w="34925">
            <a:headEnd type="none" w="lg" len="lg"/>
            <a:tailEnd type="stealth" w="lg" len="lg"/>
          </a:ln>
        </p:spPr>
        <p:style>
          <a:lnRef idx="1">
            <a:schemeClr val="accent1"/>
          </a:lnRef>
          <a:fillRef idx="0">
            <a:schemeClr val="accent1"/>
          </a:fillRef>
          <a:effectRef idx="0">
            <a:schemeClr val="accent1"/>
          </a:effectRef>
          <a:fontRef idx="minor">
            <a:schemeClr val="tx1"/>
          </a:fontRef>
        </p:style>
      </p:cxnSp>
      <p:sp>
        <p:nvSpPr>
          <p:cNvPr id="28" name="object 74"/>
          <p:cNvSpPr txBox="1"/>
          <p:nvPr/>
        </p:nvSpPr>
        <p:spPr>
          <a:xfrm>
            <a:off x="1652257" y="5420806"/>
            <a:ext cx="1563972" cy="446597"/>
          </a:xfrm>
          <a:prstGeom prst="rect">
            <a:avLst/>
          </a:prstGeom>
          <a:solidFill>
            <a:srgbClr val="FFFF00"/>
          </a:solidFill>
          <a:ln w="4767">
            <a:noFill/>
          </a:ln>
        </p:spPr>
        <p:txBody>
          <a:bodyPr vert="horz" wrap="square" lIns="0" tIns="0" rIns="0" bIns="0" rtlCol="0">
            <a:spAutoFit/>
          </a:bodyPr>
          <a:lstStyle/>
          <a:p>
            <a:pPr marL="6334" algn="ctr" defTabSz="829178">
              <a:defRPr/>
            </a:pPr>
            <a:r>
              <a:rPr lang="en-US" sz="2902" spc="5" dirty="0">
                <a:solidFill>
                  <a:prstClr val="black"/>
                </a:solidFill>
                <a:latin typeface="Calibri"/>
                <a:cs typeface="Calibri"/>
              </a:rPr>
              <a:t>Take back </a:t>
            </a:r>
            <a:endParaRPr sz="2902" dirty="0">
              <a:solidFill>
                <a:prstClr val="black"/>
              </a:solidFill>
              <a:latin typeface="Calibri"/>
              <a:cs typeface="Calibri"/>
            </a:endParaRPr>
          </a:p>
        </p:txBody>
      </p:sp>
      <p:sp>
        <p:nvSpPr>
          <p:cNvPr id="32" name="object 74"/>
          <p:cNvSpPr txBox="1"/>
          <p:nvPr/>
        </p:nvSpPr>
        <p:spPr>
          <a:xfrm>
            <a:off x="3331009" y="5420806"/>
            <a:ext cx="1739943" cy="446597"/>
          </a:xfrm>
          <a:prstGeom prst="rect">
            <a:avLst/>
          </a:prstGeom>
          <a:solidFill>
            <a:srgbClr val="FFFF00"/>
          </a:solidFill>
          <a:ln w="4767">
            <a:noFill/>
          </a:ln>
        </p:spPr>
        <p:txBody>
          <a:bodyPr vert="horz" wrap="square" lIns="0" tIns="0" rIns="0" bIns="0" rtlCol="0">
            <a:spAutoFit/>
          </a:bodyPr>
          <a:lstStyle/>
          <a:p>
            <a:pPr marL="6334" algn="ctr" defTabSz="829178">
              <a:defRPr/>
            </a:pPr>
            <a:r>
              <a:rPr lang="en-US" sz="2902" spc="5" dirty="0">
                <a:solidFill>
                  <a:prstClr val="black"/>
                </a:solidFill>
                <a:latin typeface="Calibri"/>
                <a:cs typeface="Calibri"/>
              </a:rPr>
              <a:t>Re-cycling</a:t>
            </a:r>
          </a:p>
        </p:txBody>
      </p:sp>
      <p:sp>
        <p:nvSpPr>
          <p:cNvPr id="33" name="object 74"/>
          <p:cNvSpPr txBox="1"/>
          <p:nvPr/>
        </p:nvSpPr>
        <p:spPr>
          <a:xfrm>
            <a:off x="5194118" y="5409340"/>
            <a:ext cx="2881844" cy="446597"/>
          </a:xfrm>
          <a:prstGeom prst="rect">
            <a:avLst/>
          </a:prstGeom>
          <a:solidFill>
            <a:srgbClr val="FFFF00"/>
          </a:solidFill>
          <a:ln w="4767">
            <a:noFill/>
          </a:ln>
        </p:spPr>
        <p:txBody>
          <a:bodyPr vert="horz" wrap="square" lIns="0" tIns="0" rIns="0" bIns="0" rtlCol="0">
            <a:spAutoFit/>
          </a:bodyPr>
          <a:lstStyle/>
          <a:p>
            <a:pPr marL="6334" algn="ctr" defTabSz="829178">
              <a:defRPr/>
            </a:pPr>
            <a:r>
              <a:rPr lang="en-US" sz="2902" spc="5" dirty="0">
                <a:solidFill>
                  <a:prstClr val="black"/>
                </a:solidFill>
                <a:latin typeface="Calibri"/>
                <a:cs typeface="Calibri"/>
              </a:rPr>
              <a:t>Remanufacturing</a:t>
            </a:r>
            <a:endParaRPr sz="2902" dirty="0">
              <a:solidFill>
                <a:prstClr val="black"/>
              </a:solidFill>
              <a:latin typeface="Calibri"/>
              <a:cs typeface="Calibri"/>
            </a:endParaRPr>
          </a:p>
        </p:txBody>
      </p:sp>
      <p:sp>
        <p:nvSpPr>
          <p:cNvPr id="35" name="object 74"/>
          <p:cNvSpPr txBox="1"/>
          <p:nvPr/>
        </p:nvSpPr>
        <p:spPr>
          <a:xfrm>
            <a:off x="8171657" y="5420806"/>
            <a:ext cx="1235028" cy="446597"/>
          </a:xfrm>
          <a:prstGeom prst="rect">
            <a:avLst/>
          </a:prstGeom>
          <a:solidFill>
            <a:srgbClr val="FFFF00"/>
          </a:solidFill>
          <a:ln w="4767">
            <a:noFill/>
          </a:ln>
        </p:spPr>
        <p:txBody>
          <a:bodyPr vert="horz" wrap="square" lIns="0" tIns="0" rIns="0" bIns="0" rtlCol="0">
            <a:spAutoFit/>
          </a:bodyPr>
          <a:lstStyle/>
          <a:p>
            <a:pPr marL="6334" algn="ctr" defTabSz="829178">
              <a:defRPr/>
            </a:pPr>
            <a:r>
              <a:rPr lang="en-US" sz="2902" spc="5" dirty="0">
                <a:solidFill>
                  <a:prstClr val="black"/>
                </a:solidFill>
                <a:latin typeface="Calibri"/>
                <a:cs typeface="Calibri"/>
              </a:rPr>
              <a:t>Re-use</a:t>
            </a:r>
            <a:endParaRPr sz="2902" dirty="0">
              <a:solidFill>
                <a:prstClr val="black"/>
              </a:solidFill>
              <a:latin typeface="Calibri"/>
              <a:cs typeface="Calibri"/>
            </a:endParaRPr>
          </a:p>
        </p:txBody>
      </p:sp>
      <p:sp>
        <p:nvSpPr>
          <p:cNvPr id="36" name="object 74"/>
          <p:cNvSpPr txBox="1"/>
          <p:nvPr/>
        </p:nvSpPr>
        <p:spPr>
          <a:xfrm>
            <a:off x="9524540" y="5414976"/>
            <a:ext cx="1419854" cy="446597"/>
          </a:xfrm>
          <a:prstGeom prst="rect">
            <a:avLst/>
          </a:prstGeom>
          <a:solidFill>
            <a:srgbClr val="FFFF00"/>
          </a:solidFill>
          <a:ln w="4767">
            <a:noFill/>
          </a:ln>
        </p:spPr>
        <p:txBody>
          <a:bodyPr vert="horz" wrap="square" lIns="0" tIns="0" rIns="0" bIns="0" rtlCol="0">
            <a:spAutoFit/>
          </a:bodyPr>
          <a:lstStyle/>
          <a:p>
            <a:pPr marL="6334" algn="ctr" defTabSz="829178">
              <a:defRPr/>
            </a:pPr>
            <a:r>
              <a:rPr lang="en-US" sz="2902" spc="5" dirty="0">
                <a:solidFill>
                  <a:prstClr val="black"/>
                </a:solidFill>
                <a:latin typeface="Calibri"/>
                <a:cs typeface="Calibri"/>
              </a:rPr>
              <a:t>Disposal</a:t>
            </a:r>
          </a:p>
        </p:txBody>
      </p:sp>
      <p:cxnSp>
        <p:nvCxnSpPr>
          <p:cNvPr id="38" name="Straight Arrow Connector 37"/>
          <p:cNvCxnSpPr>
            <a:stCxn id="28" idx="0"/>
            <a:endCxn id="15" idx="2"/>
          </p:cNvCxnSpPr>
          <p:nvPr/>
        </p:nvCxnSpPr>
        <p:spPr>
          <a:xfrm flipV="1">
            <a:off x="2434244" y="4357257"/>
            <a:ext cx="4948579" cy="1063549"/>
          </a:xfrm>
          <a:prstGeom prst="straightConnector1">
            <a:avLst/>
          </a:prstGeom>
          <a:ln w="34925">
            <a:headEnd type="none"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stCxn id="32" idx="0"/>
            <a:endCxn id="15" idx="2"/>
          </p:cNvCxnSpPr>
          <p:nvPr/>
        </p:nvCxnSpPr>
        <p:spPr>
          <a:xfrm flipV="1">
            <a:off x="4200981" y="4357257"/>
            <a:ext cx="3181841" cy="1063549"/>
          </a:xfrm>
          <a:prstGeom prst="straightConnector1">
            <a:avLst/>
          </a:prstGeom>
          <a:ln w="34925">
            <a:headEnd type="none"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a:stCxn id="33" idx="0"/>
            <a:endCxn id="15" idx="2"/>
          </p:cNvCxnSpPr>
          <p:nvPr/>
        </p:nvCxnSpPr>
        <p:spPr>
          <a:xfrm flipV="1">
            <a:off x="6635039" y="4357257"/>
            <a:ext cx="747783" cy="1052083"/>
          </a:xfrm>
          <a:prstGeom prst="straightConnector1">
            <a:avLst/>
          </a:prstGeom>
          <a:ln w="34925">
            <a:headEnd type="none"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a:stCxn id="35" idx="0"/>
            <a:endCxn id="15" idx="2"/>
          </p:cNvCxnSpPr>
          <p:nvPr/>
        </p:nvCxnSpPr>
        <p:spPr>
          <a:xfrm flipH="1" flipV="1">
            <a:off x="7382822" y="4357257"/>
            <a:ext cx="1406349" cy="1063549"/>
          </a:xfrm>
          <a:prstGeom prst="straightConnector1">
            <a:avLst/>
          </a:prstGeom>
          <a:ln w="34925">
            <a:headEnd type="none"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a:stCxn id="36" idx="0"/>
            <a:endCxn id="15" idx="2"/>
          </p:cNvCxnSpPr>
          <p:nvPr/>
        </p:nvCxnSpPr>
        <p:spPr>
          <a:xfrm flipH="1" flipV="1">
            <a:off x="7382822" y="4357257"/>
            <a:ext cx="2851644" cy="1057719"/>
          </a:xfrm>
          <a:prstGeom prst="straightConnector1">
            <a:avLst/>
          </a:prstGeom>
          <a:ln w="34925">
            <a:headEnd type="none" w="lg" len="lg"/>
            <a:tailEnd type="stealth" w="lg" len="lg"/>
          </a:ln>
        </p:spPr>
        <p:style>
          <a:lnRef idx="1">
            <a:schemeClr val="accent1"/>
          </a:lnRef>
          <a:fillRef idx="0">
            <a:schemeClr val="accent1"/>
          </a:fillRef>
          <a:effectRef idx="0">
            <a:schemeClr val="accent1"/>
          </a:effectRef>
          <a:fontRef idx="minor">
            <a:schemeClr val="tx1"/>
          </a:fontRef>
        </p:style>
      </p:cxnSp>
      <p:sp>
        <p:nvSpPr>
          <p:cNvPr id="46" name="TextBox 45"/>
          <p:cNvSpPr txBox="1"/>
          <p:nvPr/>
        </p:nvSpPr>
        <p:spPr>
          <a:xfrm>
            <a:off x="7266085" y="2385779"/>
            <a:ext cx="1544626" cy="706347"/>
          </a:xfrm>
          <a:prstGeom prst="rect">
            <a:avLst/>
          </a:prstGeom>
          <a:noFill/>
          <a:ln>
            <a:noFill/>
          </a:ln>
        </p:spPr>
        <p:txBody>
          <a:bodyPr wrap="square" rtlCol="0">
            <a:spAutoFit/>
          </a:bodyPr>
          <a:lstStyle/>
          <a:p>
            <a:pPr algn="ctr" defTabSz="829178">
              <a:defRPr/>
            </a:pPr>
            <a:r>
              <a:rPr lang="en-US" sz="1995" dirty="0">
                <a:solidFill>
                  <a:prstClr val="black"/>
                </a:solidFill>
                <a:latin typeface="Calibri"/>
              </a:rPr>
              <a:t>Transformed-into</a:t>
            </a:r>
          </a:p>
        </p:txBody>
      </p:sp>
      <p:sp>
        <p:nvSpPr>
          <p:cNvPr id="49" name="object 94"/>
          <p:cNvSpPr/>
          <p:nvPr/>
        </p:nvSpPr>
        <p:spPr>
          <a:xfrm>
            <a:off x="5656644" y="2296298"/>
            <a:ext cx="1609440" cy="893095"/>
          </a:xfrm>
          <a:custGeom>
            <a:avLst/>
            <a:gdLst/>
            <a:ahLst/>
            <a:cxnLst/>
            <a:rect l="l" t="t" r="r" b="b"/>
            <a:pathLst>
              <a:path w="1202054" h="572134">
                <a:moveTo>
                  <a:pt x="0" y="571969"/>
                </a:moveTo>
                <a:lnTo>
                  <a:pt x="1201826" y="571969"/>
                </a:lnTo>
                <a:lnTo>
                  <a:pt x="1201826" y="0"/>
                </a:lnTo>
                <a:lnTo>
                  <a:pt x="0" y="0"/>
                </a:lnTo>
                <a:lnTo>
                  <a:pt x="0" y="571969"/>
                </a:lnTo>
                <a:close/>
              </a:path>
            </a:pathLst>
          </a:custGeom>
          <a:solidFill>
            <a:schemeClr val="bg1">
              <a:lumMod val="85000"/>
            </a:schemeClr>
          </a:solidFill>
          <a:ln>
            <a:noFill/>
          </a:ln>
        </p:spPr>
        <p:txBody>
          <a:bodyPr wrap="square" lIns="0" tIns="0" rIns="0" bIns="0" rtlCol="0"/>
          <a:lstStyle/>
          <a:p>
            <a:pPr defTabSz="829178">
              <a:defRPr/>
            </a:pPr>
            <a:endParaRPr sz="1814">
              <a:solidFill>
                <a:prstClr val="black"/>
              </a:solidFill>
              <a:latin typeface="Calibri"/>
            </a:endParaRPr>
          </a:p>
        </p:txBody>
      </p:sp>
      <p:sp>
        <p:nvSpPr>
          <p:cNvPr id="50" name="object 96"/>
          <p:cNvSpPr txBox="1"/>
          <p:nvPr/>
        </p:nvSpPr>
        <p:spPr>
          <a:xfrm>
            <a:off x="5916072" y="2535906"/>
            <a:ext cx="1236583" cy="446597"/>
          </a:xfrm>
          <a:prstGeom prst="rect">
            <a:avLst/>
          </a:prstGeom>
          <a:solidFill>
            <a:schemeClr val="bg1">
              <a:lumMod val="85000"/>
            </a:schemeClr>
          </a:solidFill>
          <a:ln w="4767">
            <a:noFill/>
          </a:ln>
        </p:spPr>
        <p:txBody>
          <a:bodyPr vert="horz" wrap="square" lIns="0" tIns="0" rIns="0" bIns="0" rtlCol="0">
            <a:spAutoFit/>
          </a:bodyPr>
          <a:lstStyle/>
          <a:p>
            <a:pPr defTabSz="829178">
              <a:defRPr/>
            </a:pPr>
            <a:r>
              <a:rPr lang="en-US" sz="2902" dirty="0">
                <a:solidFill>
                  <a:prstClr val="black"/>
                </a:solidFill>
                <a:latin typeface="Calibri"/>
                <a:cs typeface="Calibri"/>
              </a:rPr>
              <a:t>Product</a:t>
            </a:r>
          </a:p>
        </p:txBody>
      </p:sp>
      <p:sp>
        <p:nvSpPr>
          <p:cNvPr id="53" name="object 142"/>
          <p:cNvSpPr txBox="1"/>
          <p:nvPr/>
        </p:nvSpPr>
        <p:spPr>
          <a:xfrm>
            <a:off x="9000404" y="2284724"/>
            <a:ext cx="1964657" cy="893193"/>
          </a:xfrm>
          <a:prstGeom prst="rect">
            <a:avLst/>
          </a:prstGeom>
          <a:solidFill>
            <a:schemeClr val="bg1">
              <a:lumMod val="85000"/>
            </a:schemeClr>
          </a:solidFill>
          <a:ln w="4767">
            <a:noFill/>
          </a:ln>
        </p:spPr>
        <p:txBody>
          <a:bodyPr vert="horz" wrap="square" lIns="0" tIns="0" rIns="0" bIns="0" rtlCol="0">
            <a:spAutoFit/>
          </a:bodyPr>
          <a:lstStyle/>
          <a:p>
            <a:pPr marL="8061" algn="ctr" defTabSz="829178">
              <a:defRPr/>
            </a:pPr>
            <a:r>
              <a:rPr sz="2902" spc="9" dirty="0">
                <a:solidFill>
                  <a:prstClr val="black"/>
                </a:solidFill>
                <a:latin typeface="Calibri"/>
                <a:cs typeface="Calibri"/>
              </a:rPr>
              <a:t>W</a:t>
            </a:r>
            <a:r>
              <a:rPr sz="2902" spc="-32" dirty="0">
                <a:solidFill>
                  <a:prstClr val="black"/>
                </a:solidFill>
                <a:latin typeface="Calibri"/>
                <a:cs typeface="Calibri"/>
              </a:rPr>
              <a:t>a</a:t>
            </a:r>
            <a:r>
              <a:rPr sz="2902" spc="18" dirty="0">
                <a:solidFill>
                  <a:prstClr val="black"/>
                </a:solidFill>
                <a:latin typeface="Calibri"/>
                <a:cs typeface="Calibri"/>
              </a:rPr>
              <a:t>s</a:t>
            </a:r>
            <a:r>
              <a:rPr sz="2902" spc="5" dirty="0">
                <a:solidFill>
                  <a:prstClr val="black"/>
                </a:solidFill>
                <a:latin typeface="Calibri"/>
                <a:cs typeface="Calibri"/>
              </a:rPr>
              <a:t>te</a:t>
            </a:r>
            <a:r>
              <a:rPr lang="en-US" sz="2902" spc="5" dirty="0">
                <a:solidFill>
                  <a:prstClr val="black"/>
                </a:solidFill>
                <a:latin typeface="Calibri"/>
                <a:cs typeface="Calibri"/>
              </a:rPr>
              <a:t> Material</a:t>
            </a:r>
            <a:endParaRPr sz="2902" dirty="0">
              <a:solidFill>
                <a:prstClr val="black"/>
              </a:solidFill>
              <a:latin typeface="Calibri"/>
              <a:cs typeface="Calibri"/>
            </a:endParaRPr>
          </a:p>
        </p:txBody>
      </p:sp>
      <p:sp>
        <p:nvSpPr>
          <p:cNvPr id="54" name="object 147"/>
          <p:cNvSpPr txBox="1"/>
          <p:nvPr/>
        </p:nvSpPr>
        <p:spPr>
          <a:xfrm>
            <a:off x="1652257" y="2296249"/>
            <a:ext cx="2082020" cy="893193"/>
          </a:xfrm>
          <a:prstGeom prst="rect">
            <a:avLst/>
          </a:prstGeom>
          <a:solidFill>
            <a:schemeClr val="bg1">
              <a:lumMod val="85000"/>
            </a:schemeClr>
          </a:solidFill>
          <a:ln w="4767">
            <a:noFill/>
          </a:ln>
        </p:spPr>
        <p:txBody>
          <a:bodyPr vert="horz" wrap="square" lIns="0" tIns="0" rIns="0" bIns="0" rtlCol="0" anchor="ctr" anchorCtr="0">
            <a:spAutoFit/>
          </a:bodyPr>
          <a:lstStyle/>
          <a:p>
            <a:pPr marR="146834" algn="ctr" defTabSz="2124768">
              <a:defRPr/>
            </a:pPr>
            <a:r>
              <a:rPr sz="2902" spc="-18" dirty="0">
                <a:solidFill>
                  <a:prstClr val="black"/>
                </a:solidFill>
                <a:latin typeface="Calibri"/>
                <a:cs typeface="Calibri"/>
              </a:rPr>
              <a:t>R</a:t>
            </a:r>
            <a:r>
              <a:rPr sz="2902" spc="5" dirty="0">
                <a:solidFill>
                  <a:prstClr val="black"/>
                </a:solidFill>
                <a:latin typeface="Calibri"/>
                <a:cs typeface="Calibri"/>
              </a:rPr>
              <a:t>aw</a:t>
            </a:r>
            <a:r>
              <a:rPr sz="2902" dirty="0">
                <a:solidFill>
                  <a:prstClr val="black"/>
                </a:solidFill>
                <a:latin typeface="Calibri"/>
                <a:cs typeface="Calibri"/>
              </a:rPr>
              <a:t> </a:t>
            </a:r>
            <a:r>
              <a:rPr lang="en-US" sz="2902" spc="5" dirty="0">
                <a:solidFill>
                  <a:prstClr val="black"/>
                </a:solidFill>
                <a:latin typeface="Calibri"/>
                <a:cs typeface="Calibri"/>
              </a:rPr>
              <a:t>Material</a:t>
            </a:r>
            <a:endParaRPr sz="2902" dirty="0">
              <a:solidFill>
                <a:prstClr val="black"/>
              </a:solidFill>
              <a:latin typeface="Calibri"/>
              <a:cs typeface="Calibri"/>
            </a:endParaRPr>
          </a:p>
        </p:txBody>
      </p:sp>
      <p:cxnSp>
        <p:nvCxnSpPr>
          <p:cNvPr id="55" name="Straight Arrow Connector 54"/>
          <p:cNvCxnSpPr>
            <a:stCxn id="54" idx="3"/>
          </p:cNvCxnSpPr>
          <p:nvPr/>
        </p:nvCxnSpPr>
        <p:spPr>
          <a:xfrm flipV="1">
            <a:off x="3734277" y="2731271"/>
            <a:ext cx="1947134" cy="11574"/>
          </a:xfrm>
          <a:prstGeom prst="straightConnector1">
            <a:avLst/>
          </a:prstGeom>
          <a:ln w="34925">
            <a:solidFill>
              <a:schemeClr val="tx2"/>
            </a:solidFill>
            <a:headEnd type="stealth" w="lg" len="lg"/>
            <a:tailEnd type="none" w="lg" len="lg"/>
          </a:ln>
        </p:spPr>
        <p:style>
          <a:lnRef idx="1">
            <a:schemeClr val="accent1"/>
          </a:lnRef>
          <a:fillRef idx="0">
            <a:schemeClr val="accent1"/>
          </a:fillRef>
          <a:effectRef idx="0">
            <a:schemeClr val="accent1"/>
          </a:effectRef>
          <a:fontRef idx="minor">
            <a:schemeClr val="tx1"/>
          </a:fontRef>
        </p:style>
      </p:cxnSp>
      <p:sp>
        <p:nvSpPr>
          <p:cNvPr id="56" name="TextBox 55"/>
          <p:cNvSpPr txBox="1"/>
          <p:nvPr/>
        </p:nvSpPr>
        <p:spPr>
          <a:xfrm>
            <a:off x="4023053" y="2662172"/>
            <a:ext cx="1520161" cy="427168"/>
          </a:xfrm>
          <a:prstGeom prst="rect">
            <a:avLst/>
          </a:prstGeom>
          <a:noFill/>
          <a:ln>
            <a:noFill/>
          </a:ln>
        </p:spPr>
        <p:txBody>
          <a:bodyPr wrap="square" rtlCol="0">
            <a:spAutoFit/>
          </a:bodyPr>
          <a:lstStyle/>
          <a:p>
            <a:pPr defTabSz="829178">
              <a:defRPr/>
            </a:pPr>
            <a:r>
              <a:rPr lang="en-US" sz="2176" dirty="0">
                <a:solidFill>
                  <a:prstClr val="black"/>
                </a:solidFill>
                <a:latin typeface="Calibri"/>
              </a:rPr>
              <a:t>Has-input</a:t>
            </a:r>
          </a:p>
        </p:txBody>
      </p:sp>
      <p:cxnSp>
        <p:nvCxnSpPr>
          <p:cNvPr id="57" name="Straight Arrow Connector 56"/>
          <p:cNvCxnSpPr>
            <a:stCxn id="46" idx="1"/>
            <a:endCxn id="53" idx="1"/>
          </p:cNvCxnSpPr>
          <p:nvPr/>
        </p:nvCxnSpPr>
        <p:spPr>
          <a:xfrm flipV="1">
            <a:off x="7266085" y="2731271"/>
            <a:ext cx="1734319" cy="2024"/>
          </a:xfrm>
          <a:prstGeom prst="straightConnector1">
            <a:avLst/>
          </a:prstGeom>
          <a:ln w="34925">
            <a:solidFill>
              <a:schemeClr val="tx2"/>
            </a:solidFill>
            <a:headEnd type="none" w="lg" len="lg"/>
            <a:tailEnd type="stealth" w="lg" len="lg"/>
          </a:ln>
        </p:spPr>
        <p:style>
          <a:lnRef idx="1">
            <a:schemeClr val="accent1"/>
          </a:lnRef>
          <a:fillRef idx="0">
            <a:schemeClr val="accent1"/>
          </a:fillRef>
          <a:effectRef idx="0">
            <a:schemeClr val="accent1"/>
          </a:effectRef>
          <a:fontRef idx="minor">
            <a:schemeClr val="tx1"/>
          </a:fontRef>
        </p:style>
      </p:cxnSp>
      <p:sp>
        <p:nvSpPr>
          <p:cNvPr id="58" name="object 99"/>
          <p:cNvSpPr txBox="1"/>
          <p:nvPr/>
        </p:nvSpPr>
        <p:spPr>
          <a:xfrm>
            <a:off x="8569899" y="3454139"/>
            <a:ext cx="1378714" cy="334835"/>
          </a:xfrm>
          <a:prstGeom prst="rect">
            <a:avLst/>
          </a:prstGeom>
          <a:solidFill>
            <a:schemeClr val="bg1">
              <a:alpha val="93000"/>
            </a:schemeClr>
          </a:solidFill>
        </p:spPr>
        <p:txBody>
          <a:bodyPr vert="horz" wrap="square" lIns="0" tIns="0" rIns="0" bIns="0" rtlCol="0">
            <a:spAutoFit/>
          </a:bodyPr>
          <a:lstStyle/>
          <a:p>
            <a:pPr marL="11516" defTabSz="829178">
              <a:defRPr/>
            </a:pPr>
            <a:r>
              <a:rPr lang="en-US" sz="2176" spc="18" dirty="0">
                <a:solidFill>
                  <a:prstClr val="black"/>
                </a:solidFill>
                <a:latin typeface="Calibri"/>
                <a:cs typeface="Calibri"/>
              </a:rPr>
              <a:t>Has-output</a:t>
            </a:r>
            <a:endParaRPr sz="2176" dirty="0">
              <a:solidFill>
                <a:prstClr val="black"/>
              </a:solidFill>
              <a:latin typeface="Calibri"/>
              <a:cs typeface="Calibri"/>
            </a:endParaRPr>
          </a:p>
        </p:txBody>
      </p:sp>
      <p:sp>
        <p:nvSpPr>
          <p:cNvPr id="85" name="object 76"/>
          <p:cNvSpPr/>
          <p:nvPr/>
        </p:nvSpPr>
        <p:spPr>
          <a:xfrm>
            <a:off x="6702280" y="3821708"/>
            <a:ext cx="74281" cy="90979"/>
          </a:xfrm>
          <a:custGeom>
            <a:avLst/>
            <a:gdLst/>
            <a:ahLst/>
            <a:cxnLst/>
            <a:rect l="l" t="t" r="r" b="b"/>
            <a:pathLst>
              <a:path w="81914" h="100329">
                <a:moveTo>
                  <a:pt x="78740" y="0"/>
                </a:moveTo>
                <a:lnTo>
                  <a:pt x="0" y="42291"/>
                </a:lnTo>
                <a:lnTo>
                  <a:pt x="81661" y="99822"/>
                </a:lnTo>
                <a:lnTo>
                  <a:pt x="78740" y="0"/>
                </a:lnTo>
                <a:close/>
              </a:path>
            </a:pathLst>
          </a:custGeom>
          <a:solidFill>
            <a:srgbClr val="5B9BD4"/>
          </a:solidFill>
        </p:spPr>
        <p:txBody>
          <a:bodyPr wrap="square" lIns="0" tIns="0" rIns="0" bIns="0" rtlCol="0"/>
          <a:lstStyle/>
          <a:p>
            <a:pPr defTabSz="829178"/>
            <a:endParaRPr sz="1632">
              <a:solidFill>
                <a:prstClr val="black"/>
              </a:solidFill>
              <a:latin typeface="Calibri"/>
            </a:endParaRPr>
          </a:p>
        </p:txBody>
      </p:sp>
      <p:sp>
        <p:nvSpPr>
          <p:cNvPr id="39" name="object 99"/>
          <p:cNvSpPr txBox="1"/>
          <p:nvPr/>
        </p:nvSpPr>
        <p:spPr>
          <a:xfrm>
            <a:off x="3749239" y="4941586"/>
            <a:ext cx="459186" cy="279179"/>
          </a:xfrm>
          <a:prstGeom prst="rect">
            <a:avLst/>
          </a:prstGeom>
          <a:solidFill>
            <a:schemeClr val="bg1"/>
          </a:solidFill>
        </p:spPr>
        <p:txBody>
          <a:bodyPr vert="horz" wrap="square" lIns="0" tIns="0" rIns="0" bIns="0" rtlCol="0">
            <a:spAutoFit/>
          </a:bodyPr>
          <a:lstStyle/>
          <a:p>
            <a:pPr marL="11516" defTabSz="829178">
              <a:defRPr/>
            </a:pPr>
            <a:r>
              <a:rPr lang="en-US" sz="1814" spc="18" dirty="0">
                <a:solidFill>
                  <a:prstClr val="black"/>
                </a:solidFill>
                <a:latin typeface="Calibri"/>
                <a:cs typeface="Calibri"/>
              </a:rPr>
              <a:t>Is-a</a:t>
            </a:r>
            <a:endParaRPr sz="1814" dirty="0">
              <a:solidFill>
                <a:prstClr val="black"/>
              </a:solidFill>
              <a:latin typeface="Calibri"/>
              <a:cs typeface="Calibri"/>
            </a:endParaRPr>
          </a:p>
        </p:txBody>
      </p:sp>
      <p:sp>
        <p:nvSpPr>
          <p:cNvPr id="41" name="object 99"/>
          <p:cNvSpPr txBox="1"/>
          <p:nvPr/>
        </p:nvSpPr>
        <p:spPr>
          <a:xfrm>
            <a:off x="4767666" y="5036490"/>
            <a:ext cx="459186" cy="279179"/>
          </a:xfrm>
          <a:prstGeom prst="rect">
            <a:avLst/>
          </a:prstGeom>
          <a:solidFill>
            <a:schemeClr val="bg1"/>
          </a:solidFill>
        </p:spPr>
        <p:txBody>
          <a:bodyPr vert="horz" wrap="square" lIns="0" tIns="0" rIns="0" bIns="0" rtlCol="0">
            <a:spAutoFit/>
          </a:bodyPr>
          <a:lstStyle/>
          <a:p>
            <a:pPr marL="11516" defTabSz="829178">
              <a:defRPr/>
            </a:pPr>
            <a:r>
              <a:rPr lang="en-US" sz="1814" spc="18" dirty="0">
                <a:solidFill>
                  <a:prstClr val="black"/>
                </a:solidFill>
                <a:latin typeface="Calibri"/>
                <a:cs typeface="Calibri"/>
              </a:rPr>
              <a:t>Is-a</a:t>
            </a:r>
            <a:endParaRPr sz="1814" dirty="0">
              <a:solidFill>
                <a:prstClr val="black"/>
              </a:solidFill>
              <a:latin typeface="Calibri"/>
              <a:cs typeface="Calibri"/>
            </a:endParaRPr>
          </a:p>
        </p:txBody>
      </p:sp>
      <p:sp>
        <p:nvSpPr>
          <p:cNvPr id="44" name="object 99"/>
          <p:cNvSpPr txBox="1"/>
          <p:nvPr/>
        </p:nvSpPr>
        <p:spPr>
          <a:xfrm>
            <a:off x="8171657" y="5019143"/>
            <a:ext cx="459186" cy="279179"/>
          </a:xfrm>
          <a:prstGeom prst="rect">
            <a:avLst/>
          </a:prstGeom>
          <a:solidFill>
            <a:schemeClr val="bg1"/>
          </a:solidFill>
        </p:spPr>
        <p:txBody>
          <a:bodyPr vert="horz" wrap="square" lIns="0" tIns="0" rIns="0" bIns="0" rtlCol="0">
            <a:spAutoFit/>
          </a:bodyPr>
          <a:lstStyle/>
          <a:p>
            <a:pPr marL="11516" defTabSz="829178">
              <a:defRPr/>
            </a:pPr>
            <a:r>
              <a:rPr lang="en-US" sz="1814" spc="18" dirty="0">
                <a:solidFill>
                  <a:prstClr val="black"/>
                </a:solidFill>
                <a:latin typeface="Calibri"/>
                <a:cs typeface="Calibri"/>
              </a:rPr>
              <a:t>Is-a</a:t>
            </a:r>
            <a:endParaRPr sz="1814" dirty="0">
              <a:solidFill>
                <a:prstClr val="black"/>
              </a:solidFill>
              <a:latin typeface="Calibri"/>
              <a:cs typeface="Calibri"/>
            </a:endParaRPr>
          </a:p>
        </p:txBody>
      </p:sp>
      <p:sp>
        <p:nvSpPr>
          <p:cNvPr id="52" name="object 99"/>
          <p:cNvSpPr txBox="1"/>
          <p:nvPr/>
        </p:nvSpPr>
        <p:spPr>
          <a:xfrm>
            <a:off x="9205421" y="4900435"/>
            <a:ext cx="459186" cy="279179"/>
          </a:xfrm>
          <a:prstGeom prst="rect">
            <a:avLst/>
          </a:prstGeom>
          <a:solidFill>
            <a:schemeClr val="bg1"/>
          </a:solidFill>
        </p:spPr>
        <p:txBody>
          <a:bodyPr vert="horz" wrap="square" lIns="0" tIns="0" rIns="0" bIns="0" rtlCol="0">
            <a:spAutoFit/>
          </a:bodyPr>
          <a:lstStyle/>
          <a:p>
            <a:pPr marL="11516" defTabSz="829178">
              <a:defRPr/>
            </a:pPr>
            <a:r>
              <a:rPr lang="en-US" sz="1814" spc="18" dirty="0">
                <a:solidFill>
                  <a:prstClr val="black"/>
                </a:solidFill>
                <a:latin typeface="Calibri"/>
                <a:cs typeface="Calibri"/>
              </a:rPr>
              <a:t>Is-a</a:t>
            </a:r>
            <a:endParaRPr sz="1814" dirty="0">
              <a:solidFill>
                <a:prstClr val="black"/>
              </a:solidFill>
              <a:latin typeface="Calibri"/>
              <a:cs typeface="Calibri"/>
            </a:endParaRPr>
          </a:p>
        </p:txBody>
      </p:sp>
      <p:sp>
        <p:nvSpPr>
          <p:cNvPr id="91" name="object 99"/>
          <p:cNvSpPr txBox="1"/>
          <p:nvPr/>
        </p:nvSpPr>
        <p:spPr>
          <a:xfrm>
            <a:off x="6630595" y="4891559"/>
            <a:ext cx="459186" cy="279179"/>
          </a:xfrm>
          <a:prstGeom prst="rect">
            <a:avLst/>
          </a:prstGeom>
          <a:solidFill>
            <a:schemeClr val="bg1"/>
          </a:solidFill>
        </p:spPr>
        <p:txBody>
          <a:bodyPr vert="horz" wrap="square" lIns="0" tIns="0" rIns="0" bIns="0" rtlCol="0">
            <a:spAutoFit/>
          </a:bodyPr>
          <a:lstStyle/>
          <a:p>
            <a:pPr marL="11516" defTabSz="829178">
              <a:defRPr/>
            </a:pPr>
            <a:r>
              <a:rPr lang="en-US" sz="1814" spc="18" dirty="0">
                <a:solidFill>
                  <a:prstClr val="black"/>
                </a:solidFill>
                <a:latin typeface="Calibri"/>
                <a:cs typeface="Calibri"/>
              </a:rPr>
              <a:t>Is-a</a:t>
            </a:r>
            <a:endParaRPr sz="1814" dirty="0">
              <a:solidFill>
                <a:prstClr val="black"/>
              </a:solidFill>
              <a:latin typeface="Calibri"/>
              <a:cs typeface="Calibri"/>
            </a:endParaRPr>
          </a:p>
        </p:txBody>
      </p:sp>
      <p:sp>
        <p:nvSpPr>
          <p:cNvPr id="2" name="Slide Number Placeholder 1"/>
          <p:cNvSpPr>
            <a:spLocks noGrp="1"/>
          </p:cNvSpPr>
          <p:nvPr>
            <p:ph type="sldNum" sz="quarter" idx="7"/>
          </p:nvPr>
        </p:nvSpPr>
        <p:spPr/>
        <p:txBody>
          <a:bodyPr/>
          <a:lstStyle/>
          <a:p>
            <a:pPr defTabSz="829178"/>
            <a:fld id="{B6F15528-21DE-4FAA-801E-634DDDAF4B2B}" type="slidenum">
              <a:rPr lang="en-US">
                <a:solidFill>
                  <a:prstClr val="black">
                    <a:tint val="75000"/>
                  </a:prstClr>
                </a:solidFill>
                <a:latin typeface="Calibri"/>
              </a:rPr>
              <a:pPr defTabSz="829178"/>
              <a:t>155</a:t>
            </a:fld>
            <a:endParaRPr lang="en-US">
              <a:solidFill>
                <a:prstClr val="black">
                  <a:tint val="75000"/>
                </a:prstClr>
              </a:solidFill>
              <a:latin typeface="Calibri"/>
            </a:endParaRPr>
          </a:p>
        </p:txBody>
      </p:sp>
    </p:spTree>
    <p:extLst>
      <p:ext uri="{BB962C8B-B14F-4D97-AF65-F5344CB8AC3E}">
        <p14:creationId xmlns:p14="http://schemas.microsoft.com/office/powerpoint/2010/main" val="4040066892"/>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p:cNvSpPr txBox="1"/>
          <p:nvPr/>
        </p:nvSpPr>
        <p:spPr>
          <a:xfrm rot="16200000">
            <a:off x="-1508005" y="2895598"/>
            <a:ext cx="6330130" cy="538930"/>
          </a:xfrm>
          <a:prstGeom prst="rect">
            <a:avLst/>
          </a:prstGeom>
          <a:noFill/>
        </p:spPr>
        <p:txBody>
          <a:bodyPr wrap="square" rtlCol="0">
            <a:spAutoFit/>
          </a:bodyPr>
          <a:lstStyle/>
          <a:p>
            <a:pPr algn="ctr" defTabSz="829178"/>
            <a:r>
              <a:rPr lang="fr-CH" sz="2902" b="1" dirty="0" err="1">
                <a:solidFill>
                  <a:prstClr val="white">
                    <a:lumMod val="50000"/>
                  </a:prstClr>
                </a:solidFill>
                <a:latin typeface="Calibri"/>
              </a:rPr>
              <a:t>Material</a:t>
            </a:r>
            <a:r>
              <a:rPr lang="fr-CH" sz="2902" b="1" dirty="0">
                <a:solidFill>
                  <a:prstClr val="white">
                    <a:lumMod val="50000"/>
                  </a:prstClr>
                </a:solidFill>
                <a:latin typeface="Calibri"/>
              </a:rPr>
              <a:t> Entity</a:t>
            </a:r>
            <a:endParaRPr lang="en-GB" sz="2902" b="1" dirty="0">
              <a:solidFill>
                <a:prstClr val="white">
                  <a:lumMod val="50000"/>
                </a:prstClr>
              </a:solidFill>
              <a:latin typeface="Calibri"/>
            </a:endParaRPr>
          </a:p>
        </p:txBody>
      </p:sp>
      <p:sp>
        <p:nvSpPr>
          <p:cNvPr id="18" name="TextBox 17"/>
          <p:cNvSpPr txBox="1"/>
          <p:nvPr/>
        </p:nvSpPr>
        <p:spPr>
          <a:xfrm>
            <a:off x="2986580" y="2899925"/>
            <a:ext cx="6330130" cy="985526"/>
          </a:xfrm>
          <a:prstGeom prst="rect">
            <a:avLst/>
          </a:prstGeom>
          <a:noFill/>
        </p:spPr>
        <p:txBody>
          <a:bodyPr wrap="square" rtlCol="0">
            <a:spAutoFit/>
          </a:bodyPr>
          <a:lstStyle/>
          <a:p>
            <a:pPr algn="ctr" defTabSz="829178"/>
            <a:r>
              <a:rPr lang="fr-CH" sz="2902" b="1" dirty="0">
                <a:solidFill>
                  <a:prstClr val="white">
                    <a:lumMod val="50000"/>
                  </a:prstClr>
                </a:solidFill>
                <a:latin typeface="Calibri"/>
              </a:rPr>
              <a:t>Person</a:t>
            </a:r>
            <a:br>
              <a:rPr lang="fr-CH" sz="2902" b="1" dirty="0">
                <a:solidFill>
                  <a:prstClr val="white">
                    <a:lumMod val="50000"/>
                  </a:prstClr>
                </a:solidFill>
                <a:latin typeface="Calibri"/>
              </a:rPr>
            </a:br>
            <a:r>
              <a:rPr lang="fr-CH" sz="2902" b="1" dirty="0" err="1">
                <a:solidFill>
                  <a:prstClr val="white">
                    <a:lumMod val="50000"/>
                  </a:prstClr>
                </a:solidFill>
                <a:latin typeface="Calibri"/>
              </a:rPr>
              <a:t>Aggregate</a:t>
            </a:r>
            <a:r>
              <a:rPr lang="fr-CH" sz="2902" b="1" dirty="0">
                <a:solidFill>
                  <a:prstClr val="white">
                    <a:lumMod val="50000"/>
                  </a:prstClr>
                </a:solidFill>
                <a:latin typeface="Calibri"/>
              </a:rPr>
              <a:t> of </a:t>
            </a:r>
            <a:r>
              <a:rPr lang="fr-CH" sz="2902" b="1" dirty="0" err="1">
                <a:solidFill>
                  <a:prstClr val="white">
                    <a:lumMod val="50000"/>
                  </a:prstClr>
                </a:solidFill>
                <a:latin typeface="Calibri"/>
              </a:rPr>
              <a:t>persons</a:t>
            </a:r>
            <a:r>
              <a:rPr lang="fr-CH" sz="2902" b="1" dirty="0">
                <a:solidFill>
                  <a:prstClr val="white">
                    <a:lumMod val="50000"/>
                  </a:prstClr>
                </a:solidFill>
                <a:latin typeface="Calibri"/>
              </a:rPr>
              <a:t> (Team, Staff, …)</a:t>
            </a:r>
            <a:endParaRPr lang="en-GB" sz="2902" b="1" dirty="0">
              <a:solidFill>
                <a:prstClr val="white">
                  <a:lumMod val="50000"/>
                </a:prstClr>
              </a:solidFill>
              <a:latin typeface="Calibri"/>
            </a:endParaRPr>
          </a:p>
        </p:txBody>
      </p:sp>
      <p:sp>
        <p:nvSpPr>
          <p:cNvPr id="2" name="Slide Number Placeholder 1"/>
          <p:cNvSpPr>
            <a:spLocks noGrp="1"/>
          </p:cNvSpPr>
          <p:nvPr>
            <p:ph type="sldNum" sz="quarter" idx="7"/>
          </p:nvPr>
        </p:nvSpPr>
        <p:spPr/>
        <p:txBody>
          <a:bodyPr/>
          <a:lstStyle/>
          <a:p>
            <a:pPr defTabSz="829178"/>
            <a:fld id="{B6F15528-21DE-4FAA-801E-634DDDAF4B2B}" type="slidenum">
              <a:rPr lang="en-US">
                <a:solidFill>
                  <a:prstClr val="black">
                    <a:tint val="75000"/>
                  </a:prstClr>
                </a:solidFill>
                <a:latin typeface="Calibri"/>
              </a:rPr>
              <a:pPr defTabSz="829178"/>
              <a:t>156</a:t>
            </a:fld>
            <a:endParaRPr lang="en-US">
              <a:solidFill>
                <a:prstClr val="black">
                  <a:tint val="75000"/>
                </a:prstClr>
              </a:solidFill>
              <a:latin typeface="Calibri"/>
            </a:endParaRPr>
          </a:p>
        </p:txBody>
      </p:sp>
    </p:spTree>
    <p:extLst>
      <p:ext uri="{BB962C8B-B14F-4D97-AF65-F5344CB8AC3E}">
        <p14:creationId xmlns:p14="http://schemas.microsoft.com/office/powerpoint/2010/main" val="2586521960"/>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p:cNvSpPr txBox="1"/>
          <p:nvPr/>
        </p:nvSpPr>
        <p:spPr>
          <a:xfrm rot="16200000">
            <a:off x="-1508005" y="2895598"/>
            <a:ext cx="6330130" cy="538930"/>
          </a:xfrm>
          <a:prstGeom prst="rect">
            <a:avLst/>
          </a:prstGeom>
          <a:noFill/>
        </p:spPr>
        <p:txBody>
          <a:bodyPr wrap="square" rtlCol="0">
            <a:spAutoFit/>
          </a:bodyPr>
          <a:lstStyle/>
          <a:p>
            <a:pPr algn="ctr" defTabSz="829178"/>
            <a:r>
              <a:rPr lang="fr-CH" sz="2902" b="1" dirty="0" err="1">
                <a:solidFill>
                  <a:prstClr val="white">
                    <a:lumMod val="50000"/>
                  </a:prstClr>
                </a:solidFill>
                <a:latin typeface="Calibri"/>
              </a:rPr>
              <a:t>Material</a:t>
            </a:r>
            <a:r>
              <a:rPr lang="fr-CH" sz="2902" b="1" dirty="0">
                <a:solidFill>
                  <a:prstClr val="white">
                    <a:lumMod val="50000"/>
                  </a:prstClr>
                </a:solidFill>
                <a:latin typeface="Calibri"/>
              </a:rPr>
              <a:t> Entity</a:t>
            </a:r>
            <a:endParaRPr lang="en-GB" sz="2902" b="1" dirty="0">
              <a:solidFill>
                <a:prstClr val="white">
                  <a:lumMod val="50000"/>
                </a:prstClr>
              </a:solidFill>
              <a:latin typeface="Calibri"/>
            </a:endParaRPr>
          </a:p>
        </p:txBody>
      </p:sp>
      <p:sp>
        <p:nvSpPr>
          <p:cNvPr id="237" name="object 153"/>
          <p:cNvSpPr txBox="1"/>
          <p:nvPr/>
        </p:nvSpPr>
        <p:spPr>
          <a:xfrm>
            <a:off x="2327542" y="2807116"/>
            <a:ext cx="7499763" cy="390748"/>
          </a:xfrm>
          <a:prstGeom prst="rect">
            <a:avLst/>
          </a:prstGeom>
          <a:solidFill>
            <a:schemeClr val="bg1">
              <a:lumMod val="85000"/>
            </a:schemeClr>
          </a:solidFill>
        </p:spPr>
        <p:txBody>
          <a:bodyPr vert="horz" wrap="square" lIns="0" tIns="0" rIns="0" bIns="0" rtlCol="0">
            <a:spAutoFit/>
          </a:bodyPr>
          <a:lstStyle/>
          <a:p>
            <a:pPr marL="11516" marR="4607" indent="-576" defTabSz="829178"/>
            <a:r>
              <a:rPr lang="en-US" sz="2539" spc="-18" dirty="0">
                <a:solidFill>
                  <a:prstClr val="black"/>
                </a:solidFill>
                <a:latin typeface="Calibri"/>
                <a:cs typeface="Calibri"/>
              </a:rPr>
              <a:t>Procurement Staff, </a:t>
            </a:r>
            <a:r>
              <a:rPr sz="2539" spc="-18" dirty="0">
                <a:solidFill>
                  <a:prstClr val="black"/>
                </a:solidFill>
                <a:latin typeface="Calibri"/>
                <a:cs typeface="Calibri"/>
              </a:rPr>
              <a:t>D</a:t>
            </a:r>
            <a:r>
              <a:rPr sz="2539" spc="23" dirty="0">
                <a:solidFill>
                  <a:prstClr val="black"/>
                </a:solidFill>
                <a:latin typeface="Calibri"/>
                <a:cs typeface="Calibri"/>
              </a:rPr>
              <a:t>e</a:t>
            </a:r>
            <a:r>
              <a:rPr sz="2539" spc="-18" dirty="0">
                <a:solidFill>
                  <a:prstClr val="black"/>
                </a:solidFill>
                <a:latin typeface="Calibri"/>
                <a:cs typeface="Calibri"/>
              </a:rPr>
              <a:t>s</a:t>
            </a:r>
            <a:r>
              <a:rPr sz="2539" spc="-9" dirty="0">
                <a:solidFill>
                  <a:prstClr val="black"/>
                </a:solidFill>
                <a:latin typeface="Calibri"/>
                <a:cs typeface="Calibri"/>
              </a:rPr>
              <a:t>i</a:t>
            </a:r>
            <a:r>
              <a:rPr sz="2539" spc="9" dirty="0">
                <a:solidFill>
                  <a:prstClr val="black"/>
                </a:solidFill>
                <a:latin typeface="Calibri"/>
                <a:cs typeface="Calibri"/>
              </a:rPr>
              <a:t>g</a:t>
            </a:r>
            <a:r>
              <a:rPr sz="2539" spc="-5" dirty="0">
                <a:solidFill>
                  <a:prstClr val="black"/>
                </a:solidFill>
                <a:latin typeface="Calibri"/>
                <a:cs typeface="Calibri"/>
              </a:rPr>
              <a:t>n</a:t>
            </a:r>
            <a:r>
              <a:rPr sz="2539" spc="-14" dirty="0">
                <a:solidFill>
                  <a:prstClr val="black"/>
                </a:solidFill>
                <a:latin typeface="Calibri"/>
                <a:cs typeface="Calibri"/>
              </a:rPr>
              <a:t>e</a:t>
            </a:r>
            <a:r>
              <a:rPr sz="2539" dirty="0">
                <a:solidFill>
                  <a:prstClr val="black"/>
                </a:solidFill>
                <a:latin typeface="Calibri"/>
                <a:cs typeface="Calibri"/>
              </a:rPr>
              <a:t>r,</a:t>
            </a:r>
            <a:r>
              <a:rPr lang="en-US" sz="2539" dirty="0">
                <a:solidFill>
                  <a:prstClr val="black"/>
                </a:solidFill>
                <a:latin typeface="Calibri"/>
                <a:cs typeface="Calibri"/>
              </a:rPr>
              <a:t> </a:t>
            </a:r>
            <a:r>
              <a:rPr lang="en-US" sz="2539" spc="-5" dirty="0">
                <a:solidFill>
                  <a:prstClr val="black"/>
                </a:solidFill>
                <a:latin typeface="Calibri"/>
                <a:cs typeface="Calibri"/>
              </a:rPr>
              <a:t>Production Engineer, User…</a:t>
            </a:r>
            <a:endParaRPr sz="2539" dirty="0">
              <a:solidFill>
                <a:prstClr val="black"/>
              </a:solidFill>
              <a:latin typeface="Calibri"/>
              <a:cs typeface="Calibri"/>
            </a:endParaRPr>
          </a:p>
        </p:txBody>
      </p:sp>
      <p:sp>
        <p:nvSpPr>
          <p:cNvPr id="18" name="TextBox 17"/>
          <p:cNvSpPr txBox="1"/>
          <p:nvPr/>
        </p:nvSpPr>
        <p:spPr>
          <a:xfrm>
            <a:off x="2872798" y="-7971"/>
            <a:ext cx="6330130" cy="538930"/>
          </a:xfrm>
          <a:prstGeom prst="rect">
            <a:avLst/>
          </a:prstGeom>
          <a:noFill/>
        </p:spPr>
        <p:txBody>
          <a:bodyPr wrap="square" rtlCol="0">
            <a:spAutoFit/>
          </a:bodyPr>
          <a:lstStyle/>
          <a:p>
            <a:pPr algn="ctr" defTabSz="829178"/>
            <a:r>
              <a:rPr lang="fr-CH" sz="2902" b="1" dirty="0">
                <a:solidFill>
                  <a:prstClr val="white">
                    <a:lumMod val="50000"/>
                  </a:prstClr>
                </a:solidFill>
                <a:latin typeface="Calibri"/>
              </a:rPr>
              <a:t>People</a:t>
            </a:r>
            <a:endParaRPr lang="en-GB" sz="2902" b="1" dirty="0">
              <a:solidFill>
                <a:prstClr val="white">
                  <a:lumMod val="50000"/>
                </a:prstClr>
              </a:solidFill>
              <a:latin typeface="Calibri"/>
            </a:endParaRPr>
          </a:p>
        </p:txBody>
      </p:sp>
      <p:sp>
        <p:nvSpPr>
          <p:cNvPr id="20" name="object 153"/>
          <p:cNvSpPr txBox="1"/>
          <p:nvPr/>
        </p:nvSpPr>
        <p:spPr>
          <a:xfrm>
            <a:off x="7754357" y="3444161"/>
            <a:ext cx="3209124" cy="390748"/>
          </a:xfrm>
          <a:prstGeom prst="rect">
            <a:avLst/>
          </a:prstGeom>
          <a:solidFill>
            <a:schemeClr val="bg1">
              <a:lumMod val="85000"/>
            </a:schemeClr>
          </a:solidFill>
        </p:spPr>
        <p:txBody>
          <a:bodyPr vert="horz" wrap="square" lIns="0" tIns="0" rIns="0" bIns="0" rtlCol="0">
            <a:spAutoFit/>
          </a:bodyPr>
          <a:lstStyle/>
          <a:p>
            <a:pPr marL="11516" marR="4607" indent="-576" algn="r" defTabSz="829178"/>
            <a:r>
              <a:rPr lang="en-US" sz="2539" spc="-18" dirty="0">
                <a:solidFill>
                  <a:prstClr val="black"/>
                </a:solidFill>
                <a:latin typeface="Calibri"/>
                <a:cs typeface="Calibri"/>
              </a:rPr>
              <a:t>Disposal </a:t>
            </a:r>
            <a:r>
              <a:rPr lang="en-US" sz="2539" spc="-5" dirty="0">
                <a:solidFill>
                  <a:prstClr val="black"/>
                </a:solidFill>
                <a:latin typeface="Calibri"/>
                <a:cs typeface="Calibri"/>
              </a:rPr>
              <a:t>Engineer…</a:t>
            </a:r>
            <a:endParaRPr sz="2539" dirty="0">
              <a:solidFill>
                <a:prstClr val="black"/>
              </a:solidFill>
              <a:latin typeface="Calibri"/>
              <a:cs typeface="Calibri"/>
            </a:endParaRPr>
          </a:p>
        </p:txBody>
      </p:sp>
      <p:sp>
        <p:nvSpPr>
          <p:cNvPr id="2" name="Slide Number Placeholder 1"/>
          <p:cNvSpPr>
            <a:spLocks noGrp="1"/>
          </p:cNvSpPr>
          <p:nvPr>
            <p:ph type="sldNum" sz="quarter" idx="7"/>
          </p:nvPr>
        </p:nvSpPr>
        <p:spPr/>
        <p:txBody>
          <a:bodyPr/>
          <a:lstStyle/>
          <a:p>
            <a:pPr defTabSz="829178"/>
            <a:fld id="{B6F15528-21DE-4FAA-801E-634DDDAF4B2B}" type="slidenum">
              <a:rPr lang="en-US">
                <a:solidFill>
                  <a:prstClr val="black">
                    <a:tint val="75000"/>
                  </a:prstClr>
                </a:solidFill>
                <a:latin typeface="Calibri"/>
              </a:rPr>
              <a:pPr defTabSz="829178"/>
              <a:t>157</a:t>
            </a:fld>
            <a:endParaRPr lang="en-US">
              <a:solidFill>
                <a:prstClr val="black">
                  <a:tint val="75000"/>
                </a:prstClr>
              </a:solidFill>
              <a:latin typeface="Calibri"/>
            </a:endParaRPr>
          </a:p>
        </p:txBody>
      </p:sp>
    </p:spTree>
    <p:extLst>
      <p:ext uri="{BB962C8B-B14F-4D97-AF65-F5344CB8AC3E}">
        <p14:creationId xmlns:p14="http://schemas.microsoft.com/office/powerpoint/2010/main" val="3529201090"/>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p:cNvSpPr txBox="1"/>
          <p:nvPr/>
        </p:nvSpPr>
        <p:spPr>
          <a:xfrm rot="16200000">
            <a:off x="-1508005" y="2895598"/>
            <a:ext cx="6330130" cy="538930"/>
          </a:xfrm>
          <a:prstGeom prst="rect">
            <a:avLst/>
          </a:prstGeom>
          <a:noFill/>
        </p:spPr>
        <p:txBody>
          <a:bodyPr wrap="square" rtlCol="0">
            <a:spAutoFit/>
          </a:bodyPr>
          <a:lstStyle/>
          <a:p>
            <a:pPr algn="ctr" defTabSz="829178"/>
            <a:r>
              <a:rPr lang="fr-CH" sz="2902" b="1" dirty="0" err="1">
                <a:solidFill>
                  <a:prstClr val="white">
                    <a:lumMod val="50000"/>
                  </a:prstClr>
                </a:solidFill>
                <a:latin typeface="Calibri"/>
              </a:rPr>
              <a:t>Material</a:t>
            </a:r>
            <a:r>
              <a:rPr lang="fr-CH" sz="2902" b="1" dirty="0">
                <a:solidFill>
                  <a:prstClr val="white">
                    <a:lumMod val="50000"/>
                  </a:prstClr>
                </a:solidFill>
                <a:latin typeface="Calibri"/>
              </a:rPr>
              <a:t> Entity</a:t>
            </a:r>
            <a:endParaRPr lang="en-GB" sz="2902" b="1" dirty="0">
              <a:solidFill>
                <a:prstClr val="white">
                  <a:lumMod val="50000"/>
                </a:prstClr>
              </a:solidFill>
              <a:latin typeface="Calibri"/>
            </a:endParaRPr>
          </a:p>
        </p:txBody>
      </p:sp>
      <p:sp>
        <p:nvSpPr>
          <p:cNvPr id="237" name="object 153"/>
          <p:cNvSpPr txBox="1"/>
          <p:nvPr/>
        </p:nvSpPr>
        <p:spPr>
          <a:xfrm>
            <a:off x="2327542" y="2807116"/>
            <a:ext cx="7499763" cy="390748"/>
          </a:xfrm>
          <a:prstGeom prst="rect">
            <a:avLst/>
          </a:prstGeom>
          <a:solidFill>
            <a:schemeClr val="bg1">
              <a:lumMod val="85000"/>
            </a:schemeClr>
          </a:solidFill>
        </p:spPr>
        <p:txBody>
          <a:bodyPr vert="horz" wrap="square" lIns="0" tIns="0" rIns="0" bIns="0" rtlCol="0">
            <a:spAutoFit/>
          </a:bodyPr>
          <a:lstStyle/>
          <a:p>
            <a:pPr marL="11516" marR="4607" indent="-576" defTabSz="829178"/>
            <a:r>
              <a:rPr lang="en-US" sz="2539" spc="-18" dirty="0">
                <a:solidFill>
                  <a:prstClr val="black"/>
                </a:solidFill>
                <a:latin typeface="Calibri"/>
                <a:cs typeface="Calibri"/>
              </a:rPr>
              <a:t>Procurement Staff, </a:t>
            </a:r>
            <a:r>
              <a:rPr sz="2539" spc="-18" dirty="0">
                <a:solidFill>
                  <a:prstClr val="black"/>
                </a:solidFill>
                <a:latin typeface="Calibri"/>
                <a:cs typeface="Calibri"/>
              </a:rPr>
              <a:t>D</a:t>
            </a:r>
            <a:r>
              <a:rPr sz="2539" spc="23" dirty="0">
                <a:solidFill>
                  <a:prstClr val="black"/>
                </a:solidFill>
                <a:latin typeface="Calibri"/>
                <a:cs typeface="Calibri"/>
              </a:rPr>
              <a:t>e</a:t>
            </a:r>
            <a:r>
              <a:rPr sz="2539" spc="-18" dirty="0">
                <a:solidFill>
                  <a:prstClr val="black"/>
                </a:solidFill>
                <a:latin typeface="Calibri"/>
                <a:cs typeface="Calibri"/>
              </a:rPr>
              <a:t>s</a:t>
            </a:r>
            <a:r>
              <a:rPr sz="2539" spc="-9" dirty="0">
                <a:solidFill>
                  <a:prstClr val="black"/>
                </a:solidFill>
                <a:latin typeface="Calibri"/>
                <a:cs typeface="Calibri"/>
              </a:rPr>
              <a:t>i</a:t>
            </a:r>
            <a:r>
              <a:rPr sz="2539" spc="9" dirty="0">
                <a:solidFill>
                  <a:prstClr val="black"/>
                </a:solidFill>
                <a:latin typeface="Calibri"/>
                <a:cs typeface="Calibri"/>
              </a:rPr>
              <a:t>g</a:t>
            </a:r>
            <a:r>
              <a:rPr sz="2539" spc="-5" dirty="0">
                <a:solidFill>
                  <a:prstClr val="black"/>
                </a:solidFill>
                <a:latin typeface="Calibri"/>
                <a:cs typeface="Calibri"/>
              </a:rPr>
              <a:t>n</a:t>
            </a:r>
            <a:r>
              <a:rPr sz="2539" spc="-14" dirty="0">
                <a:solidFill>
                  <a:prstClr val="black"/>
                </a:solidFill>
                <a:latin typeface="Calibri"/>
                <a:cs typeface="Calibri"/>
              </a:rPr>
              <a:t>e</a:t>
            </a:r>
            <a:r>
              <a:rPr sz="2539" dirty="0">
                <a:solidFill>
                  <a:prstClr val="black"/>
                </a:solidFill>
                <a:latin typeface="Calibri"/>
                <a:cs typeface="Calibri"/>
              </a:rPr>
              <a:t>r,</a:t>
            </a:r>
            <a:r>
              <a:rPr lang="en-US" sz="2539" dirty="0">
                <a:solidFill>
                  <a:prstClr val="black"/>
                </a:solidFill>
                <a:latin typeface="Calibri"/>
                <a:cs typeface="Calibri"/>
              </a:rPr>
              <a:t> </a:t>
            </a:r>
            <a:r>
              <a:rPr lang="en-US" sz="2539" spc="-5" dirty="0">
                <a:solidFill>
                  <a:prstClr val="black"/>
                </a:solidFill>
                <a:latin typeface="Calibri"/>
                <a:cs typeface="Calibri"/>
              </a:rPr>
              <a:t>Production Engineer, User…</a:t>
            </a:r>
            <a:endParaRPr sz="2539" dirty="0">
              <a:solidFill>
                <a:prstClr val="black"/>
              </a:solidFill>
              <a:latin typeface="Calibri"/>
              <a:cs typeface="Calibri"/>
            </a:endParaRPr>
          </a:p>
        </p:txBody>
      </p:sp>
      <p:sp>
        <p:nvSpPr>
          <p:cNvPr id="18" name="TextBox 17"/>
          <p:cNvSpPr txBox="1"/>
          <p:nvPr/>
        </p:nvSpPr>
        <p:spPr>
          <a:xfrm>
            <a:off x="2872798" y="-7971"/>
            <a:ext cx="6330130" cy="538930"/>
          </a:xfrm>
          <a:prstGeom prst="rect">
            <a:avLst/>
          </a:prstGeom>
          <a:noFill/>
        </p:spPr>
        <p:txBody>
          <a:bodyPr wrap="square" rtlCol="0">
            <a:spAutoFit/>
          </a:bodyPr>
          <a:lstStyle/>
          <a:p>
            <a:pPr algn="ctr" defTabSz="829178"/>
            <a:r>
              <a:rPr lang="fr-CH" sz="2902" b="1" dirty="0">
                <a:solidFill>
                  <a:prstClr val="white">
                    <a:lumMod val="50000"/>
                  </a:prstClr>
                </a:solidFill>
                <a:latin typeface="Calibri"/>
              </a:rPr>
              <a:t>People</a:t>
            </a:r>
            <a:endParaRPr lang="en-GB" sz="2902" b="1" dirty="0">
              <a:solidFill>
                <a:prstClr val="white">
                  <a:lumMod val="50000"/>
                </a:prstClr>
              </a:solidFill>
              <a:latin typeface="Calibri"/>
            </a:endParaRPr>
          </a:p>
        </p:txBody>
      </p:sp>
      <p:sp>
        <p:nvSpPr>
          <p:cNvPr id="20" name="object 153"/>
          <p:cNvSpPr txBox="1"/>
          <p:nvPr/>
        </p:nvSpPr>
        <p:spPr>
          <a:xfrm>
            <a:off x="7754357" y="3444161"/>
            <a:ext cx="3209124" cy="390748"/>
          </a:xfrm>
          <a:prstGeom prst="rect">
            <a:avLst/>
          </a:prstGeom>
          <a:solidFill>
            <a:schemeClr val="bg1">
              <a:lumMod val="85000"/>
            </a:schemeClr>
          </a:solidFill>
        </p:spPr>
        <p:txBody>
          <a:bodyPr vert="horz" wrap="square" lIns="0" tIns="0" rIns="0" bIns="0" rtlCol="0">
            <a:spAutoFit/>
          </a:bodyPr>
          <a:lstStyle/>
          <a:p>
            <a:pPr marL="11516" marR="4607" indent="-576" algn="r" defTabSz="829178"/>
            <a:r>
              <a:rPr lang="en-US" sz="2539" spc="-18" dirty="0">
                <a:solidFill>
                  <a:prstClr val="black"/>
                </a:solidFill>
                <a:latin typeface="Calibri"/>
                <a:cs typeface="Calibri"/>
              </a:rPr>
              <a:t>Disposal </a:t>
            </a:r>
            <a:r>
              <a:rPr lang="en-US" sz="2539" spc="-5" dirty="0">
                <a:solidFill>
                  <a:prstClr val="black"/>
                </a:solidFill>
                <a:latin typeface="Calibri"/>
                <a:cs typeface="Calibri"/>
              </a:rPr>
              <a:t>Engineer…</a:t>
            </a:r>
            <a:endParaRPr sz="2539" dirty="0">
              <a:solidFill>
                <a:prstClr val="black"/>
              </a:solidFill>
              <a:latin typeface="Calibri"/>
              <a:cs typeface="Calibri"/>
            </a:endParaRPr>
          </a:p>
        </p:txBody>
      </p:sp>
      <p:sp>
        <p:nvSpPr>
          <p:cNvPr id="10" name="object 94"/>
          <p:cNvSpPr/>
          <p:nvPr/>
        </p:nvSpPr>
        <p:spPr>
          <a:xfrm>
            <a:off x="2327542" y="4328260"/>
            <a:ext cx="6808780" cy="389746"/>
          </a:xfrm>
          <a:custGeom>
            <a:avLst/>
            <a:gdLst/>
            <a:ahLst/>
            <a:cxnLst/>
            <a:rect l="l" t="t" r="r" b="b"/>
            <a:pathLst>
              <a:path w="1202054" h="572134">
                <a:moveTo>
                  <a:pt x="0" y="571969"/>
                </a:moveTo>
                <a:lnTo>
                  <a:pt x="1201826" y="571969"/>
                </a:lnTo>
                <a:lnTo>
                  <a:pt x="1201826" y="0"/>
                </a:lnTo>
                <a:lnTo>
                  <a:pt x="0" y="0"/>
                </a:lnTo>
                <a:lnTo>
                  <a:pt x="0" y="571969"/>
                </a:lnTo>
                <a:close/>
              </a:path>
            </a:pathLst>
          </a:custGeom>
          <a:solidFill>
            <a:schemeClr val="bg1">
              <a:lumMod val="85000"/>
            </a:schemeClr>
          </a:solidFill>
        </p:spPr>
        <p:txBody>
          <a:bodyPr wrap="square" lIns="0" tIns="0" rIns="0" bIns="0" rtlCol="0"/>
          <a:lstStyle/>
          <a:p>
            <a:pPr defTabSz="829178"/>
            <a:endParaRPr sz="1632">
              <a:solidFill>
                <a:prstClr val="black"/>
              </a:solidFill>
              <a:latin typeface="Calibri"/>
            </a:endParaRPr>
          </a:p>
        </p:txBody>
      </p:sp>
      <p:sp>
        <p:nvSpPr>
          <p:cNvPr id="11" name="object 96"/>
          <p:cNvSpPr txBox="1"/>
          <p:nvPr/>
        </p:nvSpPr>
        <p:spPr>
          <a:xfrm>
            <a:off x="2327542" y="4327277"/>
            <a:ext cx="3146574" cy="390748"/>
          </a:xfrm>
          <a:prstGeom prst="rect">
            <a:avLst/>
          </a:prstGeom>
          <a:solidFill>
            <a:schemeClr val="bg1">
              <a:lumMod val="85000"/>
            </a:schemeClr>
          </a:solidFill>
          <a:ln w="4767">
            <a:noFill/>
          </a:ln>
        </p:spPr>
        <p:txBody>
          <a:bodyPr vert="horz" wrap="square" lIns="0" tIns="0" rIns="0" bIns="0" rtlCol="0">
            <a:spAutoFit/>
          </a:bodyPr>
          <a:lstStyle/>
          <a:p>
            <a:pPr defTabSz="829178"/>
            <a:r>
              <a:rPr lang="en-US" sz="2539" dirty="0">
                <a:solidFill>
                  <a:prstClr val="black"/>
                </a:solidFill>
                <a:latin typeface="Calibri"/>
                <a:cs typeface="Calibri"/>
              </a:rPr>
              <a:t>Design Shop, Factory, </a:t>
            </a:r>
          </a:p>
        </p:txBody>
      </p:sp>
      <p:sp>
        <p:nvSpPr>
          <p:cNvPr id="12" name="object 94"/>
          <p:cNvSpPr/>
          <p:nvPr/>
        </p:nvSpPr>
        <p:spPr>
          <a:xfrm>
            <a:off x="7754356" y="4834098"/>
            <a:ext cx="3212912" cy="389747"/>
          </a:xfrm>
          <a:custGeom>
            <a:avLst/>
            <a:gdLst/>
            <a:ahLst/>
            <a:cxnLst/>
            <a:rect l="l" t="t" r="r" b="b"/>
            <a:pathLst>
              <a:path w="1202054" h="572134">
                <a:moveTo>
                  <a:pt x="0" y="571969"/>
                </a:moveTo>
                <a:lnTo>
                  <a:pt x="1201826" y="571969"/>
                </a:lnTo>
                <a:lnTo>
                  <a:pt x="1201826" y="0"/>
                </a:lnTo>
                <a:lnTo>
                  <a:pt x="0" y="0"/>
                </a:lnTo>
                <a:lnTo>
                  <a:pt x="0" y="571969"/>
                </a:lnTo>
                <a:close/>
              </a:path>
            </a:pathLst>
          </a:custGeom>
          <a:solidFill>
            <a:schemeClr val="bg1">
              <a:lumMod val="85000"/>
            </a:schemeClr>
          </a:solidFill>
        </p:spPr>
        <p:txBody>
          <a:bodyPr wrap="square" lIns="0" tIns="0" rIns="0" bIns="0" rtlCol="0"/>
          <a:lstStyle/>
          <a:p>
            <a:pPr defTabSz="829178"/>
            <a:endParaRPr sz="1632">
              <a:solidFill>
                <a:prstClr val="black"/>
              </a:solidFill>
              <a:latin typeface="Calibri"/>
            </a:endParaRPr>
          </a:p>
        </p:txBody>
      </p:sp>
      <p:sp>
        <p:nvSpPr>
          <p:cNvPr id="13" name="object 96"/>
          <p:cNvSpPr txBox="1"/>
          <p:nvPr/>
        </p:nvSpPr>
        <p:spPr>
          <a:xfrm>
            <a:off x="7754356" y="4833116"/>
            <a:ext cx="3109422" cy="390748"/>
          </a:xfrm>
          <a:prstGeom prst="rect">
            <a:avLst/>
          </a:prstGeom>
          <a:solidFill>
            <a:schemeClr val="bg1">
              <a:lumMod val="85000"/>
            </a:schemeClr>
          </a:solidFill>
          <a:ln w="4767">
            <a:noFill/>
          </a:ln>
        </p:spPr>
        <p:txBody>
          <a:bodyPr vert="horz" wrap="square" lIns="0" tIns="0" rIns="0" bIns="0" rtlCol="0">
            <a:spAutoFit/>
          </a:bodyPr>
          <a:lstStyle/>
          <a:p>
            <a:pPr algn="r" defTabSz="829178"/>
            <a:r>
              <a:rPr lang="en-US" sz="2539" dirty="0">
                <a:solidFill>
                  <a:prstClr val="black"/>
                </a:solidFill>
                <a:latin typeface="Calibri"/>
                <a:cs typeface="Calibri"/>
              </a:rPr>
              <a:t>Disposal Facility </a:t>
            </a:r>
          </a:p>
        </p:txBody>
      </p:sp>
      <p:sp>
        <p:nvSpPr>
          <p:cNvPr id="2" name="Slide Number Placeholder 1"/>
          <p:cNvSpPr>
            <a:spLocks noGrp="1"/>
          </p:cNvSpPr>
          <p:nvPr>
            <p:ph type="sldNum" sz="quarter" idx="7"/>
          </p:nvPr>
        </p:nvSpPr>
        <p:spPr/>
        <p:txBody>
          <a:bodyPr/>
          <a:lstStyle/>
          <a:p>
            <a:pPr defTabSz="829178"/>
            <a:fld id="{B6F15528-21DE-4FAA-801E-634DDDAF4B2B}" type="slidenum">
              <a:rPr lang="en-US">
                <a:solidFill>
                  <a:prstClr val="black">
                    <a:tint val="75000"/>
                  </a:prstClr>
                </a:solidFill>
                <a:latin typeface="Calibri"/>
              </a:rPr>
              <a:pPr defTabSz="829178"/>
              <a:t>158</a:t>
            </a:fld>
            <a:endParaRPr lang="en-US">
              <a:solidFill>
                <a:prstClr val="black">
                  <a:tint val="75000"/>
                </a:prstClr>
              </a:solidFill>
              <a:latin typeface="Calibri"/>
            </a:endParaRPr>
          </a:p>
        </p:txBody>
      </p:sp>
    </p:spTree>
    <p:extLst>
      <p:ext uri="{BB962C8B-B14F-4D97-AF65-F5344CB8AC3E}">
        <p14:creationId xmlns:p14="http://schemas.microsoft.com/office/powerpoint/2010/main" val="641581022"/>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8" name="object 94"/>
          <p:cNvSpPr/>
          <p:nvPr/>
        </p:nvSpPr>
        <p:spPr>
          <a:xfrm>
            <a:off x="4598790" y="3957653"/>
            <a:ext cx="6195890" cy="426114"/>
          </a:xfrm>
          <a:custGeom>
            <a:avLst/>
            <a:gdLst/>
            <a:ahLst/>
            <a:cxnLst/>
            <a:rect l="l" t="t" r="r" b="b"/>
            <a:pathLst>
              <a:path w="1202054" h="572134">
                <a:moveTo>
                  <a:pt x="0" y="571969"/>
                </a:moveTo>
                <a:lnTo>
                  <a:pt x="1201826" y="571969"/>
                </a:lnTo>
                <a:lnTo>
                  <a:pt x="1201826" y="0"/>
                </a:lnTo>
                <a:lnTo>
                  <a:pt x="0" y="0"/>
                </a:lnTo>
                <a:lnTo>
                  <a:pt x="0" y="571969"/>
                </a:lnTo>
                <a:close/>
              </a:path>
            </a:pathLst>
          </a:custGeom>
          <a:solidFill>
            <a:schemeClr val="bg1">
              <a:lumMod val="85000"/>
            </a:schemeClr>
          </a:solidFill>
        </p:spPr>
        <p:txBody>
          <a:bodyPr wrap="square" lIns="0" tIns="0" rIns="0" bIns="0" rtlCol="0"/>
          <a:lstStyle/>
          <a:p>
            <a:pPr defTabSz="829178"/>
            <a:endParaRPr sz="1632">
              <a:solidFill>
                <a:prstClr val="black"/>
              </a:solidFill>
              <a:latin typeface="Calibri"/>
            </a:endParaRPr>
          </a:p>
        </p:txBody>
      </p:sp>
      <p:sp>
        <p:nvSpPr>
          <p:cNvPr id="4" name="TextBox 3"/>
          <p:cNvSpPr txBox="1"/>
          <p:nvPr/>
        </p:nvSpPr>
        <p:spPr>
          <a:xfrm rot="16200000">
            <a:off x="-1508005" y="2895598"/>
            <a:ext cx="6330130" cy="538930"/>
          </a:xfrm>
          <a:prstGeom prst="rect">
            <a:avLst/>
          </a:prstGeom>
          <a:noFill/>
        </p:spPr>
        <p:txBody>
          <a:bodyPr wrap="square" rtlCol="0">
            <a:spAutoFit/>
          </a:bodyPr>
          <a:lstStyle/>
          <a:p>
            <a:pPr algn="ctr" defTabSz="829178"/>
            <a:r>
              <a:rPr lang="fr-CH" sz="2902" b="1" dirty="0" err="1">
                <a:solidFill>
                  <a:prstClr val="white">
                    <a:lumMod val="65000"/>
                  </a:prstClr>
                </a:solidFill>
                <a:latin typeface="Calibri"/>
              </a:rPr>
              <a:t>Material</a:t>
            </a:r>
            <a:r>
              <a:rPr lang="fr-CH" sz="2902" b="1" dirty="0">
                <a:solidFill>
                  <a:prstClr val="white">
                    <a:lumMod val="65000"/>
                  </a:prstClr>
                </a:solidFill>
                <a:latin typeface="Calibri"/>
              </a:rPr>
              <a:t> Entity</a:t>
            </a:r>
            <a:endParaRPr lang="en-GB" sz="2902" b="1" dirty="0">
              <a:solidFill>
                <a:prstClr val="white">
                  <a:lumMod val="65000"/>
                </a:prstClr>
              </a:solidFill>
              <a:latin typeface="Calibri"/>
            </a:endParaRPr>
          </a:p>
        </p:txBody>
      </p:sp>
      <p:sp>
        <p:nvSpPr>
          <p:cNvPr id="236" name="object 149"/>
          <p:cNvSpPr txBox="1"/>
          <p:nvPr/>
        </p:nvSpPr>
        <p:spPr>
          <a:xfrm>
            <a:off x="4644937" y="2272331"/>
            <a:ext cx="6149743" cy="390748"/>
          </a:xfrm>
          <a:prstGeom prst="rect">
            <a:avLst/>
          </a:prstGeom>
          <a:solidFill>
            <a:schemeClr val="bg1">
              <a:lumMod val="85000"/>
            </a:schemeClr>
          </a:solidFill>
          <a:ln w="4767">
            <a:solidFill>
              <a:srgbClr val="C7C7C7"/>
            </a:solidFill>
          </a:ln>
        </p:spPr>
        <p:txBody>
          <a:bodyPr vert="horz" wrap="square" lIns="0" tIns="0" rIns="0" bIns="0" rtlCol="0">
            <a:spAutoFit/>
          </a:bodyPr>
          <a:lstStyle/>
          <a:p>
            <a:pPr marL="8637" marR="55853" indent="-8637" algn="ctr" defTabSz="829178"/>
            <a:r>
              <a:rPr lang="en-US" sz="2539" spc="-5" dirty="0">
                <a:solidFill>
                  <a:prstClr val="black"/>
                </a:solidFill>
                <a:latin typeface="Calibri"/>
                <a:cs typeface="Calibri"/>
              </a:rPr>
              <a:t>Repair Depot</a:t>
            </a:r>
            <a:endParaRPr sz="2539" dirty="0">
              <a:solidFill>
                <a:prstClr val="black"/>
              </a:solidFill>
              <a:latin typeface="Calibri"/>
              <a:cs typeface="Calibri"/>
            </a:endParaRPr>
          </a:p>
        </p:txBody>
      </p:sp>
      <p:sp>
        <p:nvSpPr>
          <p:cNvPr id="238" name="object 155"/>
          <p:cNvSpPr txBox="1"/>
          <p:nvPr/>
        </p:nvSpPr>
        <p:spPr>
          <a:xfrm>
            <a:off x="2327542" y="5048456"/>
            <a:ext cx="8616851" cy="390748"/>
          </a:xfrm>
          <a:prstGeom prst="rect">
            <a:avLst/>
          </a:prstGeom>
          <a:solidFill>
            <a:schemeClr val="bg1">
              <a:lumMod val="85000"/>
            </a:schemeClr>
          </a:solidFill>
          <a:ln w="4767">
            <a:solidFill>
              <a:srgbClr val="C7C7C7"/>
            </a:solidFill>
          </a:ln>
        </p:spPr>
        <p:txBody>
          <a:bodyPr vert="horz" wrap="square" lIns="0" tIns="0" rIns="0" bIns="0" rtlCol="0">
            <a:spAutoFit/>
          </a:bodyPr>
          <a:lstStyle/>
          <a:p>
            <a:pPr marR="123225" algn="ctr" defTabSz="829178"/>
            <a:r>
              <a:rPr lang="en-US" sz="2539" spc="-14" dirty="0">
                <a:solidFill>
                  <a:prstClr val="black"/>
                </a:solidFill>
                <a:latin typeface="Calibri"/>
                <a:cs typeface="Calibri"/>
              </a:rPr>
              <a:t>Utility System</a:t>
            </a:r>
            <a:r>
              <a:rPr sz="2539" dirty="0">
                <a:solidFill>
                  <a:prstClr val="black"/>
                </a:solidFill>
                <a:latin typeface="Calibri"/>
                <a:cs typeface="Calibri"/>
              </a:rPr>
              <a:t> </a:t>
            </a:r>
            <a:r>
              <a:rPr sz="2539" spc="-5" dirty="0">
                <a:solidFill>
                  <a:prstClr val="black"/>
                </a:solidFill>
                <a:latin typeface="Calibri"/>
                <a:cs typeface="Calibri"/>
              </a:rPr>
              <a:t>(En</a:t>
            </a:r>
            <a:r>
              <a:rPr sz="2539" spc="-14" dirty="0">
                <a:solidFill>
                  <a:prstClr val="black"/>
                </a:solidFill>
                <a:latin typeface="Calibri"/>
                <a:cs typeface="Calibri"/>
              </a:rPr>
              <a:t>e</a:t>
            </a:r>
            <a:r>
              <a:rPr sz="2539" spc="18" dirty="0">
                <a:solidFill>
                  <a:prstClr val="black"/>
                </a:solidFill>
                <a:latin typeface="Calibri"/>
                <a:cs typeface="Calibri"/>
              </a:rPr>
              <a:t>r</a:t>
            </a:r>
            <a:r>
              <a:rPr sz="2539" spc="-23" dirty="0">
                <a:solidFill>
                  <a:prstClr val="black"/>
                </a:solidFill>
                <a:latin typeface="Calibri"/>
                <a:cs typeface="Calibri"/>
              </a:rPr>
              <a:t>g</a:t>
            </a:r>
            <a:r>
              <a:rPr sz="2539" spc="9" dirty="0">
                <a:solidFill>
                  <a:prstClr val="black"/>
                </a:solidFill>
                <a:latin typeface="Calibri"/>
                <a:cs typeface="Calibri"/>
              </a:rPr>
              <a:t>y</a:t>
            </a:r>
            <a:r>
              <a:rPr lang="en-US" sz="2539" spc="9" dirty="0">
                <a:solidFill>
                  <a:prstClr val="black"/>
                </a:solidFill>
                <a:latin typeface="Calibri"/>
                <a:cs typeface="Calibri"/>
              </a:rPr>
              <a:t>, </a:t>
            </a:r>
            <a:r>
              <a:rPr lang="en-US" sz="2539" spc="-9" dirty="0">
                <a:solidFill>
                  <a:prstClr val="black"/>
                </a:solidFill>
                <a:latin typeface="Calibri"/>
                <a:cs typeface="Calibri"/>
              </a:rPr>
              <a:t>W</a:t>
            </a:r>
            <a:r>
              <a:rPr sz="2539" spc="5" dirty="0">
                <a:solidFill>
                  <a:prstClr val="black"/>
                </a:solidFill>
                <a:latin typeface="Calibri"/>
                <a:cs typeface="Calibri"/>
              </a:rPr>
              <a:t>at</a:t>
            </a:r>
            <a:r>
              <a:rPr sz="2539" spc="-14" dirty="0">
                <a:solidFill>
                  <a:prstClr val="black"/>
                </a:solidFill>
                <a:latin typeface="Calibri"/>
                <a:cs typeface="Calibri"/>
              </a:rPr>
              <a:t>e</a:t>
            </a:r>
            <a:r>
              <a:rPr sz="2539" dirty="0">
                <a:solidFill>
                  <a:prstClr val="black"/>
                </a:solidFill>
                <a:latin typeface="Calibri"/>
                <a:cs typeface="Calibri"/>
              </a:rPr>
              <a:t>r,</a:t>
            </a:r>
            <a:r>
              <a:rPr lang="en-US" sz="2539" dirty="0">
                <a:solidFill>
                  <a:prstClr val="black"/>
                </a:solidFill>
                <a:latin typeface="Calibri"/>
                <a:cs typeface="Calibri"/>
              </a:rPr>
              <a:t> Data … </a:t>
            </a:r>
            <a:r>
              <a:rPr sz="2539" spc="-5" dirty="0">
                <a:solidFill>
                  <a:prstClr val="black"/>
                </a:solidFill>
                <a:latin typeface="Calibri"/>
                <a:cs typeface="Calibri"/>
              </a:rPr>
              <a:t> </a:t>
            </a:r>
            <a:r>
              <a:rPr sz="2539" spc="416" dirty="0">
                <a:solidFill>
                  <a:prstClr val="black"/>
                </a:solidFill>
                <a:latin typeface="Calibri"/>
                <a:cs typeface="Calibri"/>
              </a:rPr>
              <a:t> </a:t>
            </a:r>
            <a:r>
              <a:rPr sz="2539" dirty="0">
                <a:solidFill>
                  <a:prstClr val="black"/>
                </a:solidFill>
                <a:latin typeface="Calibri"/>
                <a:cs typeface="Calibri"/>
              </a:rPr>
              <a:t>)</a:t>
            </a:r>
          </a:p>
        </p:txBody>
      </p:sp>
      <p:sp>
        <p:nvSpPr>
          <p:cNvPr id="242" name="object 94"/>
          <p:cNvSpPr/>
          <p:nvPr/>
        </p:nvSpPr>
        <p:spPr>
          <a:xfrm>
            <a:off x="2327543" y="1771625"/>
            <a:ext cx="4390342" cy="399014"/>
          </a:xfrm>
          <a:custGeom>
            <a:avLst/>
            <a:gdLst/>
            <a:ahLst/>
            <a:cxnLst/>
            <a:rect l="l" t="t" r="r" b="b"/>
            <a:pathLst>
              <a:path w="1202054" h="572134">
                <a:moveTo>
                  <a:pt x="0" y="571969"/>
                </a:moveTo>
                <a:lnTo>
                  <a:pt x="1201826" y="571969"/>
                </a:lnTo>
                <a:lnTo>
                  <a:pt x="1201826" y="0"/>
                </a:lnTo>
                <a:lnTo>
                  <a:pt x="0" y="0"/>
                </a:lnTo>
                <a:lnTo>
                  <a:pt x="0" y="571969"/>
                </a:lnTo>
                <a:close/>
              </a:path>
            </a:pathLst>
          </a:custGeom>
          <a:solidFill>
            <a:schemeClr val="bg1">
              <a:lumMod val="85000"/>
            </a:schemeClr>
          </a:solidFill>
        </p:spPr>
        <p:txBody>
          <a:bodyPr wrap="square" lIns="0" tIns="0" rIns="0" bIns="0" rtlCol="0"/>
          <a:lstStyle/>
          <a:p>
            <a:pPr defTabSz="829178"/>
            <a:endParaRPr sz="1632">
              <a:solidFill>
                <a:prstClr val="black"/>
              </a:solidFill>
              <a:latin typeface="Calibri"/>
            </a:endParaRPr>
          </a:p>
        </p:txBody>
      </p:sp>
      <p:sp>
        <p:nvSpPr>
          <p:cNvPr id="243" name="object 96"/>
          <p:cNvSpPr txBox="1"/>
          <p:nvPr/>
        </p:nvSpPr>
        <p:spPr>
          <a:xfrm>
            <a:off x="2327542" y="1770642"/>
            <a:ext cx="3146574" cy="390748"/>
          </a:xfrm>
          <a:prstGeom prst="rect">
            <a:avLst/>
          </a:prstGeom>
          <a:solidFill>
            <a:schemeClr val="bg1">
              <a:lumMod val="85000"/>
            </a:schemeClr>
          </a:solidFill>
          <a:ln w="4767">
            <a:noFill/>
          </a:ln>
        </p:spPr>
        <p:txBody>
          <a:bodyPr vert="horz" wrap="square" lIns="0" tIns="0" rIns="0" bIns="0" rtlCol="0">
            <a:spAutoFit/>
          </a:bodyPr>
          <a:lstStyle/>
          <a:p>
            <a:pPr algn="ctr" defTabSz="829178"/>
            <a:r>
              <a:rPr lang="en-US" sz="2539" dirty="0">
                <a:solidFill>
                  <a:prstClr val="black"/>
                </a:solidFill>
                <a:latin typeface="Calibri"/>
                <a:cs typeface="Calibri"/>
              </a:rPr>
              <a:t>Design Shop, Factory, …</a:t>
            </a:r>
          </a:p>
        </p:txBody>
      </p:sp>
      <p:sp>
        <p:nvSpPr>
          <p:cNvPr id="246" name="Rectangle 245"/>
          <p:cNvSpPr/>
          <p:nvPr/>
        </p:nvSpPr>
        <p:spPr>
          <a:xfrm>
            <a:off x="4689456" y="3948384"/>
            <a:ext cx="6450715" cy="444032"/>
          </a:xfrm>
          <a:prstGeom prst="rect">
            <a:avLst/>
          </a:prstGeom>
          <a:solidFill>
            <a:schemeClr val="bg1">
              <a:lumMod val="85000"/>
            </a:schemeClr>
          </a:solidFill>
        </p:spPr>
        <p:txBody>
          <a:bodyPr wrap="square">
            <a:spAutoFit/>
          </a:bodyPr>
          <a:lstStyle/>
          <a:p>
            <a:pPr algn="ctr" defTabSz="829178">
              <a:lnSpc>
                <a:spcPct val="90000"/>
              </a:lnSpc>
            </a:pPr>
            <a:r>
              <a:rPr lang="en-US" sz="2539" dirty="0">
                <a:solidFill>
                  <a:prstClr val="black"/>
                </a:solidFill>
                <a:latin typeface="Calibri"/>
              </a:rPr>
              <a:t>Maintenance System</a:t>
            </a:r>
          </a:p>
        </p:txBody>
      </p:sp>
      <p:sp>
        <p:nvSpPr>
          <p:cNvPr id="247" name="object 155"/>
          <p:cNvSpPr txBox="1"/>
          <p:nvPr/>
        </p:nvSpPr>
        <p:spPr>
          <a:xfrm>
            <a:off x="4598791" y="4486703"/>
            <a:ext cx="5358637" cy="390748"/>
          </a:xfrm>
          <a:prstGeom prst="rect">
            <a:avLst/>
          </a:prstGeom>
          <a:solidFill>
            <a:schemeClr val="bg1">
              <a:lumMod val="85000"/>
            </a:schemeClr>
          </a:solidFill>
          <a:ln w="4767">
            <a:solidFill>
              <a:srgbClr val="C7C7C7"/>
            </a:solidFill>
          </a:ln>
        </p:spPr>
        <p:txBody>
          <a:bodyPr vert="horz" wrap="square" lIns="0" tIns="0" rIns="0" bIns="0" rtlCol="0">
            <a:spAutoFit/>
          </a:bodyPr>
          <a:lstStyle/>
          <a:p>
            <a:pPr marR="123225" algn="ctr" defTabSz="829178"/>
            <a:r>
              <a:rPr lang="en-US" sz="2539" spc="-14" dirty="0">
                <a:solidFill>
                  <a:prstClr val="black"/>
                </a:solidFill>
                <a:latin typeface="Calibri"/>
                <a:cs typeface="Calibri"/>
              </a:rPr>
              <a:t>Supply System</a:t>
            </a:r>
            <a:r>
              <a:rPr sz="2539" dirty="0">
                <a:solidFill>
                  <a:prstClr val="black"/>
                </a:solidFill>
                <a:latin typeface="Calibri"/>
                <a:cs typeface="Calibri"/>
              </a:rPr>
              <a:t> </a:t>
            </a:r>
            <a:r>
              <a:rPr sz="2539" spc="-5" dirty="0">
                <a:solidFill>
                  <a:prstClr val="black"/>
                </a:solidFill>
                <a:latin typeface="Calibri"/>
                <a:cs typeface="Calibri"/>
              </a:rPr>
              <a:t>(</a:t>
            </a:r>
            <a:r>
              <a:rPr lang="en-US" sz="2539" spc="-5" dirty="0">
                <a:solidFill>
                  <a:prstClr val="black"/>
                </a:solidFill>
                <a:latin typeface="Calibri"/>
                <a:cs typeface="Calibri"/>
              </a:rPr>
              <a:t>Fuel, ….</a:t>
            </a:r>
            <a:r>
              <a:rPr sz="2539" dirty="0">
                <a:solidFill>
                  <a:prstClr val="black"/>
                </a:solidFill>
                <a:latin typeface="Calibri"/>
                <a:cs typeface="Calibri"/>
              </a:rPr>
              <a:t>)</a:t>
            </a:r>
          </a:p>
        </p:txBody>
      </p:sp>
      <p:sp>
        <p:nvSpPr>
          <p:cNvPr id="249" name="object 155"/>
          <p:cNvSpPr txBox="1"/>
          <p:nvPr/>
        </p:nvSpPr>
        <p:spPr>
          <a:xfrm>
            <a:off x="2314757" y="5594906"/>
            <a:ext cx="8629636" cy="390748"/>
          </a:xfrm>
          <a:prstGeom prst="rect">
            <a:avLst/>
          </a:prstGeom>
          <a:solidFill>
            <a:schemeClr val="bg1">
              <a:lumMod val="85000"/>
            </a:schemeClr>
          </a:solidFill>
          <a:ln w="4767">
            <a:solidFill>
              <a:srgbClr val="C7C7C7"/>
            </a:solidFill>
          </a:ln>
        </p:spPr>
        <p:txBody>
          <a:bodyPr vert="horz" wrap="square" lIns="0" tIns="0" rIns="0" bIns="0" rtlCol="0">
            <a:spAutoFit/>
          </a:bodyPr>
          <a:lstStyle/>
          <a:p>
            <a:pPr marR="123225" algn="ctr" defTabSz="829178"/>
            <a:r>
              <a:rPr lang="en-US" sz="2539" spc="-14" dirty="0">
                <a:solidFill>
                  <a:prstClr val="black"/>
                </a:solidFill>
                <a:latin typeface="Calibri"/>
                <a:cs typeface="Calibri"/>
              </a:rPr>
              <a:t>Infrastructure </a:t>
            </a:r>
            <a:r>
              <a:rPr sz="2539" spc="-5" dirty="0">
                <a:solidFill>
                  <a:prstClr val="black"/>
                </a:solidFill>
                <a:latin typeface="Calibri"/>
                <a:cs typeface="Calibri"/>
              </a:rPr>
              <a:t>(</a:t>
            </a:r>
            <a:r>
              <a:rPr lang="en-US" sz="2539" spc="-9" dirty="0">
                <a:solidFill>
                  <a:prstClr val="black"/>
                </a:solidFill>
                <a:latin typeface="Calibri"/>
                <a:cs typeface="Calibri"/>
              </a:rPr>
              <a:t>Transport / Delivery System </a:t>
            </a:r>
            <a:r>
              <a:rPr lang="en-US" sz="2539" dirty="0">
                <a:solidFill>
                  <a:prstClr val="black"/>
                </a:solidFill>
                <a:latin typeface="Calibri"/>
                <a:cs typeface="Calibri"/>
              </a:rPr>
              <a:t>… </a:t>
            </a:r>
            <a:r>
              <a:rPr sz="2539" spc="-5" dirty="0">
                <a:solidFill>
                  <a:prstClr val="black"/>
                </a:solidFill>
                <a:latin typeface="Calibri"/>
                <a:cs typeface="Calibri"/>
              </a:rPr>
              <a:t> </a:t>
            </a:r>
            <a:r>
              <a:rPr sz="2539" spc="416" dirty="0">
                <a:solidFill>
                  <a:prstClr val="black"/>
                </a:solidFill>
                <a:latin typeface="Calibri"/>
                <a:cs typeface="Calibri"/>
              </a:rPr>
              <a:t> </a:t>
            </a:r>
            <a:r>
              <a:rPr sz="2539" dirty="0">
                <a:solidFill>
                  <a:prstClr val="black"/>
                </a:solidFill>
                <a:latin typeface="Calibri"/>
                <a:cs typeface="Calibri"/>
              </a:rPr>
              <a:t>)</a:t>
            </a:r>
          </a:p>
        </p:txBody>
      </p:sp>
      <p:sp>
        <p:nvSpPr>
          <p:cNvPr id="18" name="TextBox 17"/>
          <p:cNvSpPr txBox="1"/>
          <p:nvPr/>
        </p:nvSpPr>
        <p:spPr>
          <a:xfrm>
            <a:off x="2872798" y="-7971"/>
            <a:ext cx="6330130" cy="538930"/>
          </a:xfrm>
          <a:prstGeom prst="rect">
            <a:avLst/>
          </a:prstGeom>
          <a:noFill/>
        </p:spPr>
        <p:txBody>
          <a:bodyPr wrap="square" rtlCol="0">
            <a:spAutoFit/>
          </a:bodyPr>
          <a:lstStyle/>
          <a:p>
            <a:pPr algn="ctr" defTabSz="829178"/>
            <a:r>
              <a:rPr lang="fr-CH" sz="2902" b="1" dirty="0" err="1">
                <a:solidFill>
                  <a:prstClr val="white">
                    <a:lumMod val="65000"/>
                  </a:prstClr>
                </a:solidFill>
                <a:latin typeface="Calibri"/>
              </a:rPr>
              <a:t>Facilities</a:t>
            </a:r>
            <a:r>
              <a:rPr lang="fr-CH" sz="2902" b="1" dirty="0">
                <a:solidFill>
                  <a:prstClr val="white">
                    <a:lumMod val="65000"/>
                  </a:prstClr>
                </a:solidFill>
                <a:latin typeface="Calibri"/>
              </a:rPr>
              <a:t> + </a:t>
            </a:r>
            <a:r>
              <a:rPr lang="fr-CH" sz="2902" b="1" dirty="0" err="1">
                <a:solidFill>
                  <a:prstClr val="white">
                    <a:lumMod val="65000"/>
                  </a:prstClr>
                </a:solidFill>
                <a:latin typeface="Calibri"/>
              </a:rPr>
              <a:t>Systems</a:t>
            </a:r>
            <a:endParaRPr lang="en-GB" sz="2902" b="1" dirty="0">
              <a:solidFill>
                <a:prstClr val="white">
                  <a:lumMod val="65000"/>
                </a:prstClr>
              </a:solidFill>
              <a:latin typeface="Calibri"/>
            </a:endParaRPr>
          </a:p>
        </p:txBody>
      </p:sp>
      <p:sp>
        <p:nvSpPr>
          <p:cNvPr id="12" name="object 149"/>
          <p:cNvSpPr txBox="1"/>
          <p:nvPr/>
        </p:nvSpPr>
        <p:spPr>
          <a:xfrm>
            <a:off x="4632803" y="2761277"/>
            <a:ext cx="6149743" cy="390748"/>
          </a:xfrm>
          <a:prstGeom prst="rect">
            <a:avLst/>
          </a:prstGeom>
          <a:solidFill>
            <a:schemeClr val="bg1">
              <a:lumMod val="85000"/>
            </a:schemeClr>
          </a:solidFill>
          <a:ln w="4767">
            <a:solidFill>
              <a:srgbClr val="C7C7C7"/>
            </a:solidFill>
          </a:ln>
        </p:spPr>
        <p:txBody>
          <a:bodyPr vert="horz" wrap="square" lIns="0" tIns="0" rIns="0" bIns="0" rtlCol="0">
            <a:spAutoFit/>
          </a:bodyPr>
          <a:lstStyle/>
          <a:p>
            <a:pPr marL="8637" marR="55853" indent="-8637" algn="ctr" defTabSz="829178"/>
            <a:r>
              <a:rPr lang="en-US" sz="2539" spc="-5" dirty="0">
                <a:solidFill>
                  <a:prstClr val="black"/>
                </a:solidFill>
                <a:latin typeface="Calibri"/>
                <a:cs typeface="Calibri"/>
              </a:rPr>
              <a:t>Machine, Vehicle</a:t>
            </a:r>
            <a:endParaRPr sz="2539" dirty="0">
              <a:solidFill>
                <a:prstClr val="black"/>
              </a:solidFill>
              <a:latin typeface="Calibri"/>
              <a:cs typeface="Calibri"/>
            </a:endParaRPr>
          </a:p>
        </p:txBody>
      </p:sp>
      <p:sp>
        <p:nvSpPr>
          <p:cNvPr id="2" name="Slide Number Placeholder 1"/>
          <p:cNvSpPr>
            <a:spLocks noGrp="1"/>
          </p:cNvSpPr>
          <p:nvPr>
            <p:ph type="sldNum" sz="quarter" idx="7"/>
          </p:nvPr>
        </p:nvSpPr>
        <p:spPr/>
        <p:txBody>
          <a:bodyPr/>
          <a:lstStyle/>
          <a:p>
            <a:pPr defTabSz="829178"/>
            <a:fld id="{B6F15528-21DE-4FAA-801E-634DDDAF4B2B}" type="slidenum">
              <a:rPr lang="en-US">
                <a:solidFill>
                  <a:prstClr val="black">
                    <a:tint val="75000"/>
                  </a:prstClr>
                </a:solidFill>
                <a:latin typeface="Calibri"/>
              </a:rPr>
              <a:pPr defTabSz="829178"/>
              <a:t>159</a:t>
            </a:fld>
            <a:endParaRPr lang="en-US">
              <a:solidFill>
                <a:prstClr val="black">
                  <a:tint val="75000"/>
                </a:prstClr>
              </a:solidFill>
              <a:latin typeface="Calibri"/>
            </a:endParaRPr>
          </a:p>
        </p:txBody>
      </p:sp>
    </p:spTree>
    <p:extLst>
      <p:ext uri="{BB962C8B-B14F-4D97-AF65-F5344CB8AC3E}">
        <p14:creationId xmlns:p14="http://schemas.microsoft.com/office/powerpoint/2010/main" val="25267460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Hierarchy from Linnaeus</a:t>
            </a:r>
          </a:p>
        </p:txBody>
      </p:sp>
      <p:sp>
        <p:nvSpPr>
          <p:cNvPr id="4" name="Slide Number Placeholder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05976146-0F99-4ACD-AAA6-A128995E3779}" type="slidenum">
              <a:rPr kumimoji="0" lang="de-DE" sz="1400" b="0" i="0" u="none" strike="noStrike" kern="1200" cap="none" spc="0" normalizeH="0" baseline="0" noProof="0">
                <a:ln>
                  <a:noFill/>
                </a:ln>
                <a:solidFill>
                  <a:srgbClr val="000000"/>
                </a:solidFill>
                <a:effectLst/>
                <a:uLnTx/>
                <a:uFillTx/>
                <a:latin typeface="Arial" pitchFamily="34"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16</a:t>
            </a:fld>
            <a:endParaRPr kumimoji="0" lang="de-DE" sz="1400" b="0" i="0" u="none" strike="noStrike" kern="1200" cap="none" spc="0" normalizeH="0" baseline="0" noProof="0">
              <a:ln>
                <a:noFill/>
              </a:ln>
              <a:solidFill>
                <a:srgbClr val="000000"/>
              </a:solidFill>
              <a:effectLst/>
              <a:uLnTx/>
              <a:uFillTx/>
              <a:latin typeface="Arial" pitchFamily="34" charset="0"/>
              <a:ea typeface="+mn-ea"/>
              <a:cs typeface="+mn-cs"/>
            </a:endParaRPr>
          </a:p>
        </p:txBody>
      </p:sp>
      <p:pic>
        <p:nvPicPr>
          <p:cNvPr id="84994" name="Picture 2" descr="https://scs.senecac.on.ca/~oop244/pages/images/linnaeus.pn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828800" y="1417638"/>
            <a:ext cx="8426160" cy="49831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869468"/>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5" name="object 35"/>
          <p:cNvSpPr/>
          <p:nvPr/>
        </p:nvSpPr>
        <p:spPr>
          <a:xfrm>
            <a:off x="8561655" y="2125081"/>
            <a:ext cx="849332" cy="445684"/>
          </a:xfrm>
          <a:custGeom>
            <a:avLst/>
            <a:gdLst/>
            <a:ahLst/>
            <a:cxnLst/>
            <a:rect l="l" t="t" r="r" b="b"/>
            <a:pathLst>
              <a:path w="936625" h="491489">
                <a:moveTo>
                  <a:pt x="0" y="491401"/>
                </a:moveTo>
                <a:lnTo>
                  <a:pt x="936002" y="491401"/>
                </a:lnTo>
                <a:lnTo>
                  <a:pt x="936002" y="0"/>
                </a:lnTo>
                <a:lnTo>
                  <a:pt x="0" y="0"/>
                </a:lnTo>
                <a:lnTo>
                  <a:pt x="0" y="491401"/>
                </a:lnTo>
                <a:close/>
              </a:path>
            </a:pathLst>
          </a:custGeom>
          <a:solidFill>
            <a:srgbClr val="FFC000"/>
          </a:solidFill>
          <a:ln w="4767">
            <a:solidFill>
              <a:srgbClr val="FFC000"/>
            </a:solidFill>
          </a:ln>
        </p:spPr>
        <p:txBody>
          <a:bodyPr wrap="square" lIns="0" tIns="0" rIns="0" bIns="0" rtlCol="0"/>
          <a:lstStyle/>
          <a:p>
            <a:pPr defTabSz="829178">
              <a:defRPr/>
            </a:pPr>
            <a:endParaRPr sz="1632">
              <a:solidFill>
                <a:prstClr val="black"/>
              </a:solidFill>
              <a:latin typeface="Calibri"/>
            </a:endParaRPr>
          </a:p>
        </p:txBody>
      </p:sp>
      <p:sp>
        <p:nvSpPr>
          <p:cNvPr id="54" name="object 54"/>
          <p:cNvSpPr/>
          <p:nvPr/>
        </p:nvSpPr>
        <p:spPr>
          <a:xfrm>
            <a:off x="6691105" y="1183307"/>
            <a:ext cx="0" cy="172746"/>
          </a:xfrm>
          <a:custGeom>
            <a:avLst/>
            <a:gdLst/>
            <a:ahLst/>
            <a:cxnLst/>
            <a:rect l="l" t="t" r="r" b="b"/>
            <a:pathLst>
              <a:path h="190500">
                <a:moveTo>
                  <a:pt x="0" y="0"/>
                </a:moveTo>
                <a:lnTo>
                  <a:pt x="0" y="9668"/>
                </a:lnTo>
                <a:lnTo>
                  <a:pt x="0" y="20102"/>
                </a:lnTo>
                <a:lnTo>
                  <a:pt x="0" y="31224"/>
                </a:lnTo>
                <a:lnTo>
                  <a:pt x="0" y="108117"/>
                </a:lnTo>
                <a:lnTo>
                  <a:pt x="0" y="121909"/>
                </a:lnTo>
                <a:lnTo>
                  <a:pt x="0" y="135775"/>
                </a:lnTo>
                <a:lnTo>
                  <a:pt x="0" y="149639"/>
                </a:lnTo>
                <a:lnTo>
                  <a:pt x="0" y="163423"/>
                </a:lnTo>
                <a:lnTo>
                  <a:pt x="0" y="177051"/>
                </a:lnTo>
                <a:lnTo>
                  <a:pt x="0" y="190446"/>
                </a:lnTo>
              </a:path>
            </a:pathLst>
          </a:custGeom>
          <a:solidFill>
            <a:schemeClr val="accent1"/>
          </a:solidFill>
          <a:ln w="12700">
            <a:solidFill>
              <a:schemeClr val="accent1"/>
            </a:solidFill>
          </a:ln>
        </p:spPr>
        <p:txBody>
          <a:bodyPr wrap="square" lIns="0" tIns="0" rIns="0" bIns="0" rtlCol="0"/>
          <a:lstStyle/>
          <a:p>
            <a:pPr defTabSz="829178">
              <a:defRPr/>
            </a:pPr>
            <a:endParaRPr sz="1632">
              <a:solidFill>
                <a:prstClr val="black"/>
              </a:solidFill>
              <a:latin typeface="Calibri"/>
            </a:endParaRPr>
          </a:p>
        </p:txBody>
      </p:sp>
      <p:sp>
        <p:nvSpPr>
          <p:cNvPr id="52" name="object 52"/>
          <p:cNvSpPr/>
          <p:nvPr/>
        </p:nvSpPr>
        <p:spPr>
          <a:xfrm>
            <a:off x="6703724" y="618694"/>
            <a:ext cx="41458" cy="389835"/>
          </a:xfrm>
          <a:custGeom>
            <a:avLst/>
            <a:gdLst/>
            <a:ahLst/>
            <a:cxnLst/>
            <a:rect l="l" t="t" r="r" b="b"/>
            <a:pathLst>
              <a:path h="190500">
                <a:moveTo>
                  <a:pt x="0" y="0"/>
                </a:moveTo>
                <a:lnTo>
                  <a:pt x="0" y="9646"/>
                </a:lnTo>
                <a:lnTo>
                  <a:pt x="0" y="20064"/>
                </a:lnTo>
                <a:lnTo>
                  <a:pt x="0" y="31175"/>
                </a:lnTo>
                <a:lnTo>
                  <a:pt x="0" y="42903"/>
                </a:lnTo>
                <a:lnTo>
                  <a:pt x="0" y="55171"/>
                </a:lnTo>
                <a:lnTo>
                  <a:pt x="0" y="67899"/>
                </a:lnTo>
                <a:lnTo>
                  <a:pt x="0" y="81012"/>
                </a:lnTo>
                <a:lnTo>
                  <a:pt x="0" y="94431"/>
                </a:lnTo>
                <a:lnTo>
                  <a:pt x="0" y="108080"/>
                </a:lnTo>
                <a:lnTo>
                  <a:pt x="0" y="121880"/>
                </a:lnTo>
                <a:lnTo>
                  <a:pt x="0" y="135755"/>
                </a:lnTo>
                <a:lnTo>
                  <a:pt x="0" y="149626"/>
                </a:lnTo>
                <a:lnTo>
                  <a:pt x="0" y="163417"/>
                </a:lnTo>
                <a:lnTo>
                  <a:pt x="0" y="177049"/>
                </a:lnTo>
                <a:lnTo>
                  <a:pt x="0" y="190446"/>
                </a:lnTo>
              </a:path>
            </a:pathLst>
          </a:custGeom>
          <a:solidFill>
            <a:srgbClr val="FFC000"/>
          </a:solidFill>
          <a:ln w="12700">
            <a:solidFill>
              <a:srgbClr val="5B9BD4"/>
            </a:solidFill>
          </a:ln>
        </p:spPr>
        <p:txBody>
          <a:bodyPr wrap="square" lIns="0" tIns="0" rIns="0" bIns="0" rtlCol="0"/>
          <a:lstStyle/>
          <a:p>
            <a:pPr defTabSz="829178">
              <a:defRPr/>
            </a:pPr>
            <a:endParaRPr sz="1814">
              <a:solidFill>
                <a:prstClr val="black"/>
              </a:solidFill>
              <a:latin typeface="Calibri"/>
            </a:endParaRPr>
          </a:p>
        </p:txBody>
      </p:sp>
      <p:sp>
        <p:nvSpPr>
          <p:cNvPr id="194" name="object 21"/>
          <p:cNvSpPr/>
          <p:nvPr/>
        </p:nvSpPr>
        <p:spPr>
          <a:xfrm>
            <a:off x="9835363" y="2375192"/>
            <a:ext cx="159365" cy="41458"/>
          </a:xfrm>
          <a:custGeom>
            <a:avLst/>
            <a:gdLst/>
            <a:ahLst/>
            <a:cxnLst/>
            <a:rect l="l" t="t" r="r" b="b"/>
            <a:pathLst>
              <a:path w="118744">
                <a:moveTo>
                  <a:pt x="0" y="0"/>
                </a:moveTo>
                <a:lnTo>
                  <a:pt x="118237" y="0"/>
                </a:lnTo>
              </a:path>
            </a:pathLst>
          </a:custGeom>
          <a:ln w="12700">
            <a:solidFill>
              <a:schemeClr val="accent1"/>
            </a:solidFill>
          </a:ln>
        </p:spPr>
        <p:txBody>
          <a:bodyPr wrap="square" lIns="0" tIns="0" rIns="0" bIns="0" rtlCol="0"/>
          <a:lstStyle/>
          <a:p>
            <a:pPr defTabSz="829178">
              <a:defRPr/>
            </a:pPr>
            <a:endParaRPr sz="1632">
              <a:solidFill>
                <a:prstClr val="black"/>
              </a:solidFill>
              <a:latin typeface="Calibri"/>
            </a:endParaRPr>
          </a:p>
        </p:txBody>
      </p:sp>
      <p:sp>
        <p:nvSpPr>
          <p:cNvPr id="5" name="object 5"/>
          <p:cNvSpPr/>
          <p:nvPr/>
        </p:nvSpPr>
        <p:spPr>
          <a:xfrm>
            <a:off x="6056153" y="897783"/>
            <a:ext cx="1305957" cy="218926"/>
          </a:xfrm>
          <a:custGeom>
            <a:avLst/>
            <a:gdLst/>
            <a:ahLst/>
            <a:cxnLst/>
            <a:rect l="l" t="t" r="r" b="b"/>
            <a:pathLst>
              <a:path w="1440179" h="491490">
                <a:moveTo>
                  <a:pt x="0" y="491401"/>
                </a:moveTo>
                <a:lnTo>
                  <a:pt x="1440052" y="491401"/>
                </a:lnTo>
                <a:lnTo>
                  <a:pt x="1440052" y="0"/>
                </a:lnTo>
                <a:lnTo>
                  <a:pt x="0" y="0"/>
                </a:lnTo>
                <a:lnTo>
                  <a:pt x="0" y="491401"/>
                </a:lnTo>
                <a:close/>
              </a:path>
            </a:pathLst>
          </a:custGeom>
          <a:solidFill>
            <a:srgbClr val="FFC000"/>
          </a:solidFill>
          <a:ln w="4767">
            <a:solidFill>
              <a:srgbClr val="FFC000"/>
            </a:solidFill>
          </a:ln>
        </p:spPr>
        <p:txBody>
          <a:bodyPr wrap="square" lIns="0" tIns="0" rIns="0" bIns="0" rtlCol="0"/>
          <a:lstStyle/>
          <a:p>
            <a:pPr defTabSz="829178">
              <a:defRPr/>
            </a:pPr>
            <a:endParaRPr sz="1814">
              <a:solidFill>
                <a:prstClr val="black"/>
              </a:solidFill>
              <a:latin typeface="Calibri"/>
            </a:endParaRPr>
          </a:p>
        </p:txBody>
      </p:sp>
      <p:sp>
        <p:nvSpPr>
          <p:cNvPr id="6" name="object 6"/>
          <p:cNvSpPr txBox="1"/>
          <p:nvPr/>
        </p:nvSpPr>
        <p:spPr>
          <a:xfrm>
            <a:off x="5844458" y="876431"/>
            <a:ext cx="1530549" cy="251159"/>
          </a:xfrm>
          <a:prstGeom prst="rect">
            <a:avLst/>
          </a:prstGeom>
          <a:solidFill>
            <a:srgbClr val="FFC000"/>
          </a:solidFill>
          <a:ln>
            <a:solidFill>
              <a:srgbClr val="FFC000"/>
            </a:solidFill>
          </a:ln>
        </p:spPr>
        <p:txBody>
          <a:bodyPr vert="horz" wrap="square" lIns="0" tIns="0" rIns="0" bIns="0" rtlCol="0">
            <a:spAutoFit/>
          </a:bodyPr>
          <a:lstStyle/>
          <a:p>
            <a:pPr marL="11516" algn="ctr" defTabSz="829178">
              <a:defRPr/>
            </a:pPr>
            <a:r>
              <a:rPr sz="1632" spc="5" dirty="0">
                <a:solidFill>
                  <a:prstClr val="black"/>
                </a:solidFill>
                <a:latin typeface="Calibri"/>
                <a:cs typeface="Calibri"/>
              </a:rPr>
              <a:t>P</a:t>
            </a:r>
            <a:r>
              <a:rPr sz="1632" spc="-9" dirty="0">
                <a:solidFill>
                  <a:prstClr val="black"/>
                </a:solidFill>
                <a:latin typeface="Calibri"/>
                <a:cs typeface="Calibri"/>
              </a:rPr>
              <a:t>l</a:t>
            </a:r>
            <a:r>
              <a:rPr sz="1632" spc="5" dirty="0">
                <a:solidFill>
                  <a:prstClr val="black"/>
                </a:solidFill>
                <a:latin typeface="Calibri"/>
                <a:cs typeface="Calibri"/>
              </a:rPr>
              <a:t>a</a:t>
            </a:r>
            <a:r>
              <a:rPr sz="1632" spc="-5" dirty="0">
                <a:solidFill>
                  <a:prstClr val="black"/>
                </a:solidFill>
                <a:latin typeface="Calibri"/>
                <a:cs typeface="Calibri"/>
              </a:rPr>
              <a:t>nn</a:t>
            </a:r>
            <a:r>
              <a:rPr sz="1632" spc="-14" dirty="0">
                <a:solidFill>
                  <a:prstClr val="black"/>
                </a:solidFill>
                <a:latin typeface="Calibri"/>
                <a:cs typeface="Calibri"/>
              </a:rPr>
              <a:t>e</a:t>
            </a:r>
            <a:r>
              <a:rPr sz="1632" spc="5" dirty="0">
                <a:solidFill>
                  <a:prstClr val="black"/>
                </a:solidFill>
                <a:latin typeface="Calibri"/>
                <a:cs typeface="Calibri"/>
              </a:rPr>
              <a:t>d</a:t>
            </a:r>
            <a:r>
              <a:rPr sz="1632" spc="-9" dirty="0">
                <a:solidFill>
                  <a:prstClr val="black"/>
                </a:solidFill>
                <a:latin typeface="Calibri"/>
                <a:cs typeface="Calibri"/>
              </a:rPr>
              <a:t> </a:t>
            </a:r>
            <a:r>
              <a:rPr sz="1632" spc="5" dirty="0">
                <a:solidFill>
                  <a:prstClr val="black"/>
                </a:solidFill>
                <a:latin typeface="Calibri"/>
                <a:cs typeface="Calibri"/>
              </a:rPr>
              <a:t>P</a:t>
            </a:r>
            <a:r>
              <a:rPr sz="1632" spc="-14" dirty="0">
                <a:solidFill>
                  <a:prstClr val="black"/>
                </a:solidFill>
                <a:latin typeface="Calibri"/>
                <a:cs typeface="Calibri"/>
              </a:rPr>
              <a:t>r</a:t>
            </a:r>
            <a:r>
              <a:rPr sz="1632" spc="-9" dirty="0">
                <a:solidFill>
                  <a:prstClr val="black"/>
                </a:solidFill>
                <a:latin typeface="Calibri"/>
                <a:cs typeface="Calibri"/>
              </a:rPr>
              <a:t>o</a:t>
            </a:r>
            <a:r>
              <a:rPr sz="1632" spc="-14" dirty="0">
                <a:solidFill>
                  <a:prstClr val="black"/>
                </a:solidFill>
                <a:latin typeface="Calibri"/>
                <a:cs typeface="Calibri"/>
              </a:rPr>
              <a:t>c</a:t>
            </a:r>
            <a:r>
              <a:rPr sz="1632" spc="18" dirty="0">
                <a:solidFill>
                  <a:prstClr val="black"/>
                </a:solidFill>
                <a:latin typeface="Calibri"/>
                <a:cs typeface="Calibri"/>
              </a:rPr>
              <a:t>e</a:t>
            </a:r>
            <a:r>
              <a:rPr sz="1632" spc="-18" dirty="0">
                <a:solidFill>
                  <a:prstClr val="black"/>
                </a:solidFill>
                <a:latin typeface="Calibri"/>
                <a:cs typeface="Calibri"/>
              </a:rPr>
              <a:t>s</a:t>
            </a:r>
            <a:r>
              <a:rPr sz="1632" spc="5" dirty="0">
                <a:solidFill>
                  <a:prstClr val="black"/>
                </a:solidFill>
                <a:latin typeface="Calibri"/>
                <a:cs typeface="Calibri"/>
              </a:rPr>
              <a:t>s</a:t>
            </a:r>
            <a:endParaRPr sz="1632" dirty="0">
              <a:solidFill>
                <a:prstClr val="black"/>
              </a:solidFill>
              <a:latin typeface="Calibri"/>
              <a:cs typeface="Calibri"/>
            </a:endParaRPr>
          </a:p>
        </p:txBody>
      </p:sp>
      <p:sp>
        <p:nvSpPr>
          <p:cNvPr id="8" name="object 8"/>
          <p:cNvSpPr/>
          <p:nvPr/>
        </p:nvSpPr>
        <p:spPr>
          <a:xfrm>
            <a:off x="2457103" y="1397051"/>
            <a:ext cx="8504265" cy="373094"/>
          </a:xfrm>
          <a:custGeom>
            <a:avLst/>
            <a:gdLst/>
            <a:ahLst/>
            <a:cxnLst/>
            <a:rect l="l" t="t" r="r" b="b"/>
            <a:pathLst>
              <a:path w="9378315" h="491489">
                <a:moveTo>
                  <a:pt x="0" y="491401"/>
                </a:moveTo>
                <a:lnTo>
                  <a:pt x="9378061" y="491401"/>
                </a:lnTo>
                <a:lnTo>
                  <a:pt x="9378061" y="0"/>
                </a:lnTo>
                <a:lnTo>
                  <a:pt x="0" y="0"/>
                </a:lnTo>
                <a:lnTo>
                  <a:pt x="0" y="491401"/>
                </a:lnTo>
                <a:close/>
              </a:path>
            </a:pathLst>
          </a:custGeom>
          <a:solidFill>
            <a:srgbClr val="FFC000"/>
          </a:solidFill>
          <a:ln>
            <a:solidFill>
              <a:srgbClr val="FFC000"/>
            </a:solidFill>
          </a:ln>
        </p:spPr>
        <p:txBody>
          <a:bodyPr wrap="square" lIns="0" tIns="0" rIns="0" bIns="0" rtlCol="0"/>
          <a:lstStyle/>
          <a:p>
            <a:pPr defTabSz="829178">
              <a:defRPr/>
            </a:pPr>
            <a:endParaRPr sz="1632">
              <a:solidFill>
                <a:prstClr val="black"/>
              </a:solidFill>
              <a:latin typeface="Calibri"/>
            </a:endParaRPr>
          </a:p>
        </p:txBody>
      </p:sp>
      <p:sp>
        <p:nvSpPr>
          <p:cNvPr id="9" name="object 9"/>
          <p:cNvSpPr/>
          <p:nvPr/>
        </p:nvSpPr>
        <p:spPr>
          <a:xfrm>
            <a:off x="2451591" y="1453793"/>
            <a:ext cx="8504265" cy="319462"/>
          </a:xfrm>
          <a:custGeom>
            <a:avLst/>
            <a:gdLst/>
            <a:ahLst/>
            <a:cxnLst/>
            <a:rect l="l" t="t" r="r" b="b"/>
            <a:pathLst>
              <a:path w="9378315" h="491489">
                <a:moveTo>
                  <a:pt x="0" y="491401"/>
                </a:moveTo>
                <a:lnTo>
                  <a:pt x="9378061" y="491401"/>
                </a:lnTo>
                <a:lnTo>
                  <a:pt x="9378061" y="0"/>
                </a:lnTo>
                <a:lnTo>
                  <a:pt x="0" y="0"/>
                </a:lnTo>
                <a:lnTo>
                  <a:pt x="0" y="491401"/>
                </a:lnTo>
                <a:close/>
              </a:path>
            </a:pathLst>
          </a:custGeom>
          <a:solidFill>
            <a:srgbClr val="FFC000"/>
          </a:solidFill>
          <a:ln w="4767">
            <a:solidFill>
              <a:srgbClr val="FFC000"/>
            </a:solidFill>
          </a:ln>
        </p:spPr>
        <p:txBody>
          <a:bodyPr wrap="square" lIns="0" tIns="0" rIns="0" bIns="0" rtlCol="0"/>
          <a:lstStyle/>
          <a:p>
            <a:pPr defTabSz="829178">
              <a:defRPr/>
            </a:pPr>
            <a:endParaRPr sz="1632">
              <a:solidFill>
                <a:prstClr val="black"/>
              </a:solidFill>
              <a:latin typeface="Calibri"/>
            </a:endParaRPr>
          </a:p>
        </p:txBody>
      </p:sp>
      <p:sp>
        <p:nvSpPr>
          <p:cNvPr id="10" name="object 10"/>
          <p:cNvSpPr txBox="1"/>
          <p:nvPr/>
        </p:nvSpPr>
        <p:spPr>
          <a:xfrm>
            <a:off x="5479891" y="1439952"/>
            <a:ext cx="2620325" cy="279179"/>
          </a:xfrm>
          <a:prstGeom prst="rect">
            <a:avLst/>
          </a:prstGeom>
          <a:solidFill>
            <a:srgbClr val="FFC000"/>
          </a:solidFill>
          <a:ln>
            <a:solidFill>
              <a:srgbClr val="FFC000"/>
            </a:solidFill>
          </a:ln>
        </p:spPr>
        <p:txBody>
          <a:bodyPr vert="horz" wrap="square" lIns="0" tIns="0" rIns="0" bIns="0" rtlCol="0">
            <a:spAutoFit/>
          </a:bodyPr>
          <a:lstStyle/>
          <a:p>
            <a:pPr marL="11516" defTabSz="829178">
              <a:defRPr/>
            </a:pPr>
            <a:r>
              <a:rPr sz="1814" spc="5" dirty="0">
                <a:solidFill>
                  <a:prstClr val="black"/>
                </a:solidFill>
                <a:latin typeface="Calibri"/>
                <a:cs typeface="Calibri"/>
              </a:rPr>
              <a:t>P</a:t>
            </a:r>
            <a:r>
              <a:rPr sz="1814" spc="-14" dirty="0">
                <a:solidFill>
                  <a:prstClr val="black"/>
                </a:solidFill>
                <a:latin typeface="Calibri"/>
                <a:cs typeface="Calibri"/>
              </a:rPr>
              <a:t>r</a:t>
            </a:r>
            <a:r>
              <a:rPr sz="1814" spc="-5" dirty="0">
                <a:solidFill>
                  <a:prstClr val="black"/>
                </a:solidFill>
                <a:latin typeface="Calibri"/>
                <a:cs typeface="Calibri"/>
              </a:rPr>
              <a:t>odu</a:t>
            </a:r>
            <a:r>
              <a:rPr sz="1814" spc="-14" dirty="0">
                <a:solidFill>
                  <a:prstClr val="black"/>
                </a:solidFill>
                <a:latin typeface="Calibri"/>
                <a:cs typeface="Calibri"/>
              </a:rPr>
              <a:t>c</a:t>
            </a:r>
            <a:r>
              <a:rPr sz="1814" dirty="0">
                <a:solidFill>
                  <a:prstClr val="black"/>
                </a:solidFill>
                <a:latin typeface="Calibri"/>
                <a:cs typeface="Calibri"/>
              </a:rPr>
              <a:t>t</a:t>
            </a:r>
            <a:r>
              <a:rPr sz="1814" spc="-5" dirty="0">
                <a:solidFill>
                  <a:prstClr val="black"/>
                </a:solidFill>
                <a:latin typeface="Calibri"/>
                <a:cs typeface="Calibri"/>
              </a:rPr>
              <a:t> </a:t>
            </a:r>
            <a:r>
              <a:rPr sz="1814" spc="23" dirty="0">
                <a:solidFill>
                  <a:prstClr val="black"/>
                </a:solidFill>
                <a:latin typeface="Calibri"/>
                <a:cs typeface="Calibri"/>
              </a:rPr>
              <a:t>L</a:t>
            </a:r>
            <a:r>
              <a:rPr sz="1814" spc="-9" dirty="0">
                <a:solidFill>
                  <a:prstClr val="black"/>
                </a:solidFill>
                <a:latin typeface="Calibri"/>
                <a:cs typeface="Calibri"/>
              </a:rPr>
              <a:t>if</a:t>
            </a:r>
            <a:r>
              <a:rPr sz="1814" spc="5" dirty="0">
                <a:solidFill>
                  <a:prstClr val="black"/>
                </a:solidFill>
                <a:latin typeface="Calibri"/>
                <a:cs typeface="Calibri"/>
              </a:rPr>
              <a:t>e</a:t>
            </a:r>
            <a:r>
              <a:rPr sz="1814" spc="-18" dirty="0">
                <a:solidFill>
                  <a:prstClr val="black"/>
                </a:solidFill>
                <a:latin typeface="Calibri"/>
                <a:cs typeface="Calibri"/>
              </a:rPr>
              <a:t> </a:t>
            </a:r>
            <a:r>
              <a:rPr sz="1814" spc="-9" dirty="0">
                <a:solidFill>
                  <a:prstClr val="black"/>
                </a:solidFill>
                <a:latin typeface="Calibri"/>
                <a:cs typeface="Calibri"/>
              </a:rPr>
              <a:t>C</a:t>
            </a:r>
            <a:r>
              <a:rPr sz="1814" spc="-5" dirty="0">
                <a:solidFill>
                  <a:prstClr val="black"/>
                </a:solidFill>
                <a:latin typeface="Calibri"/>
                <a:cs typeface="Calibri"/>
              </a:rPr>
              <a:t>y</a:t>
            </a:r>
            <a:r>
              <a:rPr sz="1814" spc="23" dirty="0">
                <a:solidFill>
                  <a:prstClr val="black"/>
                </a:solidFill>
                <a:latin typeface="Calibri"/>
                <a:cs typeface="Calibri"/>
              </a:rPr>
              <a:t>c</a:t>
            </a:r>
            <a:r>
              <a:rPr sz="1814" spc="-9" dirty="0">
                <a:solidFill>
                  <a:prstClr val="black"/>
                </a:solidFill>
                <a:latin typeface="Calibri"/>
                <a:cs typeface="Calibri"/>
              </a:rPr>
              <a:t>l</a:t>
            </a:r>
            <a:r>
              <a:rPr sz="1814" spc="5" dirty="0">
                <a:solidFill>
                  <a:prstClr val="black"/>
                </a:solidFill>
                <a:latin typeface="Calibri"/>
                <a:cs typeface="Calibri"/>
              </a:rPr>
              <a:t>e</a:t>
            </a:r>
            <a:r>
              <a:rPr sz="1814" spc="-9" dirty="0">
                <a:solidFill>
                  <a:prstClr val="black"/>
                </a:solidFill>
                <a:latin typeface="Calibri"/>
                <a:cs typeface="Calibri"/>
              </a:rPr>
              <a:t> </a:t>
            </a:r>
            <a:r>
              <a:rPr sz="1814" spc="-5" dirty="0">
                <a:solidFill>
                  <a:prstClr val="black"/>
                </a:solidFill>
                <a:latin typeface="Calibri"/>
                <a:cs typeface="Calibri"/>
              </a:rPr>
              <a:t>(</a:t>
            </a:r>
            <a:r>
              <a:rPr sz="1814" spc="5" dirty="0">
                <a:solidFill>
                  <a:prstClr val="black"/>
                </a:solidFill>
                <a:latin typeface="Calibri"/>
                <a:cs typeface="Calibri"/>
              </a:rPr>
              <a:t>P</a:t>
            </a:r>
            <a:r>
              <a:rPr sz="1814" spc="-9" dirty="0">
                <a:solidFill>
                  <a:prstClr val="black"/>
                </a:solidFill>
                <a:latin typeface="Calibri"/>
                <a:cs typeface="Calibri"/>
              </a:rPr>
              <a:t>L</a:t>
            </a:r>
            <a:r>
              <a:rPr sz="1814" spc="-5" dirty="0">
                <a:solidFill>
                  <a:prstClr val="black"/>
                </a:solidFill>
                <a:latin typeface="Calibri"/>
                <a:cs typeface="Calibri"/>
              </a:rPr>
              <a:t>C</a:t>
            </a:r>
            <a:r>
              <a:rPr sz="1814" dirty="0">
                <a:solidFill>
                  <a:prstClr val="black"/>
                </a:solidFill>
                <a:latin typeface="Calibri"/>
                <a:cs typeface="Calibri"/>
              </a:rPr>
              <a:t>)</a:t>
            </a:r>
          </a:p>
        </p:txBody>
      </p:sp>
      <p:sp>
        <p:nvSpPr>
          <p:cNvPr id="12" name="object 12"/>
          <p:cNvSpPr/>
          <p:nvPr/>
        </p:nvSpPr>
        <p:spPr>
          <a:xfrm>
            <a:off x="4056680" y="2125081"/>
            <a:ext cx="848757" cy="445684"/>
          </a:xfrm>
          <a:custGeom>
            <a:avLst/>
            <a:gdLst/>
            <a:ahLst/>
            <a:cxnLst/>
            <a:rect l="l" t="t" r="r" b="b"/>
            <a:pathLst>
              <a:path w="935989" h="491489">
                <a:moveTo>
                  <a:pt x="0" y="491401"/>
                </a:moveTo>
                <a:lnTo>
                  <a:pt x="936002" y="491401"/>
                </a:lnTo>
                <a:lnTo>
                  <a:pt x="936002" y="0"/>
                </a:lnTo>
                <a:lnTo>
                  <a:pt x="0" y="0"/>
                </a:lnTo>
                <a:lnTo>
                  <a:pt x="0" y="491401"/>
                </a:lnTo>
                <a:close/>
              </a:path>
            </a:pathLst>
          </a:custGeom>
          <a:solidFill>
            <a:srgbClr val="FFC000"/>
          </a:solidFill>
          <a:ln>
            <a:solidFill>
              <a:srgbClr val="FFC000"/>
            </a:solidFill>
          </a:ln>
        </p:spPr>
        <p:txBody>
          <a:bodyPr wrap="square" lIns="0" tIns="0" rIns="0" bIns="0" rtlCol="0"/>
          <a:lstStyle/>
          <a:p>
            <a:pPr defTabSz="829178">
              <a:defRPr/>
            </a:pPr>
            <a:endParaRPr sz="1632">
              <a:solidFill>
                <a:prstClr val="black"/>
              </a:solidFill>
              <a:latin typeface="Calibri"/>
            </a:endParaRPr>
          </a:p>
        </p:txBody>
      </p:sp>
      <p:sp>
        <p:nvSpPr>
          <p:cNvPr id="13" name="object 13"/>
          <p:cNvSpPr/>
          <p:nvPr/>
        </p:nvSpPr>
        <p:spPr>
          <a:xfrm>
            <a:off x="4056680" y="2125081"/>
            <a:ext cx="848757" cy="499508"/>
          </a:xfrm>
          <a:custGeom>
            <a:avLst/>
            <a:gdLst/>
            <a:ahLst/>
            <a:cxnLst/>
            <a:rect l="l" t="t" r="r" b="b"/>
            <a:pathLst>
              <a:path w="935989" h="491489">
                <a:moveTo>
                  <a:pt x="0" y="491401"/>
                </a:moveTo>
                <a:lnTo>
                  <a:pt x="936002" y="491401"/>
                </a:lnTo>
                <a:lnTo>
                  <a:pt x="936002" y="0"/>
                </a:lnTo>
                <a:lnTo>
                  <a:pt x="0" y="0"/>
                </a:lnTo>
                <a:lnTo>
                  <a:pt x="0" y="491401"/>
                </a:lnTo>
                <a:close/>
              </a:path>
            </a:pathLst>
          </a:custGeom>
          <a:solidFill>
            <a:srgbClr val="FFC000"/>
          </a:solidFill>
          <a:ln w="4767">
            <a:solidFill>
              <a:srgbClr val="FFC000"/>
            </a:solidFill>
          </a:ln>
        </p:spPr>
        <p:txBody>
          <a:bodyPr wrap="square" lIns="0" tIns="0" rIns="0" bIns="0" rtlCol="0"/>
          <a:lstStyle/>
          <a:p>
            <a:pPr defTabSz="829178">
              <a:defRPr/>
            </a:pPr>
            <a:endParaRPr sz="1632">
              <a:solidFill>
                <a:prstClr val="black"/>
              </a:solidFill>
              <a:latin typeface="Calibri"/>
            </a:endParaRPr>
          </a:p>
        </p:txBody>
      </p:sp>
      <p:sp>
        <p:nvSpPr>
          <p:cNvPr id="14" name="object 14"/>
          <p:cNvSpPr txBox="1"/>
          <p:nvPr/>
        </p:nvSpPr>
        <p:spPr>
          <a:xfrm>
            <a:off x="4103347" y="2143930"/>
            <a:ext cx="839286" cy="439544"/>
          </a:xfrm>
          <a:prstGeom prst="rect">
            <a:avLst/>
          </a:prstGeom>
          <a:solidFill>
            <a:srgbClr val="FFC000"/>
          </a:solidFill>
          <a:ln>
            <a:solidFill>
              <a:srgbClr val="FFC000"/>
            </a:solidFill>
          </a:ln>
        </p:spPr>
        <p:txBody>
          <a:bodyPr vert="horz" wrap="square" lIns="0" tIns="0" rIns="0" bIns="0" rtlCol="0">
            <a:spAutoFit/>
          </a:bodyPr>
          <a:lstStyle/>
          <a:p>
            <a:pPr algn="ctr" defTabSz="829178">
              <a:defRPr/>
            </a:pPr>
            <a:r>
              <a:rPr sz="952" spc="5" dirty="0">
                <a:solidFill>
                  <a:prstClr val="black"/>
                </a:solidFill>
                <a:latin typeface="Calibri"/>
                <a:cs typeface="Calibri"/>
              </a:rPr>
              <a:t>P</a:t>
            </a:r>
            <a:r>
              <a:rPr sz="952" spc="-14" dirty="0">
                <a:solidFill>
                  <a:prstClr val="black"/>
                </a:solidFill>
                <a:latin typeface="Calibri"/>
                <a:cs typeface="Calibri"/>
              </a:rPr>
              <a:t>r</a:t>
            </a:r>
            <a:r>
              <a:rPr sz="952" spc="-9" dirty="0">
                <a:solidFill>
                  <a:prstClr val="black"/>
                </a:solidFill>
                <a:latin typeface="Calibri"/>
                <a:cs typeface="Calibri"/>
              </a:rPr>
              <a:t>o</a:t>
            </a:r>
            <a:r>
              <a:rPr sz="952" spc="-5" dirty="0">
                <a:solidFill>
                  <a:prstClr val="black"/>
                </a:solidFill>
                <a:latin typeface="Calibri"/>
                <a:cs typeface="Calibri"/>
              </a:rPr>
              <a:t>du</a:t>
            </a:r>
            <a:r>
              <a:rPr sz="952" spc="-14" dirty="0">
                <a:solidFill>
                  <a:prstClr val="black"/>
                </a:solidFill>
                <a:latin typeface="Calibri"/>
                <a:cs typeface="Calibri"/>
              </a:rPr>
              <a:t>c</a:t>
            </a:r>
            <a:r>
              <a:rPr sz="952" spc="5" dirty="0">
                <a:solidFill>
                  <a:prstClr val="black"/>
                </a:solidFill>
                <a:latin typeface="Calibri"/>
                <a:cs typeface="Calibri"/>
              </a:rPr>
              <a:t>t</a:t>
            </a:r>
            <a:r>
              <a:rPr sz="952" spc="-14" dirty="0">
                <a:solidFill>
                  <a:prstClr val="black"/>
                </a:solidFill>
                <a:latin typeface="Calibri"/>
                <a:cs typeface="Calibri"/>
              </a:rPr>
              <a:t>i</a:t>
            </a:r>
            <a:r>
              <a:rPr sz="952" spc="27" dirty="0">
                <a:solidFill>
                  <a:prstClr val="black"/>
                </a:solidFill>
                <a:latin typeface="Calibri"/>
                <a:cs typeface="Calibri"/>
              </a:rPr>
              <a:t>o</a:t>
            </a:r>
            <a:r>
              <a:rPr sz="952" spc="5" dirty="0">
                <a:solidFill>
                  <a:prstClr val="black"/>
                </a:solidFill>
                <a:latin typeface="Calibri"/>
                <a:cs typeface="Calibri"/>
              </a:rPr>
              <a:t>n</a:t>
            </a:r>
            <a:r>
              <a:rPr sz="952" spc="-9" dirty="0">
                <a:solidFill>
                  <a:prstClr val="black"/>
                </a:solidFill>
                <a:latin typeface="Calibri"/>
                <a:cs typeface="Calibri"/>
              </a:rPr>
              <a:t> </a:t>
            </a:r>
            <a:r>
              <a:rPr sz="952" spc="-32" dirty="0">
                <a:solidFill>
                  <a:prstClr val="black"/>
                </a:solidFill>
                <a:latin typeface="Calibri"/>
                <a:cs typeface="Calibri"/>
              </a:rPr>
              <a:t>P</a:t>
            </a:r>
            <a:r>
              <a:rPr sz="952" spc="-9" dirty="0">
                <a:solidFill>
                  <a:prstClr val="black"/>
                </a:solidFill>
                <a:latin typeface="Calibri"/>
                <a:cs typeface="Calibri"/>
              </a:rPr>
              <a:t>l</a:t>
            </a:r>
            <a:r>
              <a:rPr sz="952" spc="5" dirty="0">
                <a:solidFill>
                  <a:prstClr val="black"/>
                </a:solidFill>
                <a:latin typeface="Calibri"/>
                <a:cs typeface="Calibri"/>
              </a:rPr>
              <a:t>an</a:t>
            </a:r>
            <a:endParaRPr sz="952" dirty="0">
              <a:solidFill>
                <a:prstClr val="black"/>
              </a:solidFill>
              <a:latin typeface="Calibri"/>
              <a:cs typeface="Calibri"/>
            </a:endParaRPr>
          </a:p>
          <a:p>
            <a:pPr algn="ctr" defTabSz="829178">
              <a:defRPr/>
            </a:pPr>
            <a:r>
              <a:rPr sz="952" spc="5" dirty="0">
                <a:solidFill>
                  <a:prstClr val="black"/>
                </a:solidFill>
                <a:latin typeface="Calibri"/>
                <a:cs typeface="Calibri"/>
              </a:rPr>
              <a:t>G</a:t>
            </a:r>
            <a:r>
              <a:rPr sz="952" spc="-14" dirty="0">
                <a:solidFill>
                  <a:prstClr val="black"/>
                </a:solidFill>
                <a:latin typeface="Calibri"/>
                <a:cs typeface="Calibri"/>
              </a:rPr>
              <a:t>e</a:t>
            </a:r>
            <a:r>
              <a:rPr sz="952" spc="5" dirty="0">
                <a:solidFill>
                  <a:prstClr val="black"/>
                </a:solidFill>
                <a:latin typeface="Calibri"/>
                <a:cs typeface="Calibri"/>
              </a:rPr>
              <a:t>n</a:t>
            </a:r>
            <a:r>
              <a:rPr lang="en-US" sz="952" spc="5" dirty="0">
                <a:solidFill>
                  <a:prstClr val="black"/>
                </a:solidFill>
                <a:latin typeface="Calibri"/>
                <a:cs typeface="Calibri"/>
              </a:rPr>
              <a:t>eration</a:t>
            </a:r>
            <a:r>
              <a:rPr sz="952" spc="-9" dirty="0">
                <a:solidFill>
                  <a:prstClr val="black"/>
                </a:solidFill>
                <a:latin typeface="Calibri"/>
                <a:cs typeface="Calibri"/>
              </a:rPr>
              <a:t> </a:t>
            </a:r>
            <a:r>
              <a:rPr sz="952" spc="5" dirty="0">
                <a:solidFill>
                  <a:prstClr val="black"/>
                </a:solidFill>
                <a:latin typeface="Calibri"/>
                <a:cs typeface="Calibri"/>
              </a:rPr>
              <a:t>P</a:t>
            </a:r>
            <a:r>
              <a:rPr sz="952" spc="-14" dirty="0">
                <a:solidFill>
                  <a:prstClr val="black"/>
                </a:solidFill>
                <a:latin typeface="Calibri"/>
                <a:cs typeface="Calibri"/>
              </a:rPr>
              <a:t>r</a:t>
            </a:r>
            <a:r>
              <a:rPr sz="952" spc="-5" dirty="0">
                <a:solidFill>
                  <a:prstClr val="black"/>
                </a:solidFill>
                <a:latin typeface="Calibri"/>
                <a:cs typeface="Calibri"/>
              </a:rPr>
              <a:t>o</a:t>
            </a:r>
            <a:r>
              <a:rPr sz="952" spc="23" dirty="0">
                <a:solidFill>
                  <a:prstClr val="black"/>
                </a:solidFill>
                <a:latin typeface="Calibri"/>
                <a:cs typeface="Calibri"/>
              </a:rPr>
              <a:t>c</a:t>
            </a:r>
            <a:r>
              <a:rPr sz="952" spc="-14" dirty="0">
                <a:solidFill>
                  <a:prstClr val="black"/>
                </a:solidFill>
                <a:latin typeface="Calibri"/>
                <a:cs typeface="Calibri"/>
              </a:rPr>
              <a:t>e</a:t>
            </a:r>
            <a:r>
              <a:rPr sz="952" spc="-18" dirty="0">
                <a:solidFill>
                  <a:prstClr val="black"/>
                </a:solidFill>
                <a:latin typeface="Calibri"/>
                <a:cs typeface="Calibri"/>
              </a:rPr>
              <a:t>s</a:t>
            </a:r>
            <a:r>
              <a:rPr sz="952" spc="5" dirty="0">
                <a:solidFill>
                  <a:prstClr val="black"/>
                </a:solidFill>
                <a:latin typeface="Calibri"/>
                <a:cs typeface="Calibri"/>
              </a:rPr>
              <a:t>s</a:t>
            </a:r>
            <a:endParaRPr sz="952" dirty="0">
              <a:solidFill>
                <a:prstClr val="black"/>
              </a:solidFill>
              <a:latin typeface="Calibri"/>
              <a:cs typeface="Calibri"/>
            </a:endParaRPr>
          </a:p>
        </p:txBody>
      </p:sp>
      <p:sp>
        <p:nvSpPr>
          <p:cNvPr id="16" name="object 16"/>
          <p:cNvSpPr/>
          <p:nvPr/>
        </p:nvSpPr>
        <p:spPr>
          <a:xfrm>
            <a:off x="2512969" y="2102981"/>
            <a:ext cx="968749" cy="533346"/>
          </a:xfrm>
          <a:prstGeom prst="rect">
            <a:avLst/>
          </a:prstGeom>
          <a:solidFill>
            <a:srgbClr val="FFC000"/>
          </a:solidFill>
          <a:ln>
            <a:solidFill>
              <a:srgbClr val="FFC000"/>
            </a:solidFill>
          </a:ln>
        </p:spPr>
        <p:txBody>
          <a:bodyPr wrap="square" lIns="0" tIns="0" rIns="0" bIns="0" rtlCol="0"/>
          <a:lstStyle/>
          <a:p>
            <a:pPr defTabSz="829178">
              <a:defRPr/>
            </a:pPr>
            <a:endParaRPr sz="1632">
              <a:solidFill>
                <a:prstClr val="black"/>
              </a:solidFill>
              <a:latin typeface="Calibri"/>
            </a:endParaRPr>
          </a:p>
        </p:txBody>
      </p:sp>
      <p:sp>
        <p:nvSpPr>
          <p:cNvPr id="17" name="object 17"/>
          <p:cNvSpPr/>
          <p:nvPr/>
        </p:nvSpPr>
        <p:spPr>
          <a:xfrm>
            <a:off x="2555038" y="2125081"/>
            <a:ext cx="947222" cy="445684"/>
          </a:xfrm>
          <a:custGeom>
            <a:avLst/>
            <a:gdLst/>
            <a:ahLst/>
            <a:cxnLst/>
            <a:rect l="l" t="t" r="r" b="b"/>
            <a:pathLst>
              <a:path w="1044575" h="491489">
                <a:moveTo>
                  <a:pt x="0" y="491401"/>
                </a:moveTo>
                <a:lnTo>
                  <a:pt x="1044003" y="491401"/>
                </a:lnTo>
                <a:lnTo>
                  <a:pt x="1044003" y="0"/>
                </a:lnTo>
                <a:lnTo>
                  <a:pt x="0" y="0"/>
                </a:lnTo>
                <a:lnTo>
                  <a:pt x="0" y="491401"/>
                </a:lnTo>
                <a:close/>
              </a:path>
            </a:pathLst>
          </a:custGeom>
          <a:solidFill>
            <a:srgbClr val="FFC000"/>
          </a:solidFill>
          <a:ln>
            <a:solidFill>
              <a:srgbClr val="FFC000"/>
            </a:solidFill>
          </a:ln>
        </p:spPr>
        <p:txBody>
          <a:bodyPr wrap="square" lIns="0" tIns="0" rIns="0" bIns="0" rtlCol="0"/>
          <a:lstStyle/>
          <a:p>
            <a:pPr defTabSz="829178">
              <a:defRPr/>
            </a:pPr>
            <a:endParaRPr sz="1632">
              <a:solidFill>
                <a:prstClr val="black"/>
              </a:solidFill>
              <a:latin typeface="Calibri"/>
            </a:endParaRPr>
          </a:p>
        </p:txBody>
      </p:sp>
      <p:sp>
        <p:nvSpPr>
          <p:cNvPr id="18" name="object 18"/>
          <p:cNvSpPr/>
          <p:nvPr/>
        </p:nvSpPr>
        <p:spPr>
          <a:xfrm>
            <a:off x="2555038" y="2125081"/>
            <a:ext cx="947222" cy="445684"/>
          </a:xfrm>
          <a:custGeom>
            <a:avLst/>
            <a:gdLst/>
            <a:ahLst/>
            <a:cxnLst/>
            <a:rect l="l" t="t" r="r" b="b"/>
            <a:pathLst>
              <a:path w="1044575" h="491489">
                <a:moveTo>
                  <a:pt x="0" y="491401"/>
                </a:moveTo>
                <a:lnTo>
                  <a:pt x="1044003" y="491401"/>
                </a:lnTo>
                <a:lnTo>
                  <a:pt x="1044003" y="0"/>
                </a:lnTo>
                <a:lnTo>
                  <a:pt x="0" y="0"/>
                </a:lnTo>
                <a:lnTo>
                  <a:pt x="0" y="491401"/>
                </a:lnTo>
                <a:close/>
              </a:path>
            </a:pathLst>
          </a:custGeom>
          <a:solidFill>
            <a:srgbClr val="FFC000"/>
          </a:solidFill>
          <a:ln w="4767">
            <a:solidFill>
              <a:srgbClr val="FFC000"/>
            </a:solidFill>
          </a:ln>
        </p:spPr>
        <p:txBody>
          <a:bodyPr wrap="square" lIns="0" tIns="0" rIns="0" bIns="0" rtlCol="0"/>
          <a:lstStyle/>
          <a:p>
            <a:pPr defTabSz="829178">
              <a:defRPr/>
            </a:pPr>
            <a:endParaRPr sz="1632">
              <a:solidFill>
                <a:prstClr val="black"/>
              </a:solidFill>
              <a:latin typeface="Calibri"/>
            </a:endParaRPr>
          </a:p>
        </p:txBody>
      </p:sp>
      <p:sp>
        <p:nvSpPr>
          <p:cNvPr id="19" name="object 19"/>
          <p:cNvSpPr txBox="1"/>
          <p:nvPr/>
        </p:nvSpPr>
        <p:spPr>
          <a:xfrm>
            <a:off x="2666134" y="2138951"/>
            <a:ext cx="647196" cy="446532"/>
          </a:xfrm>
          <a:prstGeom prst="rect">
            <a:avLst/>
          </a:prstGeom>
          <a:solidFill>
            <a:srgbClr val="FFC000"/>
          </a:solidFill>
          <a:ln>
            <a:solidFill>
              <a:srgbClr val="FFC000"/>
            </a:solidFill>
          </a:ln>
        </p:spPr>
        <p:txBody>
          <a:bodyPr vert="horz" wrap="square" lIns="0" tIns="0" rIns="0" bIns="0" rtlCol="0">
            <a:spAutoFit/>
          </a:bodyPr>
          <a:lstStyle/>
          <a:p>
            <a:pPr marL="32822" algn="ctr" defTabSz="829178">
              <a:defRPr/>
            </a:pPr>
            <a:r>
              <a:rPr sz="1451" spc="-18" dirty="0">
                <a:solidFill>
                  <a:prstClr val="black"/>
                </a:solidFill>
                <a:latin typeface="Calibri"/>
                <a:cs typeface="Calibri"/>
              </a:rPr>
              <a:t>D</a:t>
            </a:r>
            <a:r>
              <a:rPr sz="1451" spc="18" dirty="0">
                <a:solidFill>
                  <a:prstClr val="black"/>
                </a:solidFill>
                <a:latin typeface="Calibri"/>
                <a:cs typeface="Calibri"/>
              </a:rPr>
              <a:t>e</a:t>
            </a:r>
            <a:r>
              <a:rPr sz="1451" spc="-18" dirty="0">
                <a:solidFill>
                  <a:prstClr val="black"/>
                </a:solidFill>
                <a:latin typeface="Calibri"/>
                <a:cs typeface="Calibri"/>
              </a:rPr>
              <a:t>s</a:t>
            </a:r>
            <a:r>
              <a:rPr sz="1451" spc="-9" dirty="0">
                <a:solidFill>
                  <a:prstClr val="black"/>
                </a:solidFill>
                <a:latin typeface="Calibri"/>
                <a:cs typeface="Calibri"/>
              </a:rPr>
              <a:t>i</a:t>
            </a:r>
            <a:r>
              <a:rPr sz="1451" spc="9" dirty="0">
                <a:solidFill>
                  <a:prstClr val="black"/>
                </a:solidFill>
                <a:latin typeface="Calibri"/>
                <a:cs typeface="Calibri"/>
              </a:rPr>
              <a:t>g</a:t>
            </a:r>
            <a:r>
              <a:rPr sz="1451" spc="5" dirty="0">
                <a:solidFill>
                  <a:prstClr val="black"/>
                </a:solidFill>
                <a:latin typeface="Calibri"/>
                <a:cs typeface="Calibri"/>
              </a:rPr>
              <a:t>n</a:t>
            </a:r>
            <a:endParaRPr sz="1451" dirty="0">
              <a:solidFill>
                <a:prstClr val="black"/>
              </a:solidFill>
              <a:latin typeface="Calibri"/>
              <a:cs typeface="Calibri"/>
            </a:endParaRPr>
          </a:p>
          <a:p>
            <a:pPr marL="11516" algn="ctr" defTabSz="829178">
              <a:defRPr/>
            </a:pPr>
            <a:r>
              <a:rPr sz="1451" spc="-5" dirty="0">
                <a:solidFill>
                  <a:prstClr val="black"/>
                </a:solidFill>
                <a:latin typeface="Calibri"/>
                <a:cs typeface="Calibri"/>
              </a:rPr>
              <a:t>p</a:t>
            </a:r>
            <a:r>
              <a:rPr sz="1451" spc="-18" dirty="0">
                <a:solidFill>
                  <a:prstClr val="black"/>
                </a:solidFill>
                <a:latin typeface="Calibri"/>
                <a:cs typeface="Calibri"/>
              </a:rPr>
              <a:t>r</a:t>
            </a:r>
            <a:r>
              <a:rPr sz="1451" spc="-5" dirty="0">
                <a:solidFill>
                  <a:prstClr val="black"/>
                </a:solidFill>
                <a:latin typeface="Calibri"/>
                <a:cs typeface="Calibri"/>
              </a:rPr>
              <a:t>o</a:t>
            </a:r>
            <a:r>
              <a:rPr sz="1451" spc="23" dirty="0">
                <a:solidFill>
                  <a:prstClr val="black"/>
                </a:solidFill>
                <a:latin typeface="Calibri"/>
                <a:cs typeface="Calibri"/>
              </a:rPr>
              <a:t>c</a:t>
            </a:r>
            <a:r>
              <a:rPr sz="1451" spc="-14" dirty="0">
                <a:solidFill>
                  <a:prstClr val="black"/>
                </a:solidFill>
                <a:latin typeface="Calibri"/>
                <a:cs typeface="Calibri"/>
              </a:rPr>
              <a:t>e</a:t>
            </a:r>
            <a:r>
              <a:rPr sz="1451" spc="-18" dirty="0">
                <a:solidFill>
                  <a:prstClr val="black"/>
                </a:solidFill>
                <a:latin typeface="Calibri"/>
                <a:cs typeface="Calibri"/>
              </a:rPr>
              <a:t>s</a:t>
            </a:r>
            <a:r>
              <a:rPr sz="1451" spc="5" dirty="0">
                <a:solidFill>
                  <a:prstClr val="black"/>
                </a:solidFill>
                <a:latin typeface="Calibri"/>
                <a:cs typeface="Calibri"/>
              </a:rPr>
              <a:t>s</a:t>
            </a:r>
            <a:endParaRPr sz="1451" dirty="0">
              <a:solidFill>
                <a:prstClr val="black"/>
              </a:solidFill>
              <a:latin typeface="Calibri"/>
              <a:cs typeface="Calibri"/>
            </a:endParaRPr>
          </a:p>
        </p:txBody>
      </p:sp>
      <p:sp>
        <p:nvSpPr>
          <p:cNvPr id="20" name="object 20"/>
          <p:cNvSpPr/>
          <p:nvPr/>
        </p:nvSpPr>
        <p:spPr>
          <a:xfrm>
            <a:off x="3949555" y="2347957"/>
            <a:ext cx="36277" cy="0"/>
          </a:xfrm>
          <a:custGeom>
            <a:avLst/>
            <a:gdLst/>
            <a:ahLst/>
            <a:cxnLst/>
            <a:rect l="l" t="t" r="r" b="b"/>
            <a:pathLst>
              <a:path w="40005">
                <a:moveTo>
                  <a:pt x="0" y="0"/>
                </a:moveTo>
                <a:lnTo>
                  <a:pt x="39903" y="0"/>
                </a:lnTo>
              </a:path>
            </a:pathLst>
          </a:custGeom>
          <a:ln w="12700">
            <a:solidFill>
              <a:schemeClr val="accent1"/>
            </a:solidFill>
          </a:ln>
        </p:spPr>
        <p:txBody>
          <a:bodyPr wrap="square" lIns="0" tIns="0" rIns="0" bIns="0" rtlCol="0"/>
          <a:lstStyle/>
          <a:p>
            <a:pPr defTabSz="829178">
              <a:defRPr/>
            </a:pPr>
            <a:endParaRPr sz="1632">
              <a:solidFill>
                <a:prstClr val="black"/>
              </a:solidFill>
              <a:latin typeface="Calibri"/>
            </a:endParaRPr>
          </a:p>
        </p:txBody>
      </p:sp>
      <p:sp>
        <p:nvSpPr>
          <p:cNvPr id="21" name="object 21"/>
          <p:cNvSpPr/>
          <p:nvPr/>
        </p:nvSpPr>
        <p:spPr>
          <a:xfrm>
            <a:off x="3501706" y="2347957"/>
            <a:ext cx="159365" cy="41458"/>
          </a:xfrm>
          <a:custGeom>
            <a:avLst/>
            <a:gdLst/>
            <a:ahLst/>
            <a:cxnLst/>
            <a:rect l="l" t="t" r="r" b="b"/>
            <a:pathLst>
              <a:path w="118744">
                <a:moveTo>
                  <a:pt x="0" y="0"/>
                </a:moveTo>
                <a:lnTo>
                  <a:pt x="118237" y="0"/>
                </a:lnTo>
              </a:path>
            </a:pathLst>
          </a:custGeom>
          <a:ln w="12700">
            <a:solidFill>
              <a:schemeClr val="accent1"/>
            </a:solidFill>
          </a:ln>
        </p:spPr>
        <p:txBody>
          <a:bodyPr wrap="square" lIns="0" tIns="0" rIns="0" bIns="0" rtlCol="0"/>
          <a:lstStyle/>
          <a:p>
            <a:pPr defTabSz="829178">
              <a:defRPr/>
            </a:pPr>
            <a:endParaRPr sz="1632">
              <a:solidFill>
                <a:prstClr val="black"/>
              </a:solidFill>
              <a:latin typeface="Calibri"/>
            </a:endParaRPr>
          </a:p>
        </p:txBody>
      </p:sp>
      <p:sp>
        <p:nvSpPr>
          <p:cNvPr id="22" name="object 22"/>
          <p:cNvSpPr/>
          <p:nvPr/>
        </p:nvSpPr>
        <p:spPr>
          <a:xfrm rot="10800000">
            <a:off x="3470372" y="2316434"/>
            <a:ext cx="81190" cy="81190"/>
          </a:xfrm>
          <a:custGeom>
            <a:avLst/>
            <a:gdLst/>
            <a:ahLst/>
            <a:cxnLst/>
            <a:rect l="l" t="t" r="r" b="b"/>
            <a:pathLst>
              <a:path w="89535" h="89535">
                <a:moveTo>
                  <a:pt x="0" y="0"/>
                </a:moveTo>
                <a:lnTo>
                  <a:pt x="0" y="89408"/>
                </a:lnTo>
                <a:lnTo>
                  <a:pt x="89407" y="44703"/>
                </a:lnTo>
                <a:lnTo>
                  <a:pt x="0" y="0"/>
                </a:lnTo>
                <a:close/>
              </a:path>
            </a:pathLst>
          </a:custGeom>
          <a:solidFill>
            <a:srgbClr val="FFC000"/>
          </a:solidFill>
          <a:ln>
            <a:solidFill>
              <a:schemeClr val="accent1"/>
            </a:solidFill>
          </a:ln>
        </p:spPr>
        <p:txBody>
          <a:bodyPr wrap="square" lIns="0" tIns="0" rIns="0" bIns="0" rtlCol="0"/>
          <a:lstStyle/>
          <a:p>
            <a:pPr defTabSz="829178">
              <a:defRPr/>
            </a:pPr>
            <a:endParaRPr sz="1632">
              <a:solidFill>
                <a:prstClr val="black"/>
              </a:solidFill>
              <a:latin typeface="Calibri"/>
            </a:endParaRPr>
          </a:p>
        </p:txBody>
      </p:sp>
      <p:sp>
        <p:nvSpPr>
          <p:cNvPr id="23" name="object 23"/>
          <p:cNvSpPr txBox="1"/>
          <p:nvPr/>
        </p:nvSpPr>
        <p:spPr>
          <a:xfrm>
            <a:off x="3633734" y="2296243"/>
            <a:ext cx="365069" cy="111569"/>
          </a:xfrm>
          <a:prstGeom prst="rect">
            <a:avLst/>
          </a:prstGeom>
          <a:noFill/>
          <a:ln>
            <a:noFill/>
          </a:ln>
        </p:spPr>
        <p:txBody>
          <a:bodyPr vert="horz" wrap="square" lIns="0" tIns="0" rIns="0" bIns="0" rtlCol="0">
            <a:spAutoFit/>
          </a:bodyPr>
          <a:lstStyle/>
          <a:p>
            <a:pPr marL="11516" defTabSz="829178">
              <a:defRPr/>
            </a:pPr>
            <a:r>
              <a:rPr lang="en-US" sz="725" spc="-9">
                <a:solidFill>
                  <a:prstClr val="black"/>
                </a:solidFill>
                <a:latin typeface="Calibri"/>
                <a:cs typeface="Calibri"/>
              </a:rPr>
              <a:t>Follows</a:t>
            </a:r>
            <a:endParaRPr sz="725">
              <a:solidFill>
                <a:prstClr val="black"/>
              </a:solidFill>
              <a:latin typeface="Calibri"/>
              <a:cs typeface="Calibri"/>
            </a:endParaRPr>
          </a:p>
        </p:txBody>
      </p:sp>
      <p:sp>
        <p:nvSpPr>
          <p:cNvPr id="24" name="object 24"/>
          <p:cNvSpPr/>
          <p:nvPr/>
        </p:nvSpPr>
        <p:spPr>
          <a:xfrm>
            <a:off x="5583522" y="2102981"/>
            <a:ext cx="934991" cy="533346"/>
          </a:xfrm>
          <a:prstGeom prst="rect">
            <a:avLst/>
          </a:prstGeom>
          <a:solidFill>
            <a:srgbClr val="FFC000"/>
          </a:solidFill>
          <a:ln>
            <a:solidFill>
              <a:srgbClr val="FFC000"/>
            </a:solidFill>
          </a:ln>
        </p:spPr>
        <p:txBody>
          <a:bodyPr wrap="square" lIns="0" tIns="0" rIns="0" bIns="0" rtlCol="0"/>
          <a:lstStyle/>
          <a:p>
            <a:pPr defTabSz="829178">
              <a:defRPr/>
            </a:pPr>
            <a:endParaRPr sz="1632">
              <a:solidFill>
                <a:prstClr val="black"/>
              </a:solidFill>
              <a:latin typeface="Calibri"/>
            </a:endParaRPr>
          </a:p>
        </p:txBody>
      </p:sp>
      <p:sp>
        <p:nvSpPr>
          <p:cNvPr id="25" name="object 25"/>
          <p:cNvSpPr/>
          <p:nvPr/>
        </p:nvSpPr>
        <p:spPr>
          <a:xfrm>
            <a:off x="5623599" y="2125081"/>
            <a:ext cx="849332" cy="445684"/>
          </a:xfrm>
          <a:custGeom>
            <a:avLst/>
            <a:gdLst/>
            <a:ahLst/>
            <a:cxnLst/>
            <a:rect l="l" t="t" r="r" b="b"/>
            <a:pathLst>
              <a:path w="936625" h="491489">
                <a:moveTo>
                  <a:pt x="0" y="491401"/>
                </a:moveTo>
                <a:lnTo>
                  <a:pt x="936002" y="491401"/>
                </a:lnTo>
                <a:lnTo>
                  <a:pt x="936002" y="0"/>
                </a:lnTo>
                <a:lnTo>
                  <a:pt x="0" y="0"/>
                </a:lnTo>
                <a:lnTo>
                  <a:pt x="0" y="491401"/>
                </a:lnTo>
                <a:close/>
              </a:path>
            </a:pathLst>
          </a:custGeom>
          <a:solidFill>
            <a:srgbClr val="FFC000"/>
          </a:solidFill>
          <a:ln>
            <a:solidFill>
              <a:srgbClr val="FFC000"/>
            </a:solidFill>
          </a:ln>
        </p:spPr>
        <p:txBody>
          <a:bodyPr wrap="square" lIns="0" tIns="0" rIns="0" bIns="0" rtlCol="0"/>
          <a:lstStyle/>
          <a:p>
            <a:pPr defTabSz="829178">
              <a:defRPr/>
            </a:pPr>
            <a:endParaRPr sz="1632">
              <a:solidFill>
                <a:prstClr val="black"/>
              </a:solidFill>
              <a:latin typeface="Calibri"/>
            </a:endParaRPr>
          </a:p>
        </p:txBody>
      </p:sp>
      <p:sp>
        <p:nvSpPr>
          <p:cNvPr id="26" name="object 26"/>
          <p:cNvSpPr/>
          <p:nvPr/>
        </p:nvSpPr>
        <p:spPr>
          <a:xfrm>
            <a:off x="5623599" y="2125081"/>
            <a:ext cx="849332" cy="445684"/>
          </a:xfrm>
          <a:custGeom>
            <a:avLst/>
            <a:gdLst/>
            <a:ahLst/>
            <a:cxnLst/>
            <a:rect l="l" t="t" r="r" b="b"/>
            <a:pathLst>
              <a:path w="936625" h="491489">
                <a:moveTo>
                  <a:pt x="0" y="491401"/>
                </a:moveTo>
                <a:lnTo>
                  <a:pt x="936002" y="491401"/>
                </a:lnTo>
                <a:lnTo>
                  <a:pt x="936002" y="0"/>
                </a:lnTo>
                <a:lnTo>
                  <a:pt x="0" y="0"/>
                </a:lnTo>
                <a:lnTo>
                  <a:pt x="0" y="491401"/>
                </a:lnTo>
                <a:close/>
              </a:path>
            </a:pathLst>
          </a:custGeom>
          <a:solidFill>
            <a:srgbClr val="FFC000"/>
          </a:solidFill>
          <a:ln w="4767">
            <a:solidFill>
              <a:srgbClr val="FFC000"/>
            </a:solidFill>
          </a:ln>
        </p:spPr>
        <p:txBody>
          <a:bodyPr wrap="square" lIns="0" tIns="0" rIns="0" bIns="0" rtlCol="0"/>
          <a:lstStyle/>
          <a:p>
            <a:pPr defTabSz="829178">
              <a:defRPr/>
            </a:pPr>
            <a:endParaRPr sz="1632">
              <a:solidFill>
                <a:prstClr val="black"/>
              </a:solidFill>
              <a:latin typeface="Calibri"/>
            </a:endParaRPr>
          </a:p>
        </p:txBody>
      </p:sp>
      <p:sp>
        <p:nvSpPr>
          <p:cNvPr id="27" name="object 27"/>
          <p:cNvSpPr txBox="1"/>
          <p:nvPr/>
        </p:nvSpPr>
        <p:spPr>
          <a:xfrm>
            <a:off x="5701465" y="2171243"/>
            <a:ext cx="724404" cy="390876"/>
          </a:xfrm>
          <a:prstGeom prst="rect">
            <a:avLst/>
          </a:prstGeom>
          <a:solidFill>
            <a:srgbClr val="FFC000"/>
          </a:solidFill>
          <a:ln>
            <a:solidFill>
              <a:srgbClr val="FFC000"/>
            </a:solidFill>
          </a:ln>
        </p:spPr>
        <p:txBody>
          <a:bodyPr vert="horz" wrap="square" lIns="0" tIns="0" rIns="0" bIns="0" rtlCol="0">
            <a:spAutoFit/>
          </a:bodyPr>
          <a:lstStyle/>
          <a:p>
            <a:pPr algn="ctr" defTabSz="829178">
              <a:defRPr/>
            </a:pPr>
            <a:r>
              <a:rPr sz="1270" spc="5" dirty="0">
                <a:solidFill>
                  <a:prstClr val="black"/>
                </a:solidFill>
                <a:latin typeface="Calibri"/>
                <a:cs typeface="Calibri"/>
              </a:rPr>
              <a:t>P</a:t>
            </a:r>
            <a:r>
              <a:rPr sz="1270" spc="-14" dirty="0">
                <a:solidFill>
                  <a:prstClr val="black"/>
                </a:solidFill>
                <a:latin typeface="Calibri"/>
                <a:cs typeface="Calibri"/>
              </a:rPr>
              <a:t>r</a:t>
            </a:r>
            <a:r>
              <a:rPr sz="1270" spc="-9" dirty="0">
                <a:solidFill>
                  <a:prstClr val="black"/>
                </a:solidFill>
                <a:latin typeface="Calibri"/>
                <a:cs typeface="Calibri"/>
              </a:rPr>
              <a:t>o</a:t>
            </a:r>
            <a:r>
              <a:rPr sz="1270" spc="-5" dirty="0">
                <a:solidFill>
                  <a:prstClr val="black"/>
                </a:solidFill>
                <a:latin typeface="Calibri"/>
                <a:cs typeface="Calibri"/>
              </a:rPr>
              <a:t>du</a:t>
            </a:r>
            <a:r>
              <a:rPr sz="1270" spc="-14" dirty="0">
                <a:solidFill>
                  <a:prstClr val="black"/>
                </a:solidFill>
                <a:latin typeface="Calibri"/>
                <a:cs typeface="Calibri"/>
              </a:rPr>
              <a:t>c</a:t>
            </a:r>
            <a:r>
              <a:rPr sz="1270" spc="5" dirty="0">
                <a:solidFill>
                  <a:prstClr val="black"/>
                </a:solidFill>
                <a:latin typeface="Calibri"/>
                <a:cs typeface="Calibri"/>
              </a:rPr>
              <a:t>t</a:t>
            </a:r>
            <a:r>
              <a:rPr sz="1270" spc="-14" dirty="0">
                <a:solidFill>
                  <a:prstClr val="black"/>
                </a:solidFill>
                <a:latin typeface="Calibri"/>
                <a:cs typeface="Calibri"/>
              </a:rPr>
              <a:t>i</a:t>
            </a:r>
            <a:r>
              <a:rPr sz="1270" spc="27" dirty="0">
                <a:solidFill>
                  <a:prstClr val="black"/>
                </a:solidFill>
                <a:latin typeface="Calibri"/>
                <a:cs typeface="Calibri"/>
              </a:rPr>
              <a:t>o</a:t>
            </a:r>
            <a:r>
              <a:rPr sz="1270" spc="5" dirty="0">
                <a:solidFill>
                  <a:prstClr val="black"/>
                </a:solidFill>
                <a:latin typeface="Calibri"/>
                <a:cs typeface="Calibri"/>
              </a:rPr>
              <a:t>n</a:t>
            </a:r>
            <a:endParaRPr sz="1270" dirty="0">
              <a:solidFill>
                <a:prstClr val="black"/>
              </a:solidFill>
              <a:latin typeface="Calibri"/>
              <a:cs typeface="Calibri"/>
            </a:endParaRPr>
          </a:p>
          <a:p>
            <a:pPr algn="ctr" defTabSz="829178">
              <a:defRPr/>
            </a:pPr>
            <a:r>
              <a:rPr sz="1270" spc="5" dirty="0">
                <a:solidFill>
                  <a:prstClr val="black"/>
                </a:solidFill>
                <a:latin typeface="Calibri"/>
                <a:cs typeface="Calibri"/>
              </a:rPr>
              <a:t>P</a:t>
            </a:r>
            <a:r>
              <a:rPr sz="1270" spc="-14" dirty="0">
                <a:solidFill>
                  <a:prstClr val="black"/>
                </a:solidFill>
                <a:latin typeface="Calibri"/>
                <a:cs typeface="Calibri"/>
              </a:rPr>
              <a:t>r</a:t>
            </a:r>
            <a:r>
              <a:rPr sz="1270" spc="-5" dirty="0">
                <a:solidFill>
                  <a:prstClr val="black"/>
                </a:solidFill>
                <a:latin typeface="Calibri"/>
                <a:cs typeface="Calibri"/>
              </a:rPr>
              <a:t>o</a:t>
            </a:r>
            <a:r>
              <a:rPr sz="1270" spc="-14" dirty="0">
                <a:solidFill>
                  <a:prstClr val="black"/>
                </a:solidFill>
                <a:latin typeface="Calibri"/>
                <a:cs typeface="Calibri"/>
              </a:rPr>
              <a:t>c</a:t>
            </a:r>
            <a:r>
              <a:rPr sz="1270" spc="23" dirty="0">
                <a:solidFill>
                  <a:prstClr val="black"/>
                </a:solidFill>
                <a:latin typeface="Calibri"/>
                <a:cs typeface="Calibri"/>
              </a:rPr>
              <a:t>e</a:t>
            </a:r>
            <a:r>
              <a:rPr sz="1270" spc="-18" dirty="0">
                <a:solidFill>
                  <a:prstClr val="black"/>
                </a:solidFill>
                <a:latin typeface="Calibri"/>
                <a:cs typeface="Calibri"/>
              </a:rPr>
              <a:t>s</a:t>
            </a:r>
            <a:r>
              <a:rPr sz="1270" spc="5" dirty="0">
                <a:solidFill>
                  <a:prstClr val="black"/>
                </a:solidFill>
                <a:latin typeface="Calibri"/>
                <a:cs typeface="Calibri"/>
              </a:rPr>
              <a:t>s</a:t>
            </a:r>
            <a:endParaRPr sz="1270" dirty="0">
              <a:solidFill>
                <a:prstClr val="black"/>
              </a:solidFill>
              <a:latin typeface="Calibri"/>
              <a:cs typeface="Calibri"/>
            </a:endParaRPr>
          </a:p>
        </p:txBody>
      </p:sp>
      <p:sp>
        <p:nvSpPr>
          <p:cNvPr id="28" name="object 28"/>
          <p:cNvSpPr/>
          <p:nvPr/>
        </p:nvSpPr>
        <p:spPr>
          <a:xfrm>
            <a:off x="7017310" y="2102981"/>
            <a:ext cx="939310" cy="533346"/>
          </a:xfrm>
          <a:prstGeom prst="rect">
            <a:avLst/>
          </a:prstGeom>
          <a:solidFill>
            <a:srgbClr val="FFC000"/>
          </a:solidFill>
          <a:ln>
            <a:solidFill>
              <a:srgbClr val="FFC000"/>
            </a:solidFill>
          </a:ln>
        </p:spPr>
        <p:txBody>
          <a:bodyPr wrap="square" lIns="0" tIns="0" rIns="0" bIns="0" rtlCol="0"/>
          <a:lstStyle/>
          <a:p>
            <a:pPr defTabSz="829178">
              <a:defRPr/>
            </a:pPr>
            <a:endParaRPr sz="1632">
              <a:solidFill>
                <a:prstClr val="black"/>
              </a:solidFill>
              <a:latin typeface="Calibri"/>
            </a:endParaRPr>
          </a:p>
        </p:txBody>
      </p:sp>
      <p:sp>
        <p:nvSpPr>
          <p:cNvPr id="29" name="object 29"/>
          <p:cNvSpPr/>
          <p:nvPr/>
        </p:nvSpPr>
        <p:spPr>
          <a:xfrm>
            <a:off x="7060034" y="2125081"/>
            <a:ext cx="848757" cy="445684"/>
          </a:xfrm>
          <a:custGeom>
            <a:avLst/>
            <a:gdLst/>
            <a:ahLst/>
            <a:cxnLst/>
            <a:rect l="l" t="t" r="r" b="b"/>
            <a:pathLst>
              <a:path w="935990" h="491489">
                <a:moveTo>
                  <a:pt x="0" y="491401"/>
                </a:moveTo>
                <a:lnTo>
                  <a:pt x="936002" y="491401"/>
                </a:lnTo>
                <a:lnTo>
                  <a:pt x="936002" y="0"/>
                </a:lnTo>
                <a:lnTo>
                  <a:pt x="0" y="0"/>
                </a:lnTo>
                <a:lnTo>
                  <a:pt x="0" y="491401"/>
                </a:lnTo>
                <a:close/>
              </a:path>
            </a:pathLst>
          </a:custGeom>
          <a:solidFill>
            <a:srgbClr val="FFC000"/>
          </a:solidFill>
          <a:ln>
            <a:solidFill>
              <a:srgbClr val="FFC000"/>
            </a:solidFill>
          </a:ln>
        </p:spPr>
        <p:txBody>
          <a:bodyPr wrap="square" lIns="0" tIns="0" rIns="0" bIns="0" rtlCol="0"/>
          <a:lstStyle/>
          <a:p>
            <a:pPr defTabSz="829178">
              <a:defRPr/>
            </a:pPr>
            <a:endParaRPr sz="1632">
              <a:solidFill>
                <a:prstClr val="black"/>
              </a:solidFill>
              <a:latin typeface="Calibri"/>
            </a:endParaRPr>
          </a:p>
        </p:txBody>
      </p:sp>
      <p:sp>
        <p:nvSpPr>
          <p:cNvPr id="30" name="object 30"/>
          <p:cNvSpPr/>
          <p:nvPr/>
        </p:nvSpPr>
        <p:spPr>
          <a:xfrm>
            <a:off x="7060034" y="2125081"/>
            <a:ext cx="848757" cy="445684"/>
          </a:xfrm>
          <a:custGeom>
            <a:avLst/>
            <a:gdLst/>
            <a:ahLst/>
            <a:cxnLst/>
            <a:rect l="l" t="t" r="r" b="b"/>
            <a:pathLst>
              <a:path w="935990" h="491489">
                <a:moveTo>
                  <a:pt x="0" y="491401"/>
                </a:moveTo>
                <a:lnTo>
                  <a:pt x="936002" y="491401"/>
                </a:lnTo>
                <a:lnTo>
                  <a:pt x="936002" y="0"/>
                </a:lnTo>
                <a:lnTo>
                  <a:pt x="0" y="0"/>
                </a:lnTo>
                <a:lnTo>
                  <a:pt x="0" y="491401"/>
                </a:lnTo>
                <a:close/>
              </a:path>
            </a:pathLst>
          </a:custGeom>
          <a:solidFill>
            <a:srgbClr val="FFC000"/>
          </a:solidFill>
          <a:ln w="4767">
            <a:solidFill>
              <a:srgbClr val="FFC000"/>
            </a:solidFill>
          </a:ln>
        </p:spPr>
        <p:txBody>
          <a:bodyPr wrap="square" lIns="0" tIns="0" rIns="0" bIns="0" rtlCol="0"/>
          <a:lstStyle/>
          <a:p>
            <a:pPr defTabSz="829178">
              <a:defRPr/>
            </a:pPr>
            <a:endParaRPr sz="1632">
              <a:solidFill>
                <a:prstClr val="black"/>
              </a:solidFill>
              <a:latin typeface="Calibri"/>
            </a:endParaRPr>
          </a:p>
        </p:txBody>
      </p:sp>
      <p:sp>
        <p:nvSpPr>
          <p:cNvPr id="31" name="object 31"/>
          <p:cNvSpPr txBox="1"/>
          <p:nvPr/>
        </p:nvSpPr>
        <p:spPr>
          <a:xfrm>
            <a:off x="7132474" y="2185232"/>
            <a:ext cx="785833" cy="390876"/>
          </a:xfrm>
          <a:prstGeom prst="rect">
            <a:avLst/>
          </a:prstGeom>
          <a:solidFill>
            <a:srgbClr val="FFC000"/>
          </a:solidFill>
          <a:ln>
            <a:solidFill>
              <a:srgbClr val="FFC000"/>
            </a:solidFill>
          </a:ln>
        </p:spPr>
        <p:txBody>
          <a:bodyPr vert="horz" wrap="square" lIns="0" tIns="0" rIns="0" bIns="0" rtlCol="0">
            <a:spAutoFit/>
          </a:bodyPr>
          <a:lstStyle/>
          <a:p>
            <a:pPr marL="11516" algn="ctr" defTabSz="829178">
              <a:tabLst>
                <a:tab pos="255663" algn="l"/>
              </a:tabLst>
              <a:defRPr/>
            </a:pPr>
            <a:r>
              <a:rPr lang="en-US" sz="1270" spc="-5" dirty="0">
                <a:solidFill>
                  <a:prstClr val="black"/>
                </a:solidFill>
                <a:latin typeface="Calibri"/>
                <a:cs typeface="Calibri"/>
              </a:rPr>
              <a:t>P</a:t>
            </a:r>
            <a:r>
              <a:rPr sz="1270" spc="-9" dirty="0">
                <a:solidFill>
                  <a:prstClr val="black"/>
                </a:solidFill>
                <a:latin typeface="Calibri"/>
                <a:cs typeface="Calibri"/>
              </a:rPr>
              <a:t>o</a:t>
            </a:r>
            <a:r>
              <a:rPr sz="1270" spc="14" dirty="0">
                <a:solidFill>
                  <a:prstClr val="black"/>
                </a:solidFill>
                <a:latin typeface="Calibri"/>
                <a:cs typeface="Calibri"/>
              </a:rPr>
              <a:t>s</a:t>
            </a:r>
            <a:r>
              <a:rPr sz="1270" spc="-18" dirty="0">
                <a:solidFill>
                  <a:prstClr val="black"/>
                </a:solidFill>
                <a:latin typeface="Calibri"/>
                <a:cs typeface="Calibri"/>
              </a:rPr>
              <a:t>s</a:t>
            </a:r>
            <a:r>
              <a:rPr sz="1270" spc="-14" dirty="0">
                <a:solidFill>
                  <a:prstClr val="black"/>
                </a:solidFill>
                <a:latin typeface="Calibri"/>
                <a:cs typeface="Calibri"/>
              </a:rPr>
              <a:t>e</a:t>
            </a:r>
            <a:r>
              <a:rPr sz="1270" spc="14" dirty="0">
                <a:solidFill>
                  <a:prstClr val="black"/>
                </a:solidFill>
                <a:latin typeface="Calibri"/>
                <a:cs typeface="Calibri"/>
              </a:rPr>
              <a:t>s</a:t>
            </a:r>
            <a:r>
              <a:rPr sz="1270" spc="-18" dirty="0">
                <a:solidFill>
                  <a:prstClr val="black"/>
                </a:solidFill>
                <a:latin typeface="Calibri"/>
                <a:cs typeface="Calibri"/>
              </a:rPr>
              <a:t>s</a:t>
            </a:r>
            <a:r>
              <a:rPr sz="1270" spc="-9" dirty="0">
                <a:solidFill>
                  <a:prstClr val="black"/>
                </a:solidFill>
                <a:latin typeface="Calibri"/>
                <a:cs typeface="Calibri"/>
              </a:rPr>
              <a:t>io</a:t>
            </a:r>
            <a:r>
              <a:rPr sz="1270" spc="5" dirty="0">
                <a:solidFill>
                  <a:prstClr val="black"/>
                </a:solidFill>
                <a:latin typeface="Calibri"/>
                <a:cs typeface="Calibri"/>
              </a:rPr>
              <a:t>n</a:t>
            </a:r>
            <a:r>
              <a:rPr lang="en-US" sz="1270" spc="5" dirty="0">
                <a:solidFill>
                  <a:prstClr val="black"/>
                </a:solidFill>
                <a:latin typeface="Calibri"/>
                <a:cs typeface="Calibri"/>
              </a:rPr>
              <a:t>, </a:t>
            </a:r>
            <a:r>
              <a:rPr lang="en-US" sz="1270" spc="-18" dirty="0">
                <a:solidFill>
                  <a:prstClr val="black"/>
                </a:solidFill>
                <a:latin typeface="Calibri"/>
                <a:cs typeface="Calibri"/>
              </a:rPr>
              <a:t>S</a:t>
            </a:r>
            <a:r>
              <a:rPr sz="1270" dirty="0">
                <a:solidFill>
                  <a:prstClr val="black"/>
                </a:solidFill>
                <a:latin typeface="Calibri"/>
                <a:cs typeface="Calibri"/>
              </a:rPr>
              <a:t>t</a:t>
            </a:r>
            <a:r>
              <a:rPr sz="1270" spc="-9" dirty="0">
                <a:solidFill>
                  <a:prstClr val="black"/>
                </a:solidFill>
                <a:latin typeface="Calibri"/>
                <a:cs typeface="Calibri"/>
              </a:rPr>
              <a:t>o</a:t>
            </a:r>
            <a:r>
              <a:rPr sz="1270" spc="18" dirty="0">
                <a:solidFill>
                  <a:prstClr val="black"/>
                </a:solidFill>
                <a:latin typeface="Calibri"/>
                <a:cs typeface="Calibri"/>
              </a:rPr>
              <a:t>r</a:t>
            </a:r>
            <a:r>
              <a:rPr sz="1270" spc="-32" dirty="0">
                <a:solidFill>
                  <a:prstClr val="black"/>
                </a:solidFill>
                <a:latin typeface="Calibri"/>
                <a:cs typeface="Calibri"/>
              </a:rPr>
              <a:t>a</a:t>
            </a:r>
            <a:r>
              <a:rPr sz="1270" spc="9" dirty="0">
                <a:solidFill>
                  <a:prstClr val="black"/>
                </a:solidFill>
                <a:latin typeface="Calibri"/>
                <a:cs typeface="Calibri"/>
              </a:rPr>
              <a:t>g</a:t>
            </a:r>
            <a:r>
              <a:rPr sz="1270" spc="5" dirty="0">
                <a:solidFill>
                  <a:prstClr val="black"/>
                </a:solidFill>
                <a:latin typeface="Calibri"/>
                <a:cs typeface="Calibri"/>
              </a:rPr>
              <a:t>e</a:t>
            </a:r>
            <a:endParaRPr sz="1270" dirty="0">
              <a:solidFill>
                <a:prstClr val="black"/>
              </a:solidFill>
              <a:latin typeface="Calibri"/>
              <a:cs typeface="Calibri"/>
            </a:endParaRPr>
          </a:p>
        </p:txBody>
      </p:sp>
      <p:sp>
        <p:nvSpPr>
          <p:cNvPr id="33" name="object 33"/>
          <p:cNvSpPr/>
          <p:nvPr/>
        </p:nvSpPr>
        <p:spPr>
          <a:xfrm>
            <a:off x="8583163" y="2102981"/>
            <a:ext cx="858762" cy="533346"/>
          </a:xfrm>
          <a:prstGeom prst="rect">
            <a:avLst/>
          </a:prstGeom>
          <a:solidFill>
            <a:srgbClr val="FFC000"/>
          </a:solidFill>
          <a:ln>
            <a:solidFill>
              <a:srgbClr val="FFC000"/>
            </a:solidFill>
          </a:ln>
        </p:spPr>
        <p:txBody>
          <a:bodyPr wrap="square" lIns="0" tIns="0" rIns="0" bIns="0" rtlCol="0"/>
          <a:lstStyle/>
          <a:p>
            <a:pPr defTabSz="829178">
              <a:defRPr/>
            </a:pPr>
            <a:endParaRPr sz="1632">
              <a:solidFill>
                <a:prstClr val="black"/>
              </a:solidFill>
              <a:latin typeface="Calibri"/>
            </a:endParaRPr>
          </a:p>
        </p:txBody>
      </p:sp>
      <p:sp>
        <p:nvSpPr>
          <p:cNvPr id="34" name="object 34"/>
          <p:cNvSpPr/>
          <p:nvPr/>
        </p:nvSpPr>
        <p:spPr>
          <a:xfrm>
            <a:off x="8614233" y="2125081"/>
            <a:ext cx="796754" cy="445684"/>
          </a:xfrm>
          <a:custGeom>
            <a:avLst/>
            <a:gdLst/>
            <a:ahLst/>
            <a:cxnLst/>
            <a:rect l="l" t="t" r="r" b="b"/>
            <a:pathLst>
              <a:path w="936625" h="491489">
                <a:moveTo>
                  <a:pt x="0" y="491401"/>
                </a:moveTo>
                <a:lnTo>
                  <a:pt x="936002" y="491401"/>
                </a:lnTo>
                <a:lnTo>
                  <a:pt x="936002" y="0"/>
                </a:lnTo>
                <a:lnTo>
                  <a:pt x="0" y="0"/>
                </a:lnTo>
                <a:lnTo>
                  <a:pt x="0" y="491401"/>
                </a:lnTo>
                <a:close/>
              </a:path>
            </a:pathLst>
          </a:custGeom>
          <a:solidFill>
            <a:srgbClr val="FFC000"/>
          </a:solidFill>
          <a:ln>
            <a:solidFill>
              <a:srgbClr val="FFC000"/>
            </a:solidFill>
          </a:ln>
        </p:spPr>
        <p:txBody>
          <a:bodyPr wrap="square" lIns="0" tIns="0" rIns="0" bIns="0" rtlCol="0"/>
          <a:lstStyle/>
          <a:p>
            <a:pPr defTabSz="829178">
              <a:defRPr/>
            </a:pPr>
            <a:endParaRPr sz="1632">
              <a:solidFill>
                <a:prstClr val="black"/>
              </a:solidFill>
              <a:latin typeface="Calibri"/>
            </a:endParaRPr>
          </a:p>
        </p:txBody>
      </p:sp>
      <p:sp>
        <p:nvSpPr>
          <p:cNvPr id="37" name="object 37"/>
          <p:cNvSpPr/>
          <p:nvPr/>
        </p:nvSpPr>
        <p:spPr>
          <a:xfrm>
            <a:off x="9994729" y="2102981"/>
            <a:ext cx="833786" cy="488087"/>
          </a:xfrm>
          <a:prstGeom prst="rect">
            <a:avLst/>
          </a:prstGeom>
          <a:solidFill>
            <a:srgbClr val="FFC000"/>
          </a:solidFill>
          <a:ln>
            <a:solidFill>
              <a:srgbClr val="FFC000"/>
            </a:solidFill>
          </a:ln>
        </p:spPr>
        <p:txBody>
          <a:bodyPr wrap="square" lIns="0" tIns="0" rIns="0" bIns="0" rtlCol="0"/>
          <a:lstStyle/>
          <a:p>
            <a:pPr defTabSz="829178">
              <a:defRPr/>
            </a:pPr>
            <a:endParaRPr sz="1632">
              <a:solidFill>
                <a:prstClr val="black"/>
              </a:solidFill>
              <a:latin typeface="Calibri"/>
            </a:endParaRPr>
          </a:p>
        </p:txBody>
      </p:sp>
      <p:sp>
        <p:nvSpPr>
          <p:cNvPr id="38" name="object 38"/>
          <p:cNvSpPr txBox="1"/>
          <p:nvPr/>
        </p:nvSpPr>
        <p:spPr>
          <a:xfrm>
            <a:off x="10004592" y="2170901"/>
            <a:ext cx="777650" cy="390876"/>
          </a:xfrm>
          <a:prstGeom prst="rect">
            <a:avLst/>
          </a:prstGeom>
          <a:solidFill>
            <a:srgbClr val="FFC000"/>
          </a:solidFill>
          <a:ln w="4767">
            <a:solidFill>
              <a:srgbClr val="FFC000"/>
            </a:solidFill>
          </a:ln>
        </p:spPr>
        <p:txBody>
          <a:bodyPr vert="horz" wrap="square" lIns="0" tIns="0" rIns="0" bIns="0" rtlCol="0">
            <a:spAutoFit/>
          </a:bodyPr>
          <a:lstStyle/>
          <a:p>
            <a:pPr marL="9213" algn="ctr" defTabSz="829178">
              <a:defRPr/>
            </a:pPr>
            <a:r>
              <a:rPr sz="1270" spc="-5" dirty="0">
                <a:solidFill>
                  <a:prstClr val="black"/>
                </a:solidFill>
                <a:latin typeface="Calibri"/>
                <a:cs typeface="Calibri"/>
              </a:rPr>
              <a:t>E</a:t>
            </a:r>
            <a:r>
              <a:rPr lang="en-US" sz="1270" spc="-5" dirty="0">
                <a:solidFill>
                  <a:prstClr val="black"/>
                </a:solidFill>
                <a:latin typeface="Calibri"/>
                <a:cs typeface="Calibri"/>
              </a:rPr>
              <a:t>nd of </a:t>
            </a:r>
            <a:r>
              <a:rPr lang="en-US" sz="1270" spc="9" dirty="0">
                <a:solidFill>
                  <a:prstClr val="black"/>
                </a:solidFill>
                <a:latin typeface="Calibri"/>
                <a:cs typeface="Calibri"/>
              </a:rPr>
              <a:t>Life Process</a:t>
            </a:r>
            <a:endParaRPr sz="1270" dirty="0">
              <a:solidFill>
                <a:prstClr val="black"/>
              </a:solidFill>
              <a:latin typeface="Calibri"/>
              <a:cs typeface="Calibri"/>
            </a:endParaRPr>
          </a:p>
        </p:txBody>
      </p:sp>
      <p:sp>
        <p:nvSpPr>
          <p:cNvPr id="59" name="object 59"/>
          <p:cNvSpPr txBox="1"/>
          <p:nvPr/>
        </p:nvSpPr>
        <p:spPr>
          <a:xfrm>
            <a:off x="2053356" y="3704823"/>
            <a:ext cx="970080" cy="390876"/>
          </a:xfrm>
          <a:prstGeom prst="rect">
            <a:avLst/>
          </a:prstGeom>
          <a:solidFill>
            <a:schemeClr val="tx2">
              <a:lumMod val="40000"/>
              <a:lumOff val="60000"/>
            </a:schemeClr>
          </a:solidFill>
        </p:spPr>
        <p:txBody>
          <a:bodyPr vert="horz" wrap="square" lIns="0" tIns="0" rIns="0" bIns="0" rtlCol="0">
            <a:spAutoFit/>
          </a:bodyPr>
          <a:lstStyle/>
          <a:p>
            <a:pPr marL="11516" algn="ctr" defTabSz="829178">
              <a:defRPr/>
            </a:pPr>
            <a:r>
              <a:rPr sz="1270" spc="-18" dirty="0">
                <a:solidFill>
                  <a:prstClr val="black"/>
                </a:solidFill>
                <a:latin typeface="Calibri"/>
                <a:cs typeface="Calibri"/>
              </a:rPr>
              <a:t>R</a:t>
            </a:r>
            <a:r>
              <a:rPr sz="1270" spc="23" dirty="0">
                <a:solidFill>
                  <a:prstClr val="black"/>
                </a:solidFill>
                <a:latin typeface="Calibri"/>
                <a:cs typeface="Calibri"/>
              </a:rPr>
              <a:t>e</a:t>
            </a:r>
            <a:r>
              <a:rPr sz="1270" spc="-5" dirty="0">
                <a:solidFill>
                  <a:prstClr val="black"/>
                </a:solidFill>
                <a:latin typeface="Calibri"/>
                <a:cs typeface="Calibri"/>
              </a:rPr>
              <a:t>q</a:t>
            </a:r>
            <a:r>
              <a:rPr lang="en-US" sz="1270" spc="-5" dirty="0">
                <a:solidFill>
                  <a:prstClr val="black"/>
                </a:solidFill>
                <a:latin typeface="Calibri"/>
                <a:cs typeface="Calibri"/>
              </a:rPr>
              <a:t>uirements </a:t>
            </a:r>
            <a:r>
              <a:rPr sz="1270" spc="-14" dirty="0">
                <a:solidFill>
                  <a:prstClr val="black"/>
                </a:solidFill>
                <a:latin typeface="Calibri"/>
                <a:cs typeface="Calibri"/>
              </a:rPr>
              <a:t>S</a:t>
            </a:r>
            <a:r>
              <a:rPr sz="1270" spc="-5" dirty="0">
                <a:solidFill>
                  <a:prstClr val="black"/>
                </a:solidFill>
                <a:latin typeface="Calibri"/>
                <a:cs typeface="Calibri"/>
              </a:rPr>
              <a:t>p</a:t>
            </a:r>
            <a:r>
              <a:rPr sz="1270" spc="23" dirty="0">
                <a:solidFill>
                  <a:prstClr val="black"/>
                </a:solidFill>
                <a:latin typeface="Calibri"/>
                <a:cs typeface="Calibri"/>
              </a:rPr>
              <a:t>e</a:t>
            </a:r>
            <a:r>
              <a:rPr sz="1270" spc="-14" dirty="0">
                <a:solidFill>
                  <a:prstClr val="black"/>
                </a:solidFill>
                <a:latin typeface="Calibri"/>
                <a:cs typeface="Calibri"/>
              </a:rPr>
              <a:t>c</a:t>
            </a:r>
            <a:r>
              <a:rPr lang="en-US" sz="1270" spc="-14" dirty="0">
                <a:solidFill>
                  <a:prstClr val="black"/>
                </a:solidFill>
                <a:latin typeface="Calibri"/>
                <a:cs typeface="Calibri"/>
              </a:rPr>
              <a:t>ification</a:t>
            </a:r>
            <a:endParaRPr sz="1270" dirty="0">
              <a:solidFill>
                <a:prstClr val="black"/>
              </a:solidFill>
              <a:latin typeface="Calibri"/>
              <a:cs typeface="Calibri"/>
            </a:endParaRPr>
          </a:p>
        </p:txBody>
      </p:sp>
      <p:sp>
        <p:nvSpPr>
          <p:cNvPr id="60" name="object 60"/>
          <p:cNvSpPr/>
          <p:nvPr/>
        </p:nvSpPr>
        <p:spPr>
          <a:xfrm>
            <a:off x="2375485" y="2370533"/>
            <a:ext cx="108254" cy="1319776"/>
          </a:xfrm>
          <a:custGeom>
            <a:avLst/>
            <a:gdLst/>
            <a:ahLst/>
            <a:cxnLst/>
            <a:rect l="l" t="t" r="r" b="b"/>
            <a:pathLst>
              <a:path w="119379" h="1455420">
                <a:moveTo>
                  <a:pt x="0" y="1455289"/>
                </a:moveTo>
                <a:lnTo>
                  <a:pt x="6" y="1397912"/>
                </a:lnTo>
                <a:lnTo>
                  <a:pt x="48" y="1337076"/>
                </a:lnTo>
                <a:lnTo>
                  <a:pt x="162" y="1273247"/>
                </a:lnTo>
                <a:lnTo>
                  <a:pt x="384" y="1206891"/>
                </a:lnTo>
                <a:lnTo>
                  <a:pt x="750" y="1138474"/>
                </a:lnTo>
                <a:lnTo>
                  <a:pt x="1297" y="1068460"/>
                </a:lnTo>
                <a:lnTo>
                  <a:pt x="2059" y="997316"/>
                </a:lnTo>
                <a:lnTo>
                  <a:pt x="3074" y="925508"/>
                </a:lnTo>
                <a:lnTo>
                  <a:pt x="4378" y="853501"/>
                </a:lnTo>
                <a:lnTo>
                  <a:pt x="6005" y="781760"/>
                </a:lnTo>
                <a:lnTo>
                  <a:pt x="7993" y="710752"/>
                </a:lnTo>
                <a:lnTo>
                  <a:pt x="10377" y="640943"/>
                </a:lnTo>
                <a:lnTo>
                  <a:pt x="13194" y="572797"/>
                </a:lnTo>
                <a:lnTo>
                  <a:pt x="16479" y="506780"/>
                </a:lnTo>
                <a:lnTo>
                  <a:pt x="20268" y="443359"/>
                </a:lnTo>
                <a:lnTo>
                  <a:pt x="24598" y="382999"/>
                </a:lnTo>
                <a:lnTo>
                  <a:pt x="29505" y="326165"/>
                </a:lnTo>
                <a:lnTo>
                  <a:pt x="35024" y="273323"/>
                </a:lnTo>
                <a:lnTo>
                  <a:pt x="41191" y="224939"/>
                </a:lnTo>
                <a:lnTo>
                  <a:pt x="48044" y="181479"/>
                </a:lnTo>
                <a:lnTo>
                  <a:pt x="55771" y="142500"/>
                </a:lnTo>
                <a:lnTo>
                  <a:pt x="68601" y="93744"/>
                </a:lnTo>
                <a:lnTo>
                  <a:pt x="82685" y="55507"/>
                </a:lnTo>
                <a:lnTo>
                  <a:pt x="102968" y="18673"/>
                </a:lnTo>
                <a:lnTo>
                  <a:pt x="113580" y="5466"/>
                </a:lnTo>
                <a:lnTo>
                  <a:pt x="118971" y="0"/>
                </a:lnTo>
              </a:path>
            </a:pathLst>
          </a:custGeom>
          <a:ln w="12700">
            <a:solidFill>
              <a:srgbClr val="5B9BD4"/>
            </a:solidFill>
          </a:ln>
        </p:spPr>
        <p:txBody>
          <a:bodyPr wrap="square" lIns="0" tIns="0" rIns="0" bIns="0" rtlCol="0"/>
          <a:lstStyle/>
          <a:p>
            <a:pPr defTabSz="829178">
              <a:defRPr/>
            </a:pPr>
            <a:endParaRPr sz="1632">
              <a:solidFill>
                <a:prstClr val="black"/>
              </a:solidFill>
              <a:latin typeface="Calibri"/>
            </a:endParaRPr>
          </a:p>
        </p:txBody>
      </p:sp>
      <p:sp>
        <p:nvSpPr>
          <p:cNvPr id="61" name="object 61"/>
          <p:cNvSpPr/>
          <p:nvPr/>
        </p:nvSpPr>
        <p:spPr>
          <a:xfrm>
            <a:off x="2465925" y="2331260"/>
            <a:ext cx="89252" cy="78311"/>
          </a:xfrm>
          <a:custGeom>
            <a:avLst/>
            <a:gdLst/>
            <a:ahLst/>
            <a:cxnLst/>
            <a:rect l="l" t="t" r="r" b="b"/>
            <a:pathLst>
              <a:path w="98425" h="86360">
                <a:moveTo>
                  <a:pt x="0" y="0"/>
                </a:moveTo>
                <a:lnTo>
                  <a:pt x="24637" y="85979"/>
                </a:lnTo>
                <a:lnTo>
                  <a:pt x="98272" y="18414"/>
                </a:lnTo>
                <a:lnTo>
                  <a:pt x="0" y="0"/>
                </a:lnTo>
                <a:close/>
              </a:path>
            </a:pathLst>
          </a:custGeom>
          <a:solidFill>
            <a:srgbClr val="FFC000"/>
          </a:solidFill>
          <a:ln>
            <a:solidFill>
              <a:schemeClr val="accent1"/>
            </a:solidFill>
          </a:ln>
        </p:spPr>
        <p:txBody>
          <a:bodyPr wrap="square" lIns="0" tIns="0" rIns="0" bIns="0" rtlCol="0"/>
          <a:lstStyle/>
          <a:p>
            <a:pPr defTabSz="829178">
              <a:defRPr/>
            </a:pPr>
            <a:endParaRPr sz="1632">
              <a:solidFill>
                <a:prstClr val="black"/>
              </a:solidFill>
              <a:latin typeface="Calibri"/>
            </a:endParaRPr>
          </a:p>
        </p:txBody>
      </p:sp>
      <p:sp>
        <p:nvSpPr>
          <p:cNvPr id="62" name="object 62"/>
          <p:cNvSpPr/>
          <p:nvPr/>
        </p:nvSpPr>
        <p:spPr>
          <a:xfrm>
            <a:off x="2272805" y="2872989"/>
            <a:ext cx="222266" cy="122463"/>
          </a:xfrm>
          <a:custGeom>
            <a:avLst/>
            <a:gdLst/>
            <a:ahLst/>
            <a:cxnLst/>
            <a:rect l="l" t="t" r="r" b="b"/>
            <a:pathLst>
              <a:path w="245109" h="243839">
                <a:moveTo>
                  <a:pt x="0" y="243839"/>
                </a:moveTo>
                <a:lnTo>
                  <a:pt x="244716" y="243839"/>
                </a:lnTo>
                <a:lnTo>
                  <a:pt x="244716" y="0"/>
                </a:lnTo>
                <a:lnTo>
                  <a:pt x="0" y="0"/>
                </a:lnTo>
                <a:lnTo>
                  <a:pt x="0" y="243839"/>
                </a:lnTo>
                <a:close/>
              </a:path>
            </a:pathLst>
          </a:custGeom>
          <a:solidFill>
            <a:schemeClr val="bg1"/>
          </a:solidFill>
          <a:ln>
            <a:noFill/>
          </a:ln>
        </p:spPr>
        <p:txBody>
          <a:bodyPr wrap="square" lIns="0" tIns="0" rIns="0" bIns="0" rtlCol="0"/>
          <a:lstStyle/>
          <a:p>
            <a:pPr defTabSz="829178">
              <a:defRPr/>
            </a:pPr>
            <a:endParaRPr sz="1632">
              <a:solidFill>
                <a:prstClr val="black"/>
              </a:solidFill>
              <a:latin typeface="Calibri"/>
            </a:endParaRPr>
          </a:p>
        </p:txBody>
      </p:sp>
      <p:sp>
        <p:nvSpPr>
          <p:cNvPr id="63" name="object 63"/>
          <p:cNvSpPr txBox="1"/>
          <p:nvPr/>
        </p:nvSpPr>
        <p:spPr>
          <a:xfrm>
            <a:off x="2261335" y="2877999"/>
            <a:ext cx="339562" cy="111569"/>
          </a:xfrm>
          <a:prstGeom prst="rect">
            <a:avLst/>
          </a:prstGeom>
          <a:solidFill>
            <a:schemeClr val="bg1"/>
          </a:solidFill>
          <a:ln>
            <a:noFill/>
          </a:ln>
        </p:spPr>
        <p:txBody>
          <a:bodyPr vert="horz" wrap="square" lIns="0" tIns="0" rIns="0" bIns="0" rtlCol="0">
            <a:spAutoFit/>
          </a:bodyPr>
          <a:lstStyle/>
          <a:p>
            <a:pPr marL="11516" defTabSz="829178">
              <a:defRPr/>
            </a:pPr>
            <a:r>
              <a:rPr sz="725" spc="-18">
                <a:solidFill>
                  <a:prstClr val="black"/>
                </a:solidFill>
                <a:latin typeface="Calibri"/>
                <a:cs typeface="Calibri"/>
              </a:rPr>
              <a:t>G</a:t>
            </a:r>
            <a:r>
              <a:rPr sz="725" spc="23">
                <a:solidFill>
                  <a:prstClr val="black"/>
                </a:solidFill>
                <a:latin typeface="Calibri"/>
                <a:cs typeface="Calibri"/>
              </a:rPr>
              <a:t>u</a:t>
            </a:r>
            <a:r>
              <a:rPr sz="725">
                <a:solidFill>
                  <a:prstClr val="black"/>
                </a:solidFill>
                <a:latin typeface="Calibri"/>
                <a:cs typeface="Calibri"/>
              </a:rPr>
              <a:t>i</a:t>
            </a:r>
            <a:r>
              <a:rPr sz="725" spc="-14">
                <a:solidFill>
                  <a:prstClr val="black"/>
                </a:solidFill>
                <a:latin typeface="Calibri"/>
                <a:cs typeface="Calibri"/>
              </a:rPr>
              <a:t>d</a:t>
            </a:r>
            <a:r>
              <a:rPr lang="en-US" sz="725" spc="-14">
                <a:solidFill>
                  <a:prstClr val="black"/>
                </a:solidFill>
                <a:latin typeface="Calibri"/>
                <a:cs typeface="Calibri"/>
              </a:rPr>
              <a:t>es</a:t>
            </a:r>
            <a:endParaRPr sz="725">
              <a:solidFill>
                <a:prstClr val="black"/>
              </a:solidFill>
              <a:latin typeface="Calibri"/>
              <a:cs typeface="Calibri"/>
            </a:endParaRPr>
          </a:p>
        </p:txBody>
      </p:sp>
      <p:sp>
        <p:nvSpPr>
          <p:cNvPr id="66" name="object 66"/>
          <p:cNvSpPr txBox="1"/>
          <p:nvPr/>
        </p:nvSpPr>
        <p:spPr>
          <a:xfrm>
            <a:off x="3187541" y="3690271"/>
            <a:ext cx="1130791" cy="390876"/>
          </a:xfrm>
          <a:prstGeom prst="rect">
            <a:avLst/>
          </a:prstGeom>
          <a:solidFill>
            <a:schemeClr val="tx2">
              <a:lumMod val="40000"/>
              <a:lumOff val="60000"/>
            </a:schemeClr>
          </a:solidFill>
          <a:ln w="4767">
            <a:solidFill>
              <a:srgbClr val="C7C7C7"/>
            </a:solidFill>
          </a:ln>
        </p:spPr>
        <p:txBody>
          <a:bodyPr vert="horz" wrap="square" lIns="0" tIns="0" rIns="0" bIns="0" rtlCol="0">
            <a:spAutoFit/>
          </a:bodyPr>
          <a:lstStyle/>
          <a:p>
            <a:pPr marL="2879" marR="111708" indent="-2879" algn="ctr" defTabSz="1091175">
              <a:defRPr/>
            </a:pPr>
            <a:r>
              <a:rPr sz="1270" spc="5" dirty="0">
                <a:solidFill>
                  <a:prstClr val="black"/>
                </a:solidFill>
                <a:latin typeface="Calibri"/>
                <a:cs typeface="Calibri"/>
              </a:rPr>
              <a:t>P</a:t>
            </a:r>
            <a:r>
              <a:rPr sz="1270" spc="-14" dirty="0">
                <a:solidFill>
                  <a:prstClr val="black"/>
                </a:solidFill>
                <a:latin typeface="Calibri"/>
                <a:cs typeface="Calibri"/>
              </a:rPr>
              <a:t>r</a:t>
            </a:r>
            <a:r>
              <a:rPr sz="1270" spc="-5" dirty="0">
                <a:solidFill>
                  <a:prstClr val="black"/>
                </a:solidFill>
                <a:latin typeface="Calibri"/>
                <a:cs typeface="Calibri"/>
              </a:rPr>
              <a:t>odu</a:t>
            </a:r>
            <a:r>
              <a:rPr sz="1270" spc="-14" dirty="0">
                <a:solidFill>
                  <a:prstClr val="black"/>
                </a:solidFill>
                <a:latin typeface="Calibri"/>
                <a:cs typeface="Calibri"/>
              </a:rPr>
              <a:t>c</a:t>
            </a:r>
            <a:r>
              <a:rPr sz="1270" dirty="0">
                <a:solidFill>
                  <a:prstClr val="black"/>
                </a:solidFill>
                <a:latin typeface="Calibri"/>
                <a:cs typeface="Calibri"/>
              </a:rPr>
              <a:t>t</a:t>
            </a:r>
            <a:r>
              <a:rPr sz="1270" spc="-5" dirty="0">
                <a:solidFill>
                  <a:prstClr val="black"/>
                </a:solidFill>
                <a:latin typeface="Calibri"/>
                <a:cs typeface="Calibri"/>
              </a:rPr>
              <a:t> </a:t>
            </a:r>
            <a:r>
              <a:rPr sz="1270" spc="5" dirty="0">
                <a:solidFill>
                  <a:prstClr val="black"/>
                </a:solidFill>
                <a:latin typeface="Calibri"/>
                <a:cs typeface="Calibri"/>
              </a:rPr>
              <a:t>M</a:t>
            </a:r>
            <a:r>
              <a:rPr sz="1270" spc="-5" dirty="0">
                <a:solidFill>
                  <a:prstClr val="black"/>
                </a:solidFill>
                <a:latin typeface="Calibri"/>
                <a:cs typeface="Calibri"/>
              </a:rPr>
              <a:t>od</a:t>
            </a:r>
            <a:r>
              <a:rPr sz="1270" spc="23" dirty="0">
                <a:solidFill>
                  <a:prstClr val="black"/>
                </a:solidFill>
                <a:latin typeface="Calibri"/>
                <a:cs typeface="Calibri"/>
              </a:rPr>
              <a:t>e</a:t>
            </a:r>
            <a:r>
              <a:rPr sz="1270" dirty="0">
                <a:solidFill>
                  <a:prstClr val="black"/>
                </a:solidFill>
                <a:latin typeface="Calibri"/>
                <a:cs typeface="Calibri"/>
              </a:rPr>
              <a:t>l </a:t>
            </a:r>
            <a:r>
              <a:rPr sz="1270" spc="-5" dirty="0">
                <a:solidFill>
                  <a:prstClr val="black"/>
                </a:solidFill>
                <a:latin typeface="Calibri"/>
                <a:cs typeface="Calibri"/>
              </a:rPr>
              <a:t>(</a:t>
            </a:r>
            <a:r>
              <a:rPr sz="1270" spc="-18" dirty="0">
                <a:solidFill>
                  <a:prstClr val="black"/>
                </a:solidFill>
                <a:latin typeface="Calibri"/>
                <a:cs typeface="Calibri"/>
              </a:rPr>
              <a:t>D</a:t>
            </a:r>
            <a:r>
              <a:rPr sz="1270" spc="18" dirty="0">
                <a:solidFill>
                  <a:prstClr val="black"/>
                </a:solidFill>
                <a:latin typeface="Calibri"/>
                <a:cs typeface="Calibri"/>
              </a:rPr>
              <a:t>r</a:t>
            </a:r>
            <a:r>
              <a:rPr sz="1270" spc="-32" dirty="0">
                <a:solidFill>
                  <a:prstClr val="black"/>
                </a:solidFill>
                <a:latin typeface="Calibri"/>
                <a:cs typeface="Calibri"/>
              </a:rPr>
              <a:t>a</a:t>
            </a:r>
            <a:r>
              <a:rPr sz="1270" spc="27" dirty="0">
                <a:solidFill>
                  <a:prstClr val="black"/>
                </a:solidFill>
                <a:latin typeface="Calibri"/>
                <a:cs typeface="Calibri"/>
              </a:rPr>
              <a:t>w</a:t>
            </a:r>
            <a:r>
              <a:rPr sz="1270" spc="-9" dirty="0">
                <a:solidFill>
                  <a:prstClr val="black"/>
                </a:solidFill>
                <a:latin typeface="Calibri"/>
                <a:cs typeface="Calibri"/>
              </a:rPr>
              <a:t>i</a:t>
            </a:r>
            <a:r>
              <a:rPr sz="1270" spc="-5" dirty="0">
                <a:solidFill>
                  <a:prstClr val="black"/>
                </a:solidFill>
                <a:latin typeface="Calibri"/>
                <a:cs typeface="Calibri"/>
              </a:rPr>
              <a:t>n</a:t>
            </a:r>
            <a:r>
              <a:rPr sz="1270" spc="-14" dirty="0">
                <a:solidFill>
                  <a:prstClr val="black"/>
                </a:solidFill>
                <a:latin typeface="Calibri"/>
                <a:cs typeface="Calibri"/>
              </a:rPr>
              <a:t>g</a:t>
            </a:r>
            <a:r>
              <a:rPr sz="1270">
                <a:solidFill>
                  <a:prstClr val="black"/>
                </a:solidFill>
                <a:latin typeface="Calibri"/>
                <a:cs typeface="Calibri"/>
              </a:rPr>
              <a:t>,</a:t>
            </a:r>
            <a:r>
              <a:rPr sz="1270" spc="-5">
                <a:solidFill>
                  <a:prstClr val="black"/>
                </a:solidFill>
                <a:latin typeface="Calibri"/>
                <a:cs typeface="Calibri"/>
              </a:rPr>
              <a:t> </a:t>
            </a:r>
            <a:r>
              <a:rPr lang="en-US" sz="1270" spc="-5">
                <a:solidFill>
                  <a:prstClr val="black"/>
                </a:solidFill>
                <a:latin typeface="Calibri"/>
                <a:cs typeface="Calibri"/>
              </a:rPr>
              <a:t>…</a:t>
            </a:r>
            <a:r>
              <a:rPr sz="1270">
                <a:solidFill>
                  <a:prstClr val="black"/>
                </a:solidFill>
                <a:latin typeface="Calibri"/>
                <a:cs typeface="Calibri"/>
              </a:rPr>
              <a:t>)</a:t>
            </a:r>
          </a:p>
        </p:txBody>
      </p:sp>
      <p:sp>
        <p:nvSpPr>
          <p:cNvPr id="68" name="object 68"/>
          <p:cNvSpPr txBox="1"/>
          <p:nvPr/>
        </p:nvSpPr>
        <p:spPr>
          <a:xfrm>
            <a:off x="4808825" y="3695491"/>
            <a:ext cx="979812" cy="390876"/>
          </a:xfrm>
          <a:prstGeom prst="rect">
            <a:avLst/>
          </a:prstGeom>
          <a:solidFill>
            <a:schemeClr val="tx2">
              <a:lumMod val="40000"/>
              <a:lumOff val="60000"/>
            </a:schemeClr>
          </a:solidFill>
          <a:ln w="4767">
            <a:noFill/>
          </a:ln>
        </p:spPr>
        <p:txBody>
          <a:bodyPr vert="horz" wrap="square" lIns="0" tIns="0" rIns="0" bIns="0" rtlCol="0">
            <a:spAutoFit/>
          </a:bodyPr>
          <a:lstStyle/>
          <a:p>
            <a:pPr algn="ctr" defTabSz="981770">
              <a:defRPr/>
            </a:pPr>
            <a:r>
              <a:rPr sz="1270" spc="5" dirty="0">
                <a:solidFill>
                  <a:prstClr val="black"/>
                </a:solidFill>
                <a:latin typeface="Calibri"/>
                <a:cs typeface="Calibri"/>
              </a:rPr>
              <a:t>P</a:t>
            </a:r>
            <a:r>
              <a:rPr sz="1270" spc="-14" dirty="0">
                <a:solidFill>
                  <a:prstClr val="black"/>
                </a:solidFill>
                <a:latin typeface="Calibri"/>
                <a:cs typeface="Calibri"/>
              </a:rPr>
              <a:t>r</a:t>
            </a:r>
            <a:r>
              <a:rPr sz="1270" spc="-5" dirty="0">
                <a:solidFill>
                  <a:prstClr val="black"/>
                </a:solidFill>
                <a:latin typeface="Calibri"/>
                <a:cs typeface="Calibri"/>
              </a:rPr>
              <a:t>odu</a:t>
            </a:r>
            <a:r>
              <a:rPr sz="1270" spc="-14" dirty="0">
                <a:solidFill>
                  <a:prstClr val="black"/>
                </a:solidFill>
                <a:latin typeface="Calibri"/>
                <a:cs typeface="Calibri"/>
              </a:rPr>
              <a:t>c</a:t>
            </a:r>
            <a:r>
              <a:rPr sz="1270" dirty="0">
                <a:solidFill>
                  <a:prstClr val="black"/>
                </a:solidFill>
                <a:latin typeface="Calibri"/>
                <a:cs typeface="Calibri"/>
              </a:rPr>
              <a:t>t</a:t>
            </a:r>
            <a:r>
              <a:rPr sz="1270" spc="-9" dirty="0">
                <a:solidFill>
                  <a:prstClr val="black"/>
                </a:solidFill>
                <a:latin typeface="Calibri"/>
                <a:cs typeface="Calibri"/>
              </a:rPr>
              <a:t>i</a:t>
            </a:r>
            <a:r>
              <a:rPr sz="1270" spc="27" dirty="0">
                <a:solidFill>
                  <a:prstClr val="black"/>
                </a:solidFill>
                <a:latin typeface="Calibri"/>
                <a:cs typeface="Calibri"/>
              </a:rPr>
              <a:t>o</a:t>
            </a:r>
            <a:r>
              <a:rPr sz="1270" spc="5" dirty="0">
                <a:solidFill>
                  <a:prstClr val="black"/>
                </a:solidFill>
                <a:latin typeface="Calibri"/>
                <a:cs typeface="Calibri"/>
              </a:rPr>
              <a:t>n</a:t>
            </a:r>
            <a:r>
              <a:rPr sz="1270" spc="-9" dirty="0">
                <a:solidFill>
                  <a:prstClr val="black"/>
                </a:solidFill>
                <a:latin typeface="Calibri"/>
                <a:cs typeface="Calibri"/>
              </a:rPr>
              <a:t> </a:t>
            </a:r>
            <a:r>
              <a:rPr sz="1270" spc="-32" dirty="0">
                <a:solidFill>
                  <a:prstClr val="black"/>
                </a:solidFill>
                <a:latin typeface="Calibri"/>
                <a:cs typeface="Calibri"/>
              </a:rPr>
              <a:t>P</a:t>
            </a:r>
            <a:r>
              <a:rPr sz="1270" spc="-9" dirty="0">
                <a:solidFill>
                  <a:prstClr val="black"/>
                </a:solidFill>
                <a:latin typeface="Calibri"/>
                <a:cs typeface="Calibri"/>
              </a:rPr>
              <a:t>l</a:t>
            </a:r>
            <a:r>
              <a:rPr sz="1270" spc="5" dirty="0">
                <a:solidFill>
                  <a:prstClr val="black"/>
                </a:solidFill>
                <a:latin typeface="Calibri"/>
                <a:cs typeface="Calibri"/>
              </a:rPr>
              <a:t>an</a:t>
            </a:r>
            <a:endParaRPr sz="1270" dirty="0">
              <a:solidFill>
                <a:prstClr val="black"/>
              </a:solidFill>
              <a:latin typeface="Calibri"/>
              <a:cs typeface="Calibri"/>
            </a:endParaRPr>
          </a:p>
        </p:txBody>
      </p:sp>
      <p:sp>
        <p:nvSpPr>
          <p:cNvPr id="69" name="object 69"/>
          <p:cNvSpPr/>
          <p:nvPr/>
        </p:nvSpPr>
        <p:spPr>
          <a:xfrm>
            <a:off x="4797529" y="2651391"/>
            <a:ext cx="1038638" cy="533346"/>
          </a:xfrm>
          <a:prstGeom prst="rect">
            <a:avLst/>
          </a:prstGeom>
          <a:solidFill>
            <a:srgbClr val="FFC000"/>
          </a:solidFill>
          <a:ln>
            <a:solidFill>
              <a:srgbClr val="FFC000"/>
            </a:solidFill>
          </a:ln>
        </p:spPr>
        <p:txBody>
          <a:bodyPr wrap="square" lIns="0" tIns="0" rIns="0" bIns="0" rtlCol="0"/>
          <a:lstStyle/>
          <a:p>
            <a:pPr defTabSz="829178">
              <a:defRPr/>
            </a:pPr>
            <a:endParaRPr sz="1632">
              <a:solidFill>
                <a:prstClr val="black"/>
              </a:solidFill>
              <a:latin typeface="Calibri"/>
            </a:endParaRPr>
          </a:p>
        </p:txBody>
      </p:sp>
      <p:sp>
        <p:nvSpPr>
          <p:cNvPr id="70" name="object 70"/>
          <p:cNvSpPr txBox="1"/>
          <p:nvPr/>
        </p:nvSpPr>
        <p:spPr>
          <a:xfrm>
            <a:off x="4840140" y="2674412"/>
            <a:ext cx="1004318" cy="460319"/>
          </a:xfrm>
          <a:prstGeom prst="rect">
            <a:avLst/>
          </a:prstGeom>
          <a:solidFill>
            <a:srgbClr val="FFC000"/>
          </a:solidFill>
          <a:ln w="4767">
            <a:solidFill>
              <a:srgbClr val="FFC000"/>
            </a:solidFill>
          </a:ln>
        </p:spPr>
        <p:txBody>
          <a:bodyPr vert="horz" wrap="square" lIns="0" tIns="0" rIns="0" bIns="0" rtlCol="0">
            <a:spAutoFit/>
          </a:bodyPr>
          <a:lstStyle/>
          <a:p>
            <a:pPr marR="38580" indent="21594" algn="ctr" defTabSz="829178">
              <a:defRPr/>
            </a:pPr>
            <a:r>
              <a:rPr sz="997" spc="5" dirty="0">
                <a:solidFill>
                  <a:prstClr val="black"/>
                </a:solidFill>
                <a:latin typeface="Calibri"/>
                <a:cs typeface="Calibri"/>
              </a:rPr>
              <a:t>Ma</a:t>
            </a:r>
            <a:r>
              <a:rPr sz="997" spc="-5" dirty="0">
                <a:solidFill>
                  <a:prstClr val="black"/>
                </a:solidFill>
                <a:latin typeface="Calibri"/>
                <a:cs typeface="Calibri"/>
              </a:rPr>
              <a:t>in</a:t>
            </a:r>
            <a:r>
              <a:rPr sz="997" dirty="0">
                <a:solidFill>
                  <a:prstClr val="black"/>
                </a:solidFill>
                <a:latin typeface="Calibri"/>
                <a:cs typeface="Calibri"/>
              </a:rPr>
              <a:t>t</a:t>
            </a:r>
            <a:r>
              <a:rPr sz="997" spc="-14" dirty="0">
                <a:solidFill>
                  <a:prstClr val="black"/>
                </a:solidFill>
                <a:latin typeface="Calibri"/>
                <a:cs typeface="Calibri"/>
              </a:rPr>
              <a:t>e</a:t>
            </a:r>
            <a:r>
              <a:rPr sz="997" spc="-5" dirty="0">
                <a:solidFill>
                  <a:prstClr val="black"/>
                </a:solidFill>
                <a:latin typeface="Calibri"/>
                <a:cs typeface="Calibri"/>
              </a:rPr>
              <a:t>n</a:t>
            </a:r>
            <a:r>
              <a:rPr sz="997" spc="5" dirty="0">
                <a:solidFill>
                  <a:prstClr val="black"/>
                </a:solidFill>
                <a:latin typeface="Calibri"/>
                <a:cs typeface="Calibri"/>
              </a:rPr>
              <a:t>a</a:t>
            </a:r>
            <a:r>
              <a:rPr sz="997" dirty="0">
                <a:solidFill>
                  <a:prstClr val="black"/>
                </a:solidFill>
                <a:latin typeface="Calibri"/>
                <a:cs typeface="Calibri"/>
              </a:rPr>
              <a:t>n</a:t>
            </a:r>
            <a:r>
              <a:rPr sz="997" spc="-14" dirty="0">
                <a:solidFill>
                  <a:prstClr val="black"/>
                </a:solidFill>
                <a:latin typeface="Calibri"/>
                <a:cs typeface="Calibri"/>
              </a:rPr>
              <a:t>c</a:t>
            </a:r>
            <a:r>
              <a:rPr sz="997" spc="5" dirty="0">
                <a:solidFill>
                  <a:prstClr val="black"/>
                </a:solidFill>
                <a:latin typeface="Calibri"/>
                <a:cs typeface="Calibri"/>
              </a:rPr>
              <a:t>e</a:t>
            </a:r>
            <a:r>
              <a:rPr sz="997" spc="-18" dirty="0">
                <a:solidFill>
                  <a:prstClr val="black"/>
                </a:solidFill>
                <a:latin typeface="Calibri"/>
                <a:cs typeface="Calibri"/>
              </a:rPr>
              <a:t> </a:t>
            </a:r>
            <a:r>
              <a:rPr sz="997" spc="5">
                <a:solidFill>
                  <a:prstClr val="black"/>
                </a:solidFill>
                <a:latin typeface="Calibri"/>
                <a:cs typeface="Calibri"/>
              </a:rPr>
              <a:t>P</a:t>
            </a:r>
            <a:r>
              <a:rPr sz="997" spc="-9">
                <a:solidFill>
                  <a:prstClr val="black"/>
                </a:solidFill>
                <a:latin typeface="Calibri"/>
                <a:cs typeface="Calibri"/>
              </a:rPr>
              <a:t>l</a:t>
            </a:r>
            <a:r>
              <a:rPr sz="997" spc="5">
                <a:solidFill>
                  <a:prstClr val="black"/>
                </a:solidFill>
                <a:latin typeface="Calibri"/>
                <a:cs typeface="Calibri"/>
              </a:rPr>
              <a:t>an</a:t>
            </a:r>
            <a:r>
              <a:rPr sz="997">
                <a:solidFill>
                  <a:prstClr val="black"/>
                </a:solidFill>
                <a:latin typeface="Calibri"/>
                <a:cs typeface="Calibri"/>
              </a:rPr>
              <a:t> </a:t>
            </a:r>
            <a:r>
              <a:rPr sz="997" spc="5">
                <a:solidFill>
                  <a:prstClr val="black"/>
                </a:solidFill>
                <a:latin typeface="Calibri"/>
                <a:cs typeface="Calibri"/>
              </a:rPr>
              <a:t>G</a:t>
            </a:r>
            <a:r>
              <a:rPr sz="997" spc="-14">
                <a:solidFill>
                  <a:prstClr val="black"/>
                </a:solidFill>
                <a:latin typeface="Calibri"/>
                <a:cs typeface="Calibri"/>
              </a:rPr>
              <a:t>e</a:t>
            </a:r>
            <a:r>
              <a:rPr lang="en-US" sz="997" spc="-14">
                <a:solidFill>
                  <a:prstClr val="black"/>
                </a:solidFill>
                <a:latin typeface="Calibri"/>
                <a:cs typeface="Calibri"/>
              </a:rPr>
              <a:t>neratio</a:t>
            </a:r>
            <a:r>
              <a:rPr sz="997" spc="5">
                <a:solidFill>
                  <a:prstClr val="black"/>
                </a:solidFill>
                <a:latin typeface="Calibri"/>
                <a:cs typeface="Calibri"/>
              </a:rPr>
              <a:t>n</a:t>
            </a:r>
            <a:r>
              <a:rPr sz="997" spc="-9">
                <a:solidFill>
                  <a:prstClr val="black"/>
                </a:solidFill>
                <a:latin typeface="Calibri"/>
                <a:cs typeface="Calibri"/>
              </a:rPr>
              <a:t> </a:t>
            </a:r>
            <a:r>
              <a:rPr sz="997" spc="5" dirty="0">
                <a:solidFill>
                  <a:prstClr val="black"/>
                </a:solidFill>
                <a:latin typeface="Calibri"/>
                <a:cs typeface="Calibri"/>
              </a:rPr>
              <a:t>P</a:t>
            </a:r>
            <a:r>
              <a:rPr sz="997" spc="-14" dirty="0">
                <a:solidFill>
                  <a:prstClr val="black"/>
                </a:solidFill>
                <a:latin typeface="Calibri"/>
                <a:cs typeface="Calibri"/>
              </a:rPr>
              <a:t>r</a:t>
            </a:r>
            <a:r>
              <a:rPr sz="997" spc="-5" dirty="0">
                <a:solidFill>
                  <a:prstClr val="black"/>
                </a:solidFill>
                <a:latin typeface="Calibri"/>
                <a:cs typeface="Calibri"/>
              </a:rPr>
              <a:t>o</a:t>
            </a:r>
            <a:r>
              <a:rPr sz="997" spc="23" dirty="0">
                <a:solidFill>
                  <a:prstClr val="black"/>
                </a:solidFill>
                <a:latin typeface="Calibri"/>
                <a:cs typeface="Calibri"/>
              </a:rPr>
              <a:t>c</a:t>
            </a:r>
            <a:r>
              <a:rPr sz="997" spc="-14" dirty="0">
                <a:solidFill>
                  <a:prstClr val="black"/>
                </a:solidFill>
                <a:latin typeface="Calibri"/>
                <a:cs typeface="Calibri"/>
              </a:rPr>
              <a:t>e</a:t>
            </a:r>
            <a:r>
              <a:rPr sz="997" spc="-18" dirty="0">
                <a:solidFill>
                  <a:prstClr val="black"/>
                </a:solidFill>
                <a:latin typeface="Calibri"/>
                <a:cs typeface="Calibri"/>
              </a:rPr>
              <a:t>s</a:t>
            </a:r>
            <a:r>
              <a:rPr sz="997" spc="5" dirty="0">
                <a:solidFill>
                  <a:prstClr val="black"/>
                </a:solidFill>
                <a:latin typeface="Calibri"/>
                <a:cs typeface="Calibri"/>
              </a:rPr>
              <a:t>s</a:t>
            </a:r>
            <a:endParaRPr sz="997">
              <a:solidFill>
                <a:prstClr val="black"/>
              </a:solidFill>
              <a:latin typeface="Calibri"/>
              <a:cs typeface="Calibri"/>
            </a:endParaRPr>
          </a:p>
        </p:txBody>
      </p:sp>
      <p:sp>
        <p:nvSpPr>
          <p:cNvPr id="71" name="object 71"/>
          <p:cNvSpPr/>
          <p:nvPr/>
        </p:nvSpPr>
        <p:spPr>
          <a:xfrm>
            <a:off x="8641119" y="2989346"/>
            <a:ext cx="1034320" cy="359499"/>
          </a:xfrm>
          <a:prstGeom prst="rect">
            <a:avLst/>
          </a:prstGeom>
          <a:solidFill>
            <a:srgbClr val="FFC000"/>
          </a:solidFill>
          <a:ln>
            <a:solidFill>
              <a:srgbClr val="FFC000"/>
            </a:solidFill>
          </a:ln>
        </p:spPr>
        <p:txBody>
          <a:bodyPr wrap="square" lIns="0" tIns="0" rIns="0" bIns="0" rtlCol="0"/>
          <a:lstStyle/>
          <a:p>
            <a:pPr defTabSz="829178">
              <a:defRPr/>
            </a:pPr>
            <a:endParaRPr sz="1632">
              <a:solidFill>
                <a:prstClr val="black"/>
              </a:solidFill>
              <a:latin typeface="Calibri"/>
            </a:endParaRPr>
          </a:p>
        </p:txBody>
      </p:sp>
      <p:sp>
        <p:nvSpPr>
          <p:cNvPr id="72" name="object 72"/>
          <p:cNvSpPr/>
          <p:nvPr/>
        </p:nvSpPr>
        <p:spPr>
          <a:xfrm>
            <a:off x="8682001" y="2932238"/>
            <a:ext cx="947222" cy="351044"/>
          </a:xfrm>
          <a:custGeom>
            <a:avLst/>
            <a:gdLst/>
            <a:ahLst/>
            <a:cxnLst/>
            <a:rect l="l" t="t" r="r" b="b"/>
            <a:pathLst>
              <a:path w="1044575" h="491489">
                <a:moveTo>
                  <a:pt x="0" y="491401"/>
                </a:moveTo>
                <a:lnTo>
                  <a:pt x="1044003" y="491401"/>
                </a:lnTo>
                <a:lnTo>
                  <a:pt x="1044003" y="0"/>
                </a:lnTo>
                <a:lnTo>
                  <a:pt x="0" y="0"/>
                </a:lnTo>
                <a:lnTo>
                  <a:pt x="0" y="491401"/>
                </a:lnTo>
                <a:close/>
              </a:path>
            </a:pathLst>
          </a:custGeom>
          <a:solidFill>
            <a:srgbClr val="FFC000"/>
          </a:solidFill>
          <a:ln>
            <a:solidFill>
              <a:srgbClr val="FFC000"/>
            </a:solidFill>
          </a:ln>
        </p:spPr>
        <p:txBody>
          <a:bodyPr wrap="square" lIns="0" tIns="0" rIns="0" bIns="0" rtlCol="0"/>
          <a:lstStyle/>
          <a:p>
            <a:pPr defTabSz="829178">
              <a:defRPr/>
            </a:pPr>
            <a:endParaRPr sz="1632">
              <a:solidFill>
                <a:prstClr val="black"/>
              </a:solidFill>
              <a:latin typeface="Calibri"/>
            </a:endParaRPr>
          </a:p>
        </p:txBody>
      </p:sp>
      <p:sp>
        <p:nvSpPr>
          <p:cNvPr id="73" name="object 73"/>
          <p:cNvSpPr/>
          <p:nvPr/>
        </p:nvSpPr>
        <p:spPr>
          <a:xfrm>
            <a:off x="8682001" y="2932238"/>
            <a:ext cx="947222" cy="351044"/>
          </a:xfrm>
          <a:custGeom>
            <a:avLst/>
            <a:gdLst/>
            <a:ahLst/>
            <a:cxnLst/>
            <a:rect l="l" t="t" r="r" b="b"/>
            <a:pathLst>
              <a:path w="1044575" h="491489">
                <a:moveTo>
                  <a:pt x="0" y="491401"/>
                </a:moveTo>
                <a:lnTo>
                  <a:pt x="1044003" y="491401"/>
                </a:lnTo>
                <a:lnTo>
                  <a:pt x="1044003" y="0"/>
                </a:lnTo>
                <a:lnTo>
                  <a:pt x="0" y="0"/>
                </a:lnTo>
                <a:lnTo>
                  <a:pt x="0" y="491401"/>
                </a:lnTo>
                <a:close/>
              </a:path>
            </a:pathLst>
          </a:custGeom>
          <a:solidFill>
            <a:srgbClr val="FFC000"/>
          </a:solidFill>
          <a:ln w="4767">
            <a:solidFill>
              <a:srgbClr val="FFC000"/>
            </a:solidFill>
          </a:ln>
        </p:spPr>
        <p:txBody>
          <a:bodyPr wrap="square" lIns="0" tIns="0" rIns="0" bIns="0" rtlCol="0"/>
          <a:lstStyle/>
          <a:p>
            <a:pPr defTabSz="829178">
              <a:defRPr/>
            </a:pPr>
            <a:endParaRPr sz="1632">
              <a:solidFill>
                <a:prstClr val="black"/>
              </a:solidFill>
              <a:latin typeface="Calibri"/>
            </a:endParaRPr>
          </a:p>
        </p:txBody>
      </p:sp>
      <p:sp>
        <p:nvSpPr>
          <p:cNvPr id="74" name="object 74"/>
          <p:cNvSpPr txBox="1"/>
          <p:nvPr/>
        </p:nvSpPr>
        <p:spPr>
          <a:xfrm>
            <a:off x="8665187" y="2970891"/>
            <a:ext cx="947222" cy="390876"/>
          </a:xfrm>
          <a:prstGeom prst="rect">
            <a:avLst/>
          </a:prstGeom>
          <a:solidFill>
            <a:srgbClr val="FFC000"/>
          </a:solidFill>
          <a:ln w="4767">
            <a:solidFill>
              <a:srgbClr val="FFC000"/>
            </a:solidFill>
          </a:ln>
        </p:spPr>
        <p:txBody>
          <a:bodyPr vert="horz" wrap="square" lIns="0" tIns="0" rIns="0" bIns="0" rtlCol="0">
            <a:spAutoFit/>
          </a:bodyPr>
          <a:lstStyle/>
          <a:p>
            <a:pPr marL="6334" algn="ctr" defTabSz="829178">
              <a:defRPr/>
            </a:pPr>
            <a:r>
              <a:rPr sz="1270" spc="5" dirty="0">
                <a:solidFill>
                  <a:prstClr val="black"/>
                </a:solidFill>
                <a:latin typeface="Calibri"/>
                <a:cs typeface="Calibri"/>
              </a:rPr>
              <a:t>Ma</a:t>
            </a:r>
            <a:r>
              <a:rPr sz="1270" spc="-5" dirty="0">
                <a:solidFill>
                  <a:prstClr val="black"/>
                </a:solidFill>
                <a:latin typeface="Calibri"/>
                <a:cs typeface="Calibri"/>
              </a:rPr>
              <a:t>in</a:t>
            </a:r>
            <a:r>
              <a:rPr sz="1270" dirty="0">
                <a:solidFill>
                  <a:prstClr val="black"/>
                </a:solidFill>
                <a:latin typeface="Calibri"/>
                <a:cs typeface="Calibri"/>
              </a:rPr>
              <a:t>t</a:t>
            </a:r>
            <a:r>
              <a:rPr sz="1270" spc="-14" dirty="0">
                <a:solidFill>
                  <a:prstClr val="black"/>
                </a:solidFill>
                <a:latin typeface="Calibri"/>
                <a:cs typeface="Calibri"/>
              </a:rPr>
              <a:t>e</a:t>
            </a:r>
            <a:r>
              <a:rPr sz="1270" spc="-5" dirty="0">
                <a:solidFill>
                  <a:prstClr val="black"/>
                </a:solidFill>
                <a:latin typeface="Calibri"/>
                <a:cs typeface="Calibri"/>
              </a:rPr>
              <a:t>n</a:t>
            </a:r>
            <a:r>
              <a:rPr sz="1270" spc="5" dirty="0">
                <a:solidFill>
                  <a:prstClr val="black"/>
                </a:solidFill>
                <a:latin typeface="Calibri"/>
                <a:cs typeface="Calibri"/>
              </a:rPr>
              <a:t>a</a:t>
            </a:r>
            <a:r>
              <a:rPr sz="1270" spc="-5" dirty="0">
                <a:solidFill>
                  <a:prstClr val="black"/>
                </a:solidFill>
                <a:latin typeface="Calibri"/>
                <a:cs typeface="Calibri"/>
              </a:rPr>
              <a:t>n</a:t>
            </a:r>
            <a:r>
              <a:rPr sz="1270" spc="-14" dirty="0">
                <a:solidFill>
                  <a:prstClr val="black"/>
                </a:solidFill>
                <a:latin typeface="Calibri"/>
                <a:cs typeface="Calibri"/>
              </a:rPr>
              <a:t>c</a:t>
            </a:r>
            <a:r>
              <a:rPr sz="1270" spc="5" dirty="0">
                <a:solidFill>
                  <a:prstClr val="black"/>
                </a:solidFill>
                <a:latin typeface="Calibri"/>
                <a:cs typeface="Calibri"/>
              </a:rPr>
              <a:t>e</a:t>
            </a:r>
            <a:endParaRPr sz="1270" dirty="0">
              <a:solidFill>
                <a:prstClr val="black"/>
              </a:solidFill>
              <a:latin typeface="Calibri"/>
              <a:cs typeface="Calibri"/>
            </a:endParaRPr>
          </a:p>
          <a:p>
            <a:pPr marL="5182" algn="ctr" defTabSz="829178">
              <a:defRPr/>
            </a:pPr>
            <a:r>
              <a:rPr sz="1270" spc="5" dirty="0">
                <a:solidFill>
                  <a:prstClr val="black"/>
                </a:solidFill>
                <a:latin typeface="Calibri"/>
                <a:cs typeface="Calibri"/>
              </a:rPr>
              <a:t>P</a:t>
            </a:r>
            <a:r>
              <a:rPr sz="1270" spc="-14" dirty="0">
                <a:solidFill>
                  <a:prstClr val="black"/>
                </a:solidFill>
                <a:latin typeface="Calibri"/>
                <a:cs typeface="Calibri"/>
              </a:rPr>
              <a:t>r</a:t>
            </a:r>
            <a:r>
              <a:rPr sz="1270" spc="-5" dirty="0">
                <a:solidFill>
                  <a:prstClr val="black"/>
                </a:solidFill>
                <a:latin typeface="Calibri"/>
                <a:cs typeface="Calibri"/>
              </a:rPr>
              <a:t>o</a:t>
            </a:r>
            <a:r>
              <a:rPr sz="1270" spc="-14" dirty="0">
                <a:solidFill>
                  <a:prstClr val="black"/>
                </a:solidFill>
                <a:latin typeface="Calibri"/>
                <a:cs typeface="Calibri"/>
              </a:rPr>
              <a:t>c</a:t>
            </a:r>
            <a:r>
              <a:rPr sz="1270" spc="23" dirty="0">
                <a:solidFill>
                  <a:prstClr val="black"/>
                </a:solidFill>
                <a:latin typeface="Calibri"/>
                <a:cs typeface="Calibri"/>
              </a:rPr>
              <a:t>e</a:t>
            </a:r>
            <a:r>
              <a:rPr sz="1270" spc="-18" dirty="0">
                <a:solidFill>
                  <a:prstClr val="black"/>
                </a:solidFill>
                <a:latin typeface="Calibri"/>
                <a:cs typeface="Calibri"/>
              </a:rPr>
              <a:t>s</a:t>
            </a:r>
            <a:r>
              <a:rPr sz="1270" spc="5" dirty="0">
                <a:solidFill>
                  <a:prstClr val="black"/>
                </a:solidFill>
                <a:latin typeface="Calibri"/>
                <a:cs typeface="Calibri"/>
              </a:rPr>
              <a:t>s</a:t>
            </a:r>
            <a:endParaRPr sz="1270" dirty="0">
              <a:solidFill>
                <a:prstClr val="black"/>
              </a:solidFill>
              <a:latin typeface="Calibri"/>
              <a:cs typeface="Calibri"/>
            </a:endParaRPr>
          </a:p>
        </p:txBody>
      </p:sp>
      <p:sp>
        <p:nvSpPr>
          <p:cNvPr id="75" name="object 75"/>
          <p:cNvSpPr/>
          <p:nvPr/>
        </p:nvSpPr>
        <p:spPr>
          <a:xfrm>
            <a:off x="3028383" y="2570685"/>
            <a:ext cx="782538" cy="1057203"/>
          </a:xfrm>
          <a:custGeom>
            <a:avLst/>
            <a:gdLst/>
            <a:ahLst/>
            <a:cxnLst/>
            <a:rect l="l" t="t" r="r" b="b"/>
            <a:pathLst>
              <a:path w="862964" h="1165860">
                <a:moveTo>
                  <a:pt x="0" y="0"/>
                </a:moveTo>
                <a:lnTo>
                  <a:pt x="821" y="39108"/>
                </a:lnTo>
                <a:lnTo>
                  <a:pt x="5048" y="92684"/>
                </a:lnTo>
                <a:lnTo>
                  <a:pt x="12704" y="140409"/>
                </a:lnTo>
                <a:lnTo>
                  <a:pt x="23603" y="182568"/>
                </a:lnTo>
                <a:lnTo>
                  <a:pt x="37562" y="219448"/>
                </a:lnTo>
                <a:lnTo>
                  <a:pt x="60611" y="260902"/>
                </a:lnTo>
                <a:lnTo>
                  <a:pt x="92067" y="297851"/>
                </a:lnTo>
                <a:lnTo>
                  <a:pt x="133847" y="330648"/>
                </a:lnTo>
                <a:lnTo>
                  <a:pt x="183415" y="361007"/>
                </a:lnTo>
                <a:lnTo>
                  <a:pt x="211304" y="377299"/>
                </a:lnTo>
                <a:lnTo>
                  <a:pt x="241362" y="395414"/>
                </a:lnTo>
                <a:lnTo>
                  <a:pt x="273661" y="416162"/>
                </a:lnTo>
                <a:lnTo>
                  <a:pt x="308276" y="440355"/>
                </a:lnTo>
                <a:lnTo>
                  <a:pt x="345281" y="468804"/>
                </a:lnTo>
                <a:lnTo>
                  <a:pt x="384748" y="502319"/>
                </a:lnTo>
                <a:lnTo>
                  <a:pt x="426753" y="541711"/>
                </a:lnTo>
                <a:lnTo>
                  <a:pt x="471368" y="587792"/>
                </a:lnTo>
                <a:lnTo>
                  <a:pt x="518668" y="641371"/>
                </a:lnTo>
                <a:lnTo>
                  <a:pt x="568725" y="703260"/>
                </a:lnTo>
                <a:lnTo>
                  <a:pt x="621615" y="774270"/>
                </a:lnTo>
                <a:lnTo>
                  <a:pt x="677410" y="855211"/>
                </a:lnTo>
                <a:lnTo>
                  <a:pt x="736184" y="946895"/>
                </a:lnTo>
                <a:lnTo>
                  <a:pt x="798011" y="1050131"/>
                </a:lnTo>
                <a:lnTo>
                  <a:pt x="862965" y="1165732"/>
                </a:lnTo>
              </a:path>
            </a:pathLst>
          </a:custGeom>
          <a:ln w="12700">
            <a:solidFill>
              <a:srgbClr val="5B9BD4"/>
            </a:solidFill>
          </a:ln>
        </p:spPr>
        <p:txBody>
          <a:bodyPr wrap="square" lIns="0" tIns="0" rIns="0" bIns="0" rtlCol="0"/>
          <a:lstStyle/>
          <a:p>
            <a:pPr defTabSz="829178">
              <a:defRPr/>
            </a:pPr>
            <a:endParaRPr sz="1632">
              <a:solidFill>
                <a:prstClr val="black"/>
              </a:solidFill>
              <a:latin typeface="Calibri"/>
            </a:endParaRPr>
          </a:p>
        </p:txBody>
      </p:sp>
      <p:sp>
        <p:nvSpPr>
          <p:cNvPr id="76" name="object 76"/>
          <p:cNvSpPr/>
          <p:nvPr/>
        </p:nvSpPr>
        <p:spPr>
          <a:xfrm>
            <a:off x="3770499" y="3599673"/>
            <a:ext cx="74281" cy="90979"/>
          </a:xfrm>
          <a:custGeom>
            <a:avLst/>
            <a:gdLst/>
            <a:ahLst/>
            <a:cxnLst/>
            <a:rect l="l" t="t" r="r" b="b"/>
            <a:pathLst>
              <a:path w="81914" h="100329">
                <a:moveTo>
                  <a:pt x="78740" y="0"/>
                </a:moveTo>
                <a:lnTo>
                  <a:pt x="0" y="42291"/>
                </a:lnTo>
                <a:lnTo>
                  <a:pt x="81661" y="99822"/>
                </a:lnTo>
                <a:lnTo>
                  <a:pt x="78740" y="0"/>
                </a:lnTo>
                <a:close/>
              </a:path>
            </a:pathLst>
          </a:custGeom>
          <a:solidFill>
            <a:srgbClr val="5B9BD4"/>
          </a:solidFill>
        </p:spPr>
        <p:txBody>
          <a:bodyPr wrap="square" lIns="0" tIns="0" rIns="0" bIns="0" rtlCol="0"/>
          <a:lstStyle/>
          <a:p>
            <a:pPr defTabSz="829178">
              <a:defRPr/>
            </a:pPr>
            <a:endParaRPr sz="1632">
              <a:solidFill>
                <a:prstClr val="black"/>
              </a:solidFill>
              <a:latin typeface="Calibri"/>
            </a:endParaRPr>
          </a:p>
        </p:txBody>
      </p:sp>
      <p:sp>
        <p:nvSpPr>
          <p:cNvPr id="77" name="object 77"/>
          <p:cNvSpPr txBox="1"/>
          <p:nvPr/>
        </p:nvSpPr>
        <p:spPr>
          <a:xfrm>
            <a:off x="3231302" y="3046699"/>
            <a:ext cx="437622" cy="104644"/>
          </a:xfrm>
          <a:prstGeom prst="rect">
            <a:avLst/>
          </a:prstGeom>
          <a:solidFill>
            <a:schemeClr val="bg1"/>
          </a:solidFill>
          <a:ln>
            <a:noFill/>
          </a:ln>
        </p:spPr>
        <p:txBody>
          <a:bodyPr vert="horz" wrap="square" lIns="0" tIns="0" rIns="0" bIns="0" rtlCol="0">
            <a:spAutoFit/>
          </a:bodyPr>
          <a:lstStyle/>
          <a:p>
            <a:pPr marL="11516" defTabSz="829178">
              <a:defRPr/>
            </a:pPr>
            <a:r>
              <a:rPr sz="680" spc="14" dirty="0">
                <a:solidFill>
                  <a:prstClr val="black"/>
                </a:solidFill>
                <a:latin typeface="Calibri"/>
                <a:cs typeface="Calibri"/>
              </a:rPr>
              <a:t>H</a:t>
            </a:r>
            <a:r>
              <a:rPr sz="680" spc="41" dirty="0">
                <a:solidFill>
                  <a:prstClr val="black"/>
                </a:solidFill>
                <a:latin typeface="Calibri"/>
                <a:cs typeface="Calibri"/>
              </a:rPr>
              <a:t>a</a:t>
            </a:r>
            <a:r>
              <a:rPr sz="680" spc="9" dirty="0">
                <a:solidFill>
                  <a:prstClr val="black"/>
                </a:solidFill>
                <a:latin typeface="Calibri"/>
                <a:cs typeface="Calibri"/>
              </a:rPr>
              <a:t>s</a:t>
            </a:r>
            <a:r>
              <a:rPr sz="680" spc="5" dirty="0">
                <a:solidFill>
                  <a:prstClr val="black"/>
                </a:solidFill>
                <a:latin typeface="Calibri"/>
                <a:cs typeface="Calibri"/>
              </a:rPr>
              <a:t> </a:t>
            </a:r>
            <a:r>
              <a:rPr sz="680" spc="14" dirty="0">
                <a:solidFill>
                  <a:prstClr val="black"/>
                </a:solidFill>
                <a:latin typeface="Calibri"/>
                <a:cs typeface="Calibri"/>
              </a:rPr>
              <a:t>o</a:t>
            </a:r>
            <a:r>
              <a:rPr sz="680" spc="9" dirty="0">
                <a:solidFill>
                  <a:prstClr val="black"/>
                </a:solidFill>
                <a:latin typeface="Calibri"/>
                <a:cs typeface="Calibri"/>
              </a:rPr>
              <a:t>utp</a:t>
            </a:r>
            <a:r>
              <a:rPr sz="680" spc="45" dirty="0">
                <a:solidFill>
                  <a:prstClr val="black"/>
                </a:solidFill>
                <a:latin typeface="Calibri"/>
                <a:cs typeface="Calibri"/>
              </a:rPr>
              <a:t>u</a:t>
            </a:r>
            <a:r>
              <a:rPr sz="680" spc="9" dirty="0">
                <a:solidFill>
                  <a:prstClr val="black"/>
                </a:solidFill>
                <a:latin typeface="Calibri"/>
                <a:cs typeface="Calibri"/>
              </a:rPr>
              <a:t>t</a:t>
            </a:r>
            <a:endParaRPr sz="680">
              <a:solidFill>
                <a:prstClr val="black"/>
              </a:solidFill>
              <a:latin typeface="Calibri"/>
              <a:cs typeface="Calibri"/>
            </a:endParaRPr>
          </a:p>
        </p:txBody>
      </p:sp>
      <p:sp>
        <p:nvSpPr>
          <p:cNvPr id="78" name="object 78"/>
          <p:cNvSpPr/>
          <p:nvPr/>
        </p:nvSpPr>
        <p:spPr>
          <a:xfrm>
            <a:off x="3844549" y="2611107"/>
            <a:ext cx="578698" cy="1079084"/>
          </a:xfrm>
          <a:custGeom>
            <a:avLst/>
            <a:gdLst/>
            <a:ahLst/>
            <a:cxnLst/>
            <a:rect l="l" t="t" r="r" b="b"/>
            <a:pathLst>
              <a:path w="638175" h="1189989">
                <a:moveTo>
                  <a:pt x="0" y="1189989"/>
                </a:moveTo>
                <a:lnTo>
                  <a:pt x="2326" y="1146322"/>
                </a:lnTo>
                <a:lnTo>
                  <a:pt x="8902" y="1097020"/>
                </a:lnTo>
                <a:lnTo>
                  <a:pt x="19123" y="1043131"/>
                </a:lnTo>
                <a:lnTo>
                  <a:pt x="32386" y="985702"/>
                </a:lnTo>
                <a:lnTo>
                  <a:pt x="48085" y="925782"/>
                </a:lnTo>
                <a:lnTo>
                  <a:pt x="65617" y="864417"/>
                </a:lnTo>
                <a:lnTo>
                  <a:pt x="84377" y="802657"/>
                </a:lnTo>
                <a:lnTo>
                  <a:pt x="103762" y="741547"/>
                </a:lnTo>
                <a:lnTo>
                  <a:pt x="123166" y="682137"/>
                </a:lnTo>
                <a:lnTo>
                  <a:pt x="141986" y="625475"/>
                </a:lnTo>
                <a:lnTo>
                  <a:pt x="164598" y="558824"/>
                </a:lnTo>
                <a:lnTo>
                  <a:pt x="187465" y="496844"/>
                </a:lnTo>
                <a:lnTo>
                  <a:pt x="212736" y="438125"/>
                </a:lnTo>
                <a:lnTo>
                  <a:pt x="242563" y="381259"/>
                </a:lnTo>
                <a:lnTo>
                  <a:pt x="279098" y="324834"/>
                </a:lnTo>
                <a:lnTo>
                  <a:pt x="324491" y="267441"/>
                </a:lnTo>
                <a:lnTo>
                  <a:pt x="351181" y="237941"/>
                </a:lnTo>
                <a:lnTo>
                  <a:pt x="380893" y="207671"/>
                </a:lnTo>
                <a:lnTo>
                  <a:pt x="413894" y="176454"/>
                </a:lnTo>
                <a:lnTo>
                  <a:pt x="450455" y="144114"/>
                </a:lnTo>
                <a:lnTo>
                  <a:pt x="490844" y="110475"/>
                </a:lnTo>
                <a:lnTo>
                  <a:pt x="535330" y="75360"/>
                </a:lnTo>
                <a:lnTo>
                  <a:pt x="584181" y="38594"/>
                </a:lnTo>
                <a:lnTo>
                  <a:pt x="637667" y="0"/>
                </a:lnTo>
              </a:path>
            </a:pathLst>
          </a:custGeom>
          <a:ln w="12700">
            <a:solidFill>
              <a:srgbClr val="5B9BD4"/>
            </a:solidFill>
          </a:ln>
        </p:spPr>
        <p:txBody>
          <a:bodyPr wrap="square" lIns="0" tIns="0" rIns="0" bIns="0" rtlCol="0"/>
          <a:lstStyle/>
          <a:p>
            <a:pPr defTabSz="829178">
              <a:defRPr/>
            </a:pPr>
            <a:endParaRPr sz="1632">
              <a:solidFill>
                <a:prstClr val="black"/>
              </a:solidFill>
              <a:latin typeface="Calibri"/>
            </a:endParaRPr>
          </a:p>
        </p:txBody>
      </p:sp>
      <p:sp>
        <p:nvSpPr>
          <p:cNvPr id="79" name="object 79"/>
          <p:cNvSpPr/>
          <p:nvPr/>
        </p:nvSpPr>
        <p:spPr>
          <a:xfrm>
            <a:off x="4391345" y="2570685"/>
            <a:ext cx="89828" cy="80039"/>
          </a:xfrm>
          <a:custGeom>
            <a:avLst/>
            <a:gdLst/>
            <a:ahLst/>
            <a:cxnLst/>
            <a:rect l="l" t="t" r="r" b="b"/>
            <a:pathLst>
              <a:path w="99060" h="88264">
                <a:moveTo>
                  <a:pt x="98933" y="0"/>
                </a:moveTo>
                <a:lnTo>
                  <a:pt x="0" y="14224"/>
                </a:lnTo>
                <a:lnTo>
                  <a:pt x="50927" y="87756"/>
                </a:lnTo>
                <a:lnTo>
                  <a:pt x="98933" y="0"/>
                </a:lnTo>
                <a:close/>
              </a:path>
            </a:pathLst>
          </a:custGeom>
          <a:solidFill>
            <a:srgbClr val="FFC000"/>
          </a:solidFill>
          <a:ln>
            <a:solidFill>
              <a:srgbClr val="FFC000"/>
            </a:solidFill>
          </a:ln>
        </p:spPr>
        <p:txBody>
          <a:bodyPr wrap="square" lIns="0" tIns="0" rIns="0" bIns="0" rtlCol="0"/>
          <a:lstStyle/>
          <a:p>
            <a:pPr defTabSz="829178">
              <a:defRPr/>
            </a:pPr>
            <a:endParaRPr sz="1632">
              <a:solidFill>
                <a:prstClr val="black"/>
              </a:solidFill>
              <a:latin typeface="Calibri"/>
            </a:endParaRPr>
          </a:p>
        </p:txBody>
      </p:sp>
      <p:sp>
        <p:nvSpPr>
          <p:cNvPr id="80" name="object 80"/>
          <p:cNvSpPr/>
          <p:nvPr/>
        </p:nvSpPr>
        <p:spPr>
          <a:xfrm>
            <a:off x="3814260" y="2989882"/>
            <a:ext cx="414014" cy="110557"/>
          </a:xfrm>
          <a:custGeom>
            <a:avLst/>
            <a:gdLst/>
            <a:ahLst/>
            <a:cxnLst/>
            <a:rect l="l" t="t" r="r" b="b"/>
            <a:pathLst>
              <a:path w="456564" h="121920">
                <a:moveTo>
                  <a:pt x="0" y="121918"/>
                </a:moveTo>
                <a:lnTo>
                  <a:pt x="456450" y="121918"/>
                </a:lnTo>
                <a:lnTo>
                  <a:pt x="456450" y="0"/>
                </a:lnTo>
                <a:lnTo>
                  <a:pt x="0" y="0"/>
                </a:lnTo>
                <a:lnTo>
                  <a:pt x="0" y="121918"/>
                </a:lnTo>
                <a:close/>
              </a:path>
            </a:pathLst>
          </a:custGeom>
          <a:solidFill>
            <a:schemeClr val="bg1"/>
          </a:solidFill>
          <a:ln>
            <a:noFill/>
          </a:ln>
        </p:spPr>
        <p:txBody>
          <a:bodyPr wrap="square" lIns="0" tIns="0" rIns="0" bIns="0" rtlCol="0"/>
          <a:lstStyle/>
          <a:p>
            <a:pPr defTabSz="829178">
              <a:defRPr/>
            </a:pPr>
            <a:endParaRPr sz="1632">
              <a:solidFill>
                <a:prstClr val="black"/>
              </a:solidFill>
              <a:latin typeface="Calibri"/>
            </a:endParaRPr>
          </a:p>
        </p:txBody>
      </p:sp>
      <p:sp>
        <p:nvSpPr>
          <p:cNvPr id="81" name="object 81"/>
          <p:cNvSpPr txBox="1"/>
          <p:nvPr/>
        </p:nvSpPr>
        <p:spPr>
          <a:xfrm>
            <a:off x="3803665" y="2995451"/>
            <a:ext cx="437622" cy="104644"/>
          </a:xfrm>
          <a:prstGeom prst="rect">
            <a:avLst/>
          </a:prstGeom>
          <a:solidFill>
            <a:schemeClr val="bg1"/>
          </a:solidFill>
          <a:ln>
            <a:noFill/>
          </a:ln>
        </p:spPr>
        <p:txBody>
          <a:bodyPr vert="horz" wrap="square" lIns="0" tIns="0" rIns="0" bIns="0" rtlCol="0">
            <a:spAutoFit/>
          </a:bodyPr>
          <a:lstStyle/>
          <a:p>
            <a:pPr marL="11516" defTabSz="829178">
              <a:defRPr/>
            </a:pPr>
            <a:r>
              <a:rPr lang="en-US" sz="680" spc="14">
                <a:solidFill>
                  <a:prstClr val="black"/>
                </a:solidFill>
                <a:latin typeface="Calibri"/>
                <a:cs typeface="Calibri"/>
              </a:rPr>
              <a:t>Is input for</a:t>
            </a:r>
            <a:endParaRPr sz="680">
              <a:solidFill>
                <a:prstClr val="black"/>
              </a:solidFill>
              <a:latin typeface="Calibri"/>
              <a:cs typeface="Calibri"/>
            </a:endParaRPr>
          </a:p>
        </p:txBody>
      </p:sp>
      <p:sp>
        <p:nvSpPr>
          <p:cNvPr id="82" name="object 82"/>
          <p:cNvSpPr/>
          <p:nvPr/>
        </p:nvSpPr>
        <p:spPr>
          <a:xfrm>
            <a:off x="3844549" y="2899246"/>
            <a:ext cx="924765" cy="791175"/>
          </a:xfrm>
          <a:custGeom>
            <a:avLst/>
            <a:gdLst/>
            <a:ahLst/>
            <a:cxnLst/>
            <a:rect l="l" t="t" r="r" b="b"/>
            <a:pathLst>
              <a:path w="1019810" h="872489">
                <a:moveTo>
                  <a:pt x="0" y="872236"/>
                </a:moveTo>
                <a:lnTo>
                  <a:pt x="61240" y="822656"/>
                </a:lnTo>
                <a:lnTo>
                  <a:pt x="115689" y="777547"/>
                </a:lnTo>
                <a:lnTo>
                  <a:pt x="163807" y="736563"/>
                </a:lnTo>
                <a:lnTo>
                  <a:pt x="206052" y="699361"/>
                </a:lnTo>
                <a:lnTo>
                  <a:pt x="242885" y="665595"/>
                </a:lnTo>
                <a:lnTo>
                  <a:pt x="274764" y="634919"/>
                </a:lnTo>
                <a:lnTo>
                  <a:pt x="302149" y="606989"/>
                </a:lnTo>
                <a:lnTo>
                  <a:pt x="345275" y="557987"/>
                </a:lnTo>
                <a:lnTo>
                  <a:pt x="375936" y="515829"/>
                </a:lnTo>
                <a:lnTo>
                  <a:pt x="397809" y="477754"/>
                </a:lnTo>
                <a:lnTo>
                  <a:pt x="414569" y="441003"/>
                </a:lnTo>
                <a:lnTo>
                  <a:pt x="429891" y="402815"/>
                </a:lnTo>
                <a:lnTo>
                  <a:pt x="438161" y="382321"/>
                </a:lnTo>
                <a:lnTo>
                  <a:pt x="458216" y="336804"/>
                </a:lnTo>
                <a:lnTo>
                  <a:pt x="477455" y="298905"/>
                </a:lnTo>
                <a:lnTo>
                  <a:pt x="501930" y="258043"/>
                </a:lnTo>
                <a:lnTo>
                  <a:pt x="532754" y="215680"/>
                </a:lnTo>
                <a:lnTo>
                  <a:pt x="571040" y="173278"/>
                </a:lnTo>
                <a:lnTo>
                  <a:pt x="617902" y="132302"/>
                </a:lnTo>
                <a:lnTo>
                  <a:pt x="674453" y="94213"/>
                </a:lnTo>
                <a:lnTo>
                  <a:pt x="741806" y="60476"/>
                </a:lnTo>
                <a:lnTo>
                  <a:pt x="779881" y="45696"/>
                </a:lnTo>
                <a:lnTo>
                  <a:pt x="821074" y="32552"/>
                </a:lnTo>
                <a:lnTo>
                  <a:pt x="865524" y="21228"/>
                </a:lnTo>
                <a:lnTo>
                  <a:pt x="913371" y="11906"/>
                </a:lnTo>
                <a:lnTo>
                  <a:pt x="964753" y="4769"/>
                </a:lnTo>
                <a:lnTo>
                  <a:pt x="1019810" y="0"/>
                </a:lnTo>
              </a:path>
            </a:pathLst>
          </a:custGeom>
          <a:ln w="12700">
            <a:solidFill>
              <a:srgbClr val="5B9BD4"/>
            </a:solidFill>
          </a:ln>
        </p:spPr>
        <p:txBody>
          <a:bodyPr wrap="square" lIns="0" tIns="0" rIns="0" bIns="0" rtlCol="0"/>
          <a:lstStyle/>
          <a:p>
            <a:pPr defTabSz="829178">
              <a:defRPr/>
            </a:pPr>
            <a:endParaRPr sz="1632">
              <a:solidFill>
                <a:prstClr val="black"/>
              </a:solidFill>
              <a:latin typeface="Calibri"/>
            </a:endParaRPr>
          </a:p>
        </p:txBody>
      </p:sp>
      <p:sp>
        <p:nvSpPr>
          <p:cNvPr id="83" name="object 83"/>
          <p:cNvSpPr/>
          <p:nvPr/>
        </p:nvSpPr>
        <p:spPr>
          <a:xfrm>
            <a:off x="4757912" y="2859055"/>
            <a:ext cx="82342" cy="81190"/>
          </a:xfrm>
          <a:custGeom>
            <a:avLst/>
            <a:gdLst/>
            <a:ahLst/>
            <a:cxnLst/>
            <a:rect l="l" t="t" r="r" b="b"/>
            <a:pathLst>
              <a:path w="90804" h="89535">
                <a:moveTo>
                  <a:pt x="0" y="0"/>
                </a:moveTo>
                <a:lnTo>
                  <a:pt x="2667" y="89408"/>
                </a:lnTo>
                <a:lnTo>
                  <a:pt x="90677" y="42037"/>
                </a:lnTo>
                <a:lnTo>
                  <a:pt x="0" y="0"/>
                </a:lnTo>
                <a:close/>
              </a:path>
            </a:pathLst>
          </a:custGeom>
          <a:solidFill>
            <a:schemeClr val="accent6"/>
          </a:solidFill>
          <a:ln>
            <a:solidFill>
              <a:schemeClr val="accent1"/>
            </a:solidFill>
          </a:ln>
        </p:spPr>
        <p:txBody>
          <a:bodyPr wrap="square" lIns="0" tIns="0" rIns="0" bIns="0" rtlCol="0"/>
          <a:lstStyle/>
          <a:p>
            <a:pPr defTabSz="829178">
              <a:defRPr/>
            </a:pPr>
            <a:endParaRPr sz="1632">
              <a:solidFill>
                <a:prstClr val="black"/>
              </a:solidFill>
              <a:latin typeface="Calibri"/>
            </a:endParaRPr>
          </a:p>
        </p:txBody>
      </p:sp>
      <p:sp>
        <p:nvSpPr>
          <p:cNvPr id="84" name="object 84"/>
          <p:cNvSpPr/>
          <p:nvPr/>
        </p:nvSpPr>
        <p:spPr>
          <a:xfrm>
            <a:off x="4067046" y="3127963"/>
            <a:ext cx="407104" cy="110557"/>
          </a:xfrm>
          <a:custGeom>
            <a:avLst/>
            <a:gdLst/>
            <a:ahLst/>
            <a:cxnLst/>
            <a:rect l="l" t="t" r="r" b="b"/>
            <a:pathLst>
              <a:path w="448944" h="121920">
                <a:moveTo>
                  <a:pt x="0" y="121918"/>
                </a:moveTo>
                <a:lnTo>
                  <a:pt x="448767" y="121918"/>
                </a:lnTo>
                <a:lnTo>
                  <a:pt x="448767" y="0"/>
                </a:lnTo>
                <a:lnTo>
                  <a:pt x="0" y="0"/>
                </a:lnTo>
                <a:lnTo>
                  <a:pt x="0" y="121918"/>
                </a:lnTo>
                <a:close/>
              </a:path>
            </a:pathLst>
          </a:custGeom>
          <a:solidFill>
            <a:schemeClr val="bg1"/>
          </a:solidFill>
          <a:ln>
            <a:noFill/>
          </a:ln>
        </p:spPr>
        <p:txBody>
          <a:bodyPr wrap="square" lIns="0" tIns="0" rIns="0" bIns="0" rtlCol="0"/>
          <a:lstStyle/>
          <a:p>
            <a:pPr defTabSz="829178">
              <a:defRPr/>
            </a:pPr>
            <a:endParaRPr sz="1632">
              <a:solidFill>
                <a:prstClr val="black"/>
              </a:solidFill>
              <a:latin typeface="Calibri"/>
            </a:endParaRPr>
          </a:p>
        </p:txBody>
      </p:sp>
      <p:sp>
        <p:nvSpPr>
          <p:cNvPr id="85" name="object 85"/>
          <p:cNvSpPr txBox="1"/>
          <p:nvPr/>
        </p:nvSpPr>
        <p:spPr>
          <a:xfrm>
            <a:off x="4056450" y="3133533"/>
            <a:ext cx="430137" cy="104644"/>
          </a:xfrm>
          <a:prstGeom prst="rect">
            <a:avLst/>
          </a:prstGeom>
          <a:solidFill>
            <a:schemeClr val="bg1"/>
          </a:solidFill>
          <a:ln>
            <a:noFill/>
          </a:ln>
        </p:spPr>
        <p:txBody>
          <a:bodyPr vert="horz" wrap="square" lIns="0" tIns="0" rIns="0" bIns="0" rtlCol="0">
            <a:spAutoFit/>
          </a:bodyPr>
          <a:lstStyle/>
          <a:p>
            <a:pPr marL="11516" defTabSz="829178">
              <a:defRPr/>
            </a:pPr>
            <a:r>
              <a:rPr sz="680" spc="-9" dirty="0">
                <a:solidFill>
                  <a:prstClr val="black"/>
                </a:solidFill>
                <a:latin typeface="Calibri"/>
                <a:cs typeface="Calibri"/>
              </a:rPr>
              <a:t>I</a:t>
            </a:r>
            <a:r>
              <a:rPr sz="680" spc="9" dirty="0">
                <a:solidFill>
                  <a:prstClr val="black"/>
                </a:solidFill>
                <a:latin typeface="Calibri"/>
                <a:cs typeface="Calibri"/>
              </a:rPr>
              <a:t>s</a:t>
            </a:r>
            <a:r>
              <a:rPr sz="680" spc="41" dirty="0">
                <a:solidFill>
                  <a:prstClr val="black"/>
                </a:solidFill>
                <a:latin typeface="Calibri"/>
                <a:cs typeface="Calibri"/>
              </a:rPr>
              <a:t> </a:t>
            </a:r>
            <a:r>
              <a:rPr sz="680" spc="-27" dirty="0">
                <a:solidFill>
                  <a:prstClr val="black"/>
                </a:solidFill>
                <a:latin typeface="Calibri"/>
                <a:cs typeface="Calibri"/>
              </a:rPr>
              <a:t>i</a:t>
            </a:r>
            <a:r>
              <a:rPr sz="680" spc="45" dirty="0">
                <a:solidFill>
                  <a:prstClr val="black"/>
                </a:solidFill>
                <a:latin typeface="Calibri"/>
                <a:cs typeface="Calibri"/>
              </a:rPr>
              <a:t>n</a:t>
            </a:r>
            <a:r>
              <a:rPr sz="680" spc="14" dirty="0">
                <a:solidFill>
                  <a:prstClr val="black"/>
                </a:solidFill>
                <a:latin typeface="Calibri"/>
                <a:cs typeface="Calibri"/>
              </a:rPr>
              <a:t>pu</a:t>
            </a:r>
            <a:r>
              <a:rPr sz="680" spc="9" dirty="0">
                <a:solidFill>
                  <a:prstClr val="black"/>
                </a:solidFill>
                <a:latin typeface="Calibri"/>
                <a:cs typeface="Calibri"/>
              </a:rPr>
              <a:t>t </a:t>
            </a:r>
            <a:r>
              <a:rPr sz="680" spc="23" dirty="0">
                <a:solidFill>
                  <a:prstClr val="black"/>
                </a:solidFill>
                <a:latin typeface="Calibri"/>
                <a:cs typeface="Calibri"/>
              </a:rPr>
              <a:t>f</a:t>
            </a:r>
            <a:r>
              <a:rPr sz="680" spc="14" dirty="0">
                <a:solidFill>
                  <a:prstClr val="black"/>
                </a:solidFill>
                <a:latin typeface="Calibri"/>
                <a:cs typeface="Calibri"/>
              </a:rPr>
              <a:t>o</a:t>
            </a:r>
            <a:r>
              <a:rPr sz="680" spc="9" dirty="0">
                <a:solidFill>
                  <a:prstClr val="black"/>
                </a:solidFill>
                <a:latin typeface="Calibri"/>
                <a:cs typeface="Calibri"/>
              </a:rPr>
              <a:t>r</a:t>
            </a:r>
            <a:endParaRPr sz="680">
              <a:solidFill>
                <a:prstClr val="black"/>
              </a:solidFill>
              <a:latin typeface="Calibri"/>
              <a:cs typeface="Calibri"/>
            </a:endParaRPr>
          </a:p>
        </p:txBody>
      </p:sp>
      <p:sp>
        <p:nvSpPr>
          <p:cNvPr id="87" name="object 87"/>
          <p:cNvSpPr txBox="1"/>
          <p:nvPr/>
        </p:nvSpPr>
        <p:spPr>
          <a:xfrm>
            <a:off x="7706710" y="3681883"/>
            <a:ext cx="1024410" cy="390876"/>
          </a:xfrm>
          <a:prstGeom prst="rect">
            <a:avLst/>
          </a:prstGeom>
          <a:solidFill>
            <a:schemeClr val="tx2">
              <a:lumMod val="40000"/>
              <a:lumOff val="60000"/>
            </a:schemeClr>
          </a:solidFill>
          <a:ln w="4767">
            <a:solidFill>
              <a:srgbClr val="C7C7C7"/>
            </a:solidFill>
          </a:ln>
        </p:spPr>
        <p:txBody>
          <a:bodyPr vert="horz" wrap="square" lIns="0" tIns="0" rIns="0" bIns="0" rtlCol="0">
            <a:spAutoFit/>
          </a:bodyPr>
          <a:lstStyle/>
          <a:p>
            <a:pPr marL="11516" marR="150864" indent="-11516" algn="ctr" defTabSz="567181">
              <a:defRPr/>
            </a:pPr>
            <a:r>
              <a:rPr lang="en-US" sz="1270">
                <a:solidFill>
                  <a:prstClr val="black"/>
                </a:solidFill>
                <a:latin typeface="Calibri"/>
                <a:cs typeface="Calibri"/>
              </a:rPr>
              <a:t>Maintenance Plan</a:t>
            </a:r>
          </a:p>
        </p:txBody>
      </p:sp>
      <p:sp>
        <p:nvSpPr>
          <p:cNvPr id="88" name="object 88"/>
          <p:cNvSpPr/>
          <p:nvPr/>
        </p:nvSpPr>
        <p:spPr>
          <a:xfrm>
            <a:off x="5786900" y="2641625"/>
            <a:ext cx="261422" cy="1250678"/>
          </a:xfrm>
          <a:custGeom>
            <a:avLst/>
            <a:gdLst/>
            <a:ahLst/>
            <a:cxnLst/>
            <a:rect l="l" t="t" r="r" b="b"/>
            <a:pathLst>
              <a:path w="288289" h="1379220">
                <a:moveTo>
                  <a:pt x="0" y="1378966"/>
                </a:moveTo>
                <a:lnTo>
                  <a:pt x="45312" y="1377318"/>
                </a:lnTo>
                <a:lnTo>
                  <a:pt x="92844" y="1365782"/>
                </a:lnTo>
                <a:lnTo>
                  <a:pt x="128148" y="1344693"/>
                </a:lnTo>
                <a:lnTo>
                  <a:pt x="161754" y="1308310"/>
                </a:lnTo>
                <a:lnTo>
                  <a:pt x="182591" y="1273497"/>
                </a:lnTo>
                <a:lnTo>
                  <a:pt x="201738" y="1228796"/>
                </a:lnTo>
                <a:lnTo>
                  <a:pt x="218820" y="1172972"/>
                </a:lnTo>
                <a:lnTo>
                  <a:pt x="228036" y="1133246"/>
                </a:lnTo>
                <a:lnTo>
                  <a:pt x="236395" y="1089331"/>
                </a:lnTo>
                <a:lnTo>
                  <a:pt x="243937" y="1041594"/>
                </a:lnTo>
                <a:lnTo>
                  <a:pt x="250707" y="990400"/>
                </a:lnTo>
                <a:lnTo>
                  <a:pt x="256744" y="936117"/>
                </a:lnTo>
                <a:lnTo>
                  <a:pt x="262091" y="879108"/>
                </a:lnTo>
                <a:lnTo>
                  <a:pt x="266790" y="819742"/>
                </a:lnTo>
                <a:lnTo>
                  <a:pt x="270882" y="758385"/>
                </a:lnTo>
                <a:lnTo>
                  <a:pt x="274410" y="695401"/>
                </a:lnTo>
                <a:lnTo>
                  <a:pt x="277415" y="631158"/>
                </a:lnTo>
                <a:lnTo>
                  <a:pt x="279939" y="566021"/>
                </a:lnTo>
                <a:lnTo>
                  <a:pt x="282024" y="500357"/>
                </a:lnTo>
                <a:lnTo>
                  <a:pt x="283711" y="434532"/>
                </a:lnTo>
                <a:lnTo>
                  <a:pt x="285043" y="368912"/>
                </a:lnTo>
                <a:lnTo>
                  <a:pt x="286061" y="303863"/>
                </a:lnTo>
                <a:lnTo>
                  <a:pt x="286807" y="239751"/>
                </a:lnTo>
                <a:lnTo>
                  <a:pt x="287323" y="176943"/>
                </a:lnTo>
                <a:lnTo>
                  <a:pt x="287651" y="115804"/>
                </a:lnTo>
                <a:lnTo>
                  <a:pt x="287832" y="56701"/>
                </a:lnTo>
                <a:lnTo>
                  <a:pt x="287908" y="0"/>
                </a:lnTo>
              </a:path>
            </a:pathLst>
          </a:custGeom>
          <a:ln w="12699">
            <a:solidFill>
              <a:srgbClr val="5B9BD4"/>
            </a:solidFill>
          </a:ln>
        </p:spPr>
        <p:txBody>
          <a:bodyPr wrap="square" lIns="0" tIns="0" rIns="0" bIns="0" rtlCol="0"/>
          <a:lstStyle/>
          <a:p>
            <a:pPr defTabSz="829178">
              <a:defRPr/>
            </a:pPr>
            <a:endParaRPr sz="1632">
              <a:solidFill>
                <a:prstClr val="black"/>
              </a:solidFill>
              <a:latin typeface="Calibri"/>
            </a:endParaRPr>
          </a:p>
        </p:txBody>
      </p:sp>
      <p:sp>
        <p:nvSpPr>
          <p:cNvPr id="89" name="object 89"/>
          <p:cNvSpPr/>
          <p:nvPr/>
        </p:nvSpPr>
        <p:spPr>
          <a:xfrm>
            <a:off x="6007439" y="2599822"/>
            <a:ext cx="81190" cy="81190"/>
          </a:xfrm>
          <a:custGeom>
            <a:avLst/>
            <a:gdLst/>
            <a:ahLst/>
            <a:cxnLst/>
            <a:rect l="l" t="t" r="r" b="b"/>
            <a:pathLst>
              <a:path w="89535" h="89535">
                <a:moveTo>
                  <a:pt x="44703" y="0"/>
                </a:moveTo>
                <a:lnTo>
                  <a:pt x="0" y="89407"/>
                </a:lnTo>
                <a:lnTo>
                  <a:pt x="89408" y="89407"/>
                </a:lnTo>
                <a:lnTo>
                  <a:pt x="44703" y="0"/>
                </a:lnTo>
                <a:close/>
              </a:path>
            </a:pathLst>
          </a:custGeom>
          <a:solidFill>
            <a:srgbClr val="FFC000"/>
          </a:solidFill>
          <a:ln>
            <a:solidFill>
              <a:schemeClr val="accent1"/>
            </a:solidFill>
          </a:ln>
        </p:spPr>
        <p:txBody>
          <a:bodyPr wrap="square" lIns="0" tIns="0" rIns="0" bIns="0" rtlCol="0"/>
          <a:lstStyle/>
          <a:p>
            <a:pPr defTabSz="829178">
              <a:defRPr/>
            </a:pPr>
            <a:endParaRPr sz="1632">
              <a:solidFill>
                <a:prstClr val="black"/>
              </a:solidFill>
              <a:latin typeface="Calibri"/>
            </a:endParaRPr>
          </a:p>
        </p:txBody>
      </p:sp>
      <p:sp>
        <p:nvSpPr>
          <p:cNvPr id="92" name="object 92"/>
          <p:cNvSpPr txBox="1"/>
          <p:nvPr/>
        </p:nvSpPr>
        <p:spPr>
          <a:xfrm>
            <a:off x="5861067" y="3296259"/>
            <a:ext cx="351825" cy="104644"/>
          </a:xfrm>
          <a:prstGeom prst="rect">
            <a:avLst/>
          </a:prstGeom>
          <a:solidFill>
            <a:schemeClr val="bg1"/>
          </a:solidFill>
          <a:ln>
            <a:noFill/>
          </a:ln>
        </p:spPr>
        <p:txBody>
          <a:bodyPr vert="horz" wrap="square" lIns="0" tIns="0" rIns="0" bIns="0" rtlCol="0">
            <a:spAutoFit/>
          </a:bodyPr>
          <a:lstStyle/>
          <a:p>
            <a:pPr marL="11516" defTabSz="829178">
              <a:defRPr/>
            </a:pPr>
            <a:r>
              <a:rPr sz="680" spc="9">
                <a:solidFill>
                  <a:prstClr val="black"/>
                </a:solidFill>
                <a:latin typeface="Calibri"/>
                <a:cs typeface="Calibri"/>
              </a:rPr>
              <a:t>G</a:t>
            </a:r>
            <a:r>
              <a:rPr sz="680" spc="45">
                <a:solidFill>
                  <a:prstClr val="black"/>
                </a:solidFill>
                <a:latin typeface="Calibri"/>
                <a:cs typeface="Calibri"/>
              </a:rPr>
              <a:t>u</a:t>
            </a:r>
            <a:r>
              <a:rPr sz="680" spc="9">
                <a:solidFill>
                  <a:prstClr val="black"/>
                </a:solidFill>
                <a:latin typeface="Calibri"/>
                <a:cs typeface="Calibri"/>
              </a:rPr>
              <a:t>id</a:t>
            </a:r>
            <a:r>
              <a:rPr sz="680" spc="-5">
                <a:solidFill>
                  <a:prstClr val="black"/>
                </a:solidFill>
                <a:latin typeface="Calibri"/>
                <a:cs typeface="Calibri"/>
              </a:rPr>
              <a:t>e</a:t>
            </a:r>
            <a:r>
              <a:rPr sz="680" spc="23">
                <a:solidFill>
                  <a:prstClr val="black"/>
                </a:solidFill>
                <a:latin typeface="Calibri"/>
                <a:cs typeface="Calibri"/>
              </a:rPr>
              <a:t>s</a:t>
            </a:r>
            <a:endParaRPr sz="680">
              <a:solidFill>
                <a:prstClr val="black"/>
              </a:solidFill>
              <a:latin typeface="Calibri"/>
              <a:cs typeface="Calibri"/>
            </a:endParaRPr>
          </a:p>
        </p:txBody>
      </p:sp>
      <p:sp>
        <p:nvSpPr>
          <p:cNvPr id="94" name="object 94"/>
          <p:cNvSpPr/>
          <p:nvPr/>
        </p:nvSpPr>
        <p:spPr>
          <a:xfrm>
            <a:off x="6284983" y="5283355"/>
            <a:ext cx="1090025" cy="425887"/>
          </a:xfrm>
          <a:custGeom>
            <a:avLst/>
            <a:gdLst/>
            <a:ahLst/>
            <a:cxnLst/>
            <a:rect l="l" t="t" r="r" b="b"/>
            <a:pathLst>
              <a:path w="1202054" h="572134">
                <a:moveTo>
                  <a:pt x="0" y="571969"/>
                </a:moveTo>
                <a:lnTo>
                  <a:pt x="1201826" y="571969"/>
                </a:lnTo>
                <a:lnTo>
                  <a:pt x="1201826" y="0"/>
                </a:lnTo>
                <a:lnTo>
                  <a:pt x="0" y="0"/>
                </a:lnTo>
                <a:lnTo>
                  <a:pt x="0" y="571969"/>
                </a:lnTo>
                <a:close/>
              </a:path>
            </a:pathLst>
          </a:custGeom>
          <a:solidFill>
            <a:schemeClr val="bg1">
              <a:lumMod val="75000"/>
            </a:schemeClr>
          </a:solidFill>
        </p:spPr>
        <p:txBody>
          <a:bodyPr wrap="square" lIns="0" tIns="0" rIns="0" bIns="0" rtlCol="0"/>
          <a:lstStyle/>
          <a:p>
            <a:pPr defTabSz="829178">
              <a:defRPr/>
            </a:pPr>
            <a:endParaRPr sz="1632">
              <a:solidFill>
                <a:prstClr val="black"/>
              </a:solidFill>
              <a:latin typeface="Calibri"/>
            </a:endParaRPr>
          </a:p>
        </p:txBody>
      </p:sp>
      <p:sp>
        <p:nvSpPr>
          <p:cNvPr id="95" name="object 95"/>
          <p:cNvSpPr/>
          <p:nvPr/>
        </p:nvSpPr>
        <p:spPr>
          <a:xfrm>
            <a:off x="6276576" y="5245985"/>
            <a:ext cx="1090025" cy="461782"/>
          </a:xfrm>
          <a:custGeom>
            <a:avLst/>
            <a:gdLst/>
            <a:ahLst/>
            <a:cxnLst/>
            <a:rect l="l" t="t" r="r" b="b"/>
            <a:pathLst>
              <a:path w="1202054" h="572134">
                <a:moveTo>
                  <a:pt x="0" y="571969"/>
                </a:moveTo>
                <a:lnTo>
                  <a:pt x="1201826" y="571969"/>
                </a:lnTo>
                <a:lnTo>
                  <a:pt x="1201826" y="0"/>
                </a:lnTo>
                <a:lnTo>
                  <a:pt x="0" y="0"/>
                </a:lnTo>
                <a:lnTo>
                  <a:pt x="0" y="571969"/>
                </a:lnTo>
                <a:close/>
              </a:path>
            </a:pathLst>
          </a:custGeom>
          <a:solidFill>
            <a:schemeClr val="bg1">
              <a:lumMod val="75000"/>
            </a:schemeClr>
          </a:solidFill>
          <a:ln w="4767">
            <a:noFill/>
          </a:ln>
        </p:spPr>
        <p:txBody>
          <a:bodyPr wrap="square" lIns="0" tIns="0" rIns="0" bIns="0" rtlCol="0"/>
          <a:lstStyle/>
          <a:p>
            <a:pPr defTabSz="829178">
              <a:defRPr/>
            </a:pPr>
            <a:endParaRPr sz="1632">
              <a:solidFill>
                <a:prstClr val="black"/>
              </a:solidFill>
              <a:latin typeface="Calibri"/>
            </a:endParaRPr>
          </a:p>
        </p:txBody>
      </p:sp>
      <p:sp>
        <p:nvSpPr>
          <p:cNvPr id="96" name="object 96"/>
          <p:cNvSpPr txBox="1"/>
          <p:nvPr/>
        </p:nvSpPr>
        <p:spPr>
          <a:xfrm>
            <a:off x="6448676" y="5374539"/>
            <a:ext cx="738949" cy="279179"/>
          </a:xfrm>
          <a:prstGeom prst="rect">
            <a:avLst/>
          </a:prstGeom>
          <a:solidFill>
            <a:schemeClr val="bg1">
              <a:lumMod val="75000"/>
            </a:schemeClr>
          </a:solidFill>
          <a:ln w="4767">
            <a:noFill/>
          </a:ln>
        </p:spPr>
        <p:txBody>
          <a:bodyPr vert="horz" wrap="square" lIns="0" tIns="0" rIns="0" bIns="0" rtlCol="0">
            <a:spAutoFit/>
          </a:bodyPr>
          <a:lstStyle/>
          <a:p>
            <a:pPr defTabSz="829178">
              <a:defRPr/>
            </a:pPr>
            <a:r>
              <a:rPr lang="en-US" sz="1814" dirty="0">
                <a:solidFill>
                  <a:prstClr val="black"/>
                </a:solidFill>
                <a:latin typeface="Calibri"/>
                <a:cs typeface="Calibri"/>
              </a:rPr>
              <a:t>Product</a:t>
            </a:r>
          </a:p>
        </p:txBody>
      </p:sp>
      <p:sp>
        <p:nvSpPr>
          <p:cNvPr id="97" name="object 97"/>
          <p:cNvSpPr/>
          <p:nvPr/>
        </p:nvSpPr>
        <p:spPr>
          <a:xfrm>
            <a:off x="5786901" y="2897174"/>
            <a:ext cx="1866228" cy="946070"/>
          </a:xfrm>
          <a:custGeom>
            <a:avLst/>
            <a:gdLst/>
            <a:ahLst/>
            <a:cxnLst/>
            <a:rect l="l" t="t" r="r" b="b"/>
            <a:pathLst>
              <a:path w="2058035" h="1043304">
                <a:moveTo>
                  <a:pt x="0" y="0"/>
                </a:moveTo>
                <a:lnTo>
                  <a:pt x="52028" y="8878"/>
                </a:lnTo>
                <a:lnTo>
                  <a:pt x="100260" y="17429"/>
                </a:lnTo>
                <a:lnTo>
                  <a:pt x="144879" y="25673"/>
                </a:lnTo>
                <a:lnTo>
                  <a:pt x="186069" y="33628"/>
                </a:lnTo>
                <a:lnTo>
                  <a:pt x="224012" y="41314"/>
                </a:lnTo>
                <a:lnTo>
                  <a:pt x="290891" y="55957"/>
                </a:lnTo>
                <a:lnTo>
                  <a:pt x="346983" y="69757"/>
                </a:lnTo>
                <a:lnTo>
                  <a:pt x="393755" y="82870"/>
                </a:lnTo>
                <a:lnTo>
                  <a:pt x="432672" y="95451"/>
                </a:lnTo>
                <a:lnTo>
                  <a:pt x="479527" y="113666"/>
                </a:lnTo>
                <a:lnTo>
                  <a:pt x="516956" y="131557"/>
                </a:lnTo>
                <a:lnTo>
                  <a:pt x="553873" y="152074"/>
                </a:lnTo>
                <a:lnTo>
                  <a:pt x="603955" y="183558"/>
                </a:lnTo>
                <a:lnTo>
                  <a:pt x="659126" y="221124"/>
                </a:lnTo>
                <a:lnTo>
                  <a:pt x="691166" y="243260"/>
                </a:lnTo>
                <a:lnTo>
                  <a:pt x="727535" y="268202"/>
                </a:lnTo>
                <a:lnTo>
                  <a:pt x="769253" y="296380"/>
                </a:lnTo>
                <a:lnTo>
                  <a:pt x="817337" y="328222"/>
                </a:lnTo>
                <a:lnTo>
                  <a:pt x="872807" y="364156"/>
                </a:lnTo>
                <a:lnTo>
                  <a:pt x="936682" y="404612"/>
                </a:lnTo>
                <a:lnTo>
                  <a:pt x="1009981" y="450018"/>
                </a:lnTo>
                <a:lnTo>
                  <a:pt x="1093722" y="500804"/>
                </a:lnTo>
                <a:lnTo>
                  <a:pt x="1188926" y="557397"/>
                </a:lnTo>
                <a:lnTo>
                  <a:pt x="1296610" y="620226"/>
                </a:lnTo>
                <a:lnTo>
                  <a:pt x="1417794" y="689720"/>
                </a:lnTo>
                <a:lnTo>
                  <a:pt x="1553497" y="766308"/>
                </a:lnTo>
                <a:lnTo>
                  <a:pt x="1704737" y="850419"/>
                </a:lnTo>
                <a:lnTo>
                  <a:pt x="1872535" y="942481"/>
                </a:lnTo>
                <a:lnTo>
                  <a:pt x="2057907" y="1042924"/>
                </a:lnTo>
              </a:path>
            </a:pathLst>
          </a:custGeom>
          <a:ln w="12699">
            <a:solidFill>
              <a:srgbClr val="5B9BD4"/>
            </a:solidFill>
          </a:ln>
        </p:spPr>
        <p:txBody>
          <a:bodyPr wrap="square" lIns="0" tIns="0" rIns="0" bIns="0" rtlCol="0"/>
          <a:lstStyle/>
          <a:p>
            <a:pPr defTabSz="829178">
              <a:defRPr/>
            </a:pPr>
            <a:endParaRPr sz="1632">
              <a:solidFill>
                <a:prstClr val="black"/>
              </a:solidFill>
              <a:latin typeface="Calibri"/>
            </a:endParaRPr>
          </a:p>
        </p:txBody>
      </p:sp>
      <p:sp>
        <p:nvSpPr>
          <p:cNvPr id="98" name="object 98"/>
          <p:cNvSpPr/>
          <p:nvPr/>
        </p:nvSpPr>
        <p:spPr>
          <a:xfrm>
            <a:off x="7624914" y="3802361"/>
            <a:ext cx="90979" cy="74281"/>
          </a:xfrm>
          <a:custGeom>
            <a:avLst/>
            <a:gdLst/>
            <a:ahLst/>
            <a:cxnLst/>
            <a:rect l="l" t="t" r="r" b="b"/>
            <a:pathLst>
              <a:path w="100329" h="81914">
                <a:moveTo>
                  <a:pt x="42290" y="0"/>
                </a:moveTo>
                <a:lnTo>
                  <a:pt x="0" y="78867"/>
                </a:lnTo>
                <a:lnTo>
                  <a:pt x="99949" y="81787"/>
                </a:lnTo>
                <a:lnTo>
                  <a:pt x="42290" y="0"/>
                </a:lnTo>
                <a:close/>
              </a:path>
            </a:pathLst>
          </a:custGeom>
          <a:solidFill>
            <a:srgbClr val="FFC000"/>
          </a:solidFill>
          <a:ln>
            <a:solidFill>
              <a:schemeClr val="accent1"/>
            </a:solidFill>
          </a:ln>
        </p:spPr>
        <p:txBody>
          <a:bodyPr wrap="square" lIns="0" tIns="0" rIns="0" bIns="0" rtlCol="0"/>
          <a:lstStyle/>
          <a:p>
            <a:pPr defTabSz="829178">
              <a:defRPr/>
            </a:pPr>
            <a:endParaRPr sz="1632">
              <a:solidFill>
                <a:prstClr val="black"/>
              </a:solidFill>
              <a:latin typeface="Calibri"/>
            </a:endParaRPr>
          </a:p>
        </p:txBody>
      </p:sp>
      <p:sp>
        <p:nvSpPr>
          <p:cNvPr id="99" name="object 99"/>
          <p:cNvSpPr txBox="1"/>
          <p:nvPr/>
        </p:nvSpPr>
        <p:spPr>
          <a:xfrm>
            <a:off x="7061560" y="3616695"/>
            <a:ext cx="437622" cy="104644"/>
          </a:xfrm>
          <a:prstGeom prst="rect">
            <a:avLst/>
          </a:prstGeom>
          <a:solidFill>
            <a:schemeClr val="bg1">
              <a:alpha val="63000"/>
            </a:schemeClr>
          </a:solidFill>
        </p:spPr>
        <p:txBody>
          <a:bodyPr vert="horz" wrap="square" lIns="0" tIns="0" rIns="0" bIns="0" rtlCol="0">
            <a:spAutoFit/>
          </a:bodyPr>
          <a:lstStyle/>
          <a:p>
            <a:pPr marL="11516" defTabSz="829178">
              <a:defRPr/>
            </a:pPr>
            <a:r>
              <a:rPr sz="680" spc="18" dirty="0">
                <a:solidFill>
                  <a:prstClr val="black"/>
                </a:solidFill>
                <a:latin typeface="Calibri"/>
                <a:cs typeface="Calibri"/>
              </a:rPr>
              <a:t>H</a:t>
            </a:r>
            <a:r>
              <a:rPr sz="680" spc="41" dirty="0">
                <a:solidFill>
                  <a:prstClr val="black"/>
                </a:solidFill>
                <a:latin typeface="Calibri"/>
                <a:cs typeface="Calibri"/>
              </a:rPr>
              <a:t>a</a:t>
            </a:r>
            <a:r>
              <a:rPr sz="680" spc="14" dirty="0">
                <a:solidFill>
                  <a:prstClr val="black"/>
                </a:solidFill>
                <a:latin typeface="Calibri"/>
                <a:cs typeface="Calibri"/>
              </a:rPr>
              <a:t>s</a:t>
            </a:r>
            <a:r>
              <a:rPr sz="680" spc="5" dirty="0">
                <a:solidFill>
                  <a:prstClr val="black"/>
                </a:solidFill>
                <a:latin typeface="Calibri"/>
                <a:cs typeface="Calibri"/>
              </a:rPr>
              <a:t> </a:t>
            </a:r>
            <a:r>
              <a:rPr sz="680" spc="14" dirty="0">
                <a:solidFill>
                  <a:prstClr val="black"/>
                </a:solidFill>
                <a:latin typeface="Calibri"/>
                <a:cs typeface="Calibri"/>
              </a:rPr>
              <a:t>o</a:t>
            </a:r>
            <a:r>
              <a:rPr sz="680" spc="9" dirty="0">
                <a:solidFill>
                  <a:prstClr val="black"/>
                </a:solidFill>
                <a:latin typeface="Calibri"/>
                <a:cs typeface="Calibri"/>
              </a:rPr>
              <a:t>ut</a:t>
            </a:r>
            <a:r>
              <a:rPr sz="680" spc="14" dirty="0">
                <a:solidFill>
                  <a:prstClr val="black"/>
                </a:solidFill>
                <a:latin typeface="Calibri"/>
                <a:cs typeface="Calibri"/>
              </a:rPr>
              <a:t>p</a:t>
            </a:r>
            <a:r>
              <a:rPr sz="680" spc="45" dirty="0">
                <a:solidFill>
                  <a:prstClr val="black"/>
                </a:solidFill>
                <a:latin typeface="Calibri"/>
                <a:cs typeface="Calibri"/>
              </a:rPr>
              <a:t>u</a:t>
            </a:r>
            <a:r>
              <a:rPr sz="680" spc="9" dirty="0">
                <a:solidFill>
                  <a:prstClr val="black"/>
                </a:solidFill>
                <a:latin typeface="Calibri"/>
                <a:cs typeface="Calibri"/>
              </a:rPr>
              <a:t>t</a:t>
            </a:r>
            <a:endParaRPr sz="680">
              <a:solidFill>
                <a:prstClr val="black"/>
              </a:solidFill>
              <a:latin typeface="Calibri"/>
              <a:cs typeface="Calibri"/>
            </a:endParaRPr>
          </a:p>
        </p:txBody>
      </p:sp>
      <p:sp>
        <p:nvSpPr>
          <p:cNvPr id="100" name="object 100"/>
          <p:cNvSpPr/>
          <p:nvPr/>
        </p:nvSpPr>
        <p:spPr>
          <a:xfrm>
            <a:off x="8662194" y="3357476"/>
            <a:ext cx="486567" cy="519164"/>
          </a:xfrm>
          <a:custGeom>
            <a:avLst/>
            <a:gdLst/>
            <a:ahLst/>
            <a:cxnLst/>
            <a:rect l="l" t="t" r="r" b="b"/>
            <a:pathLst>
              <a:path w="536575" h="576579">
                <a:moveTo>
                  <a:pt x="0" y="576452"/>
                </a:moveTo>
                <a:lnTo>
                  <a:pt x="84471" y="542058"/>
                </a:lnTo>
                <a:lnTo>
                  <a:pt x="155786" y="512344"/>
                </a:lnTo>
                <a:lnTo>
                  <a:pt x="214940" y="486929"/>
                </a:lnTo>
                <a:lnTo>
                  <a:pt x="262930" y="465432"/>
                </a:lnTo>
                <a:lnTo>
                  <a:pt x="300753" y="447472"/>
                </a:lnTo>
                <a:lnTo>
                  <a:pt x="349886" y="420638"/>
                </a:lnTo>
                <a:lnTo>
                  <a:pt x="372252" y="397382"/>
                </a:lnTo>
                <a:lnTo>
                  <a:pt x="370006" y="392638"/>
                </a:lnTo>
                <a:lnTo>
                  <a:pt x="364571" y="388763"/>
                </a:lnTo>
                <a:lnTo>
                  <a:pt x="356943" y="385374"/>
                </a:lnTo>
                <a:lnTo>
                  <a:pt x="348119" y="382092"/>
                </a:lnTo>
                <a:lnTo>
                  <a:pt x="339095" y="378535"/>
                </a:lnTo>
                <a:lnTo>
                  <a:pt x="330870" y="374321"/>
                </a:lnTo>
                <a:lnTo>
                  <a:pt x="324439" y="369070"/>
                </a:lnTo>
                <a:lnTo>
                  <a:pt x="320800" y="362401"/>
                </a:lnTo>
                <a:lnTo>
                  <a:pt x="320948" y="353931"/>
                </a:lnTo>
                <a:lnTo>
                  <a:pt x="345811" y="319847"/>
                </a:lnTo>
                <a:lnTo>
                  <a:pt x="365652" y="299751"/>
                </a:lnTo>
                <a:lnTo>
                  <a:pt x="377026" y="288238"/>
                </a:lnTo>
                <a:lnTo>
                  <a:pt x="414904" y="247344"/>
                </a:lnTo>
                <a:lnTo>
                  <a:pt x="441574" y="214374"/>
                </a:lnTo>
                <a:lnTo>
                  <a:pt x="467780" y="176454"/>
                </a:lnTo>
                <a:lnTo>
                  <a:pt x="492152" y="133254"/>
                </a:lnTo>
                <a:lnTo>
                  <a:pt x="513320" y="84447"/>
                </a:lnTo>
                <a:lnTo>
                  <a:pt x="529913" y="29701"/>
                </a:lnTo>
                <a:lnTo>
                  <a:pt x="536066" y="0"/>
                </a:lnTo>
              </a:path>
            </a:pathLst>
          </a:custGeom>
          <a:ln w="12700">
            <a:solidFill>
              <a:srgbClr val="5B9BD4"/>
            </a:solidFill>
          </a:ln>
        </p:spPr>
        <p:txBody>
          <a:bodyPr wrap="square" lIns="0" tIns="0" rIns="0" bIns="0" rtlCol="0"/>
          <a:lstStyle/>
          <a:p>
            <a:pPr defTabSz="829178">
              <a:defRPr/>
            </a:pPr>
            <a:endParaRPr sz="1632">
              <a:solidFill>
                <a:prstClr val="black"/>
              </a:solidFill>
              <a:latin typeface="Calibri"/>
            </a:endParaRPr>
          </a:p>
        </p:txBody>
      </p:sp>
      <p:sp>
        <p:nvSpPr>
          <p:cNvPr id="101" name="object 101"/>
          <p:cNvSpPr/>
          <p:nvPr/>
        </p:nvSpPr>
        <p:spPr>
          <a:xfrm>
            <a:off x="9106956" y="3283202"/>
            <a:ext cx="81190" cy="84645"/>
          </a:xfrm>
          <a:custGeom>
            <a:avLst/>
            <a:gdLst/>
            <a:ahLst/>
            <a:cxnLst/>
            <a:rect l="l" t="t" r="r" b="b"/>
            <a:pathLst>
              <a:path w="89534" h="93345">
                <a:moveTo>
                  <a:pt x="53339" y="0"/>
                </a:moveTo>
                <a:lnTo>
                  <a:pt x="0" y="84581"/>
                </a:lnTo>
                <a:lnTo>
                  <a:pt x="89026" y="93344"/>
                </a:lnTo>
                <a:lnTo>
                  <a:pt x="53339" y="0"/>
                </a:lnTo>
                <a:close/>
              </a:path>
            </a:pathLst>
          </a:custGeom>
          <a:solidFill>
            <a:srgbClr val="FFC000"/>
          </a:solidFill>
          <a:ln>
            <a:solidFill>
              <a:srgbClr val="FFC000"/>
            </a:solidFill>
          </a:ln>
        </p:spPr>
        <p:txBody>
          <a:bodyPr wrap="square" lIns="0" tIns="0" rIns="0" bIns="0" rtlCol="0"/>
          <a:lstStyle/>
          <a:p>
            <a:pPr defTabSz="829178">
              <a:defRPr/>
            </a:pPr>
            <a:endParaRPr sz="1632">
              <a:solidFill>
                <a:prstClr val="black"/>
              </a:solidFill>
              <a:latin typeface="Calibri"/>
            </a:endParaRPr>
          </a:p>
        </p:txBody>
      </p:sp>
      <p:sp>
        <p:nvSpPr>
          <p:cNvPr id="104" name="object 104"/>
          <p:cNvSpPr txBox="1"/>
          <p:nvPr/>
        </p:nvSpPr>
        <p:spPr>
          <a:xfrm>
            <a:off x="8773615" y="3652115"/>
            <a:ext cx="372555" cy="104644"/>
          </a:xfrm>
          <a:prstGeom prst="rect">
            <a:avLst/>
          </a:prstGeom>
        </p:spPr>
        <p:txBody>
          <a:bodyPr vert="horz" wrap="square" lIns="0" tIns="0" rIns="0" bIns="0" rtlCol="0">
            <a:spAutoFit/>
          </a:bodyPr>
          <a:lstStyle/>
          <a:p>
            <a:pPr marL="11516" defTabSz="829178">
              <a:defRPr/>
            </a:pPr>
            <a:r>
              <a:rPr sz="680" spc="9">
                <a:solidFill>
                  <a:prstClr val="black"/>
                </a:solidFill>
                <a:latin typeface="Calibri"/>
                <a:cs typeface="Calibri"/>
              </a:rPr>
              <a:t>G</a:t>
            </a:r>
            <a:r>
              <a:rPr sz="680" spc="45">
                <a:solidFill>
                  <a:prstClr val="black"/>
                </a:solidFill>
                <a:latin typeface="Calibri"/>
                <a:cs typeface="Calibri"/>
              </a:rPr>
              <a:t>u</a:t>
            </a:r>
            <a:r>
              <a:rPr sz="680" spc="9">
                <a:solidFill>
                  <a:prstClr val="black"/>
                </a:solidFill>
                <a:latin typeface="Calibri"/>
                <a:cs typeface="Calibri"/>
              </a:rPr>
              <a:t>id</a:t>
            </a:r>
            <a:r>
              <a:rPr sz="680" spc="-5">
                <a:solidFill>
                  <a:prstClr val="black"/>
                </a:solidFill>
                <a:latin typeface="Calibri"/>
                <a:cs typeface="Calibri"/>
              </a:rPr>
              <a:t>e</a:t>
            </a:r>
            <a:r>
              <a:rPr sz="680" spc="9">
                <a:solidFill>
                  <a:prstClr val="black"/>
                </a:solidFill>
                <a:latin typeface="Calibri"/>
                <a:cs typeface="Calibri"/>
              </a:rPr>
              <a:t>s</a:t>
            </a:r>
            <a:endParaRPr sz="680">
              <a:solidFill>
                <a:prstClr val="black"/>
              </a:solidFill>
              <a:latin typeface="Calibri"/>
              <a:cs typeface="Calibri"/>
            </a:endParaRPr>
          </a:p>
        </p:txBody>
      </p:sp>
      <p:sp>
        <p:nvSpPr>
          <p:cNvPr id="105" name="object 105"/>
          <p:cNvSpPr/>
          <p:nvPr/>
        </p:nvSpPr>
        <p:spPr>
          <a:xfrm>
            <a:off x="7366370" y="3353798"/>
            <a:ext cx="1827073" cy="2110375"/>
          </a:xfrm>
          <a:custGeom>
            <a:avLst/>
            <a:gdLst/>
            <a:ahLst/>
            <a:cxnLst/>
            <a:rect l="l" t="t" r="r" b="b"/>
            <a:pathLst>
              <a:path w="2014854" h="2327275">
                <a:moveTo>
                  <a:pt x="0" y="2310739"/>
                </a:moveTo>
                <a:lnTo>
                  <a:pt x="64993" y="2322655"/>
                </a:lnTo>
                <a:lnTo>
                  <a:pt x="135471" y="2326874"/>
                </a:lnTo>
                <a:lnTo>
                  <a:pt x="210820" y="2323792"/>
                </a:lnTo>
                <a:lnTo>
                  <a:pt x="290424" y="2313806"/>
                </a:lnTo>
                <a:lnTo>
                  <a:pt x="373669" y="2297312"/>
                </a:lnTo>
                <a:lnTo>
                  <a:pt x="459940" y="2274706"/>
                </a:lnTo>
                <a:lnTo>
                  <a:pt x="548623" y="2246386"/>
                </a:lnTo>
                <a:lnTo>
                  <a:pt x="639102" y="2212748"/>
                </a:lnTo>
                <a:lnTo>
                  <a:pt x="730763" y="2174188"/>
                </a:lnTo>
                <a:lnTo>
                  <a:pt x="822991" y="2131102"/>
                </a:lnTo>
                <a:lnTo>
                  <a:pt x="915172" y="2083888"/>
                </a:lnTo>
                <a:lnTo>
                  <a:pt x="1006690" y="2032943"/>
                </a:lnTo>
                <a:lnTo>
                  <a:pt x="1096931" y="1978661"/>
                </a:lnTo>
                <a:lnTo>
                  <a:pt x="1185280" y="1921441"/>
                </a:lnTo>
                <a:lnTo>
                  <a:pt x="1271123" y="1861678"/>
                </a:lnTo>
                <a:lnTo>
                  <a:pt x="1353844" y="1799769"/>
                </a:lnTo>
                <a:lnTo>
                  <a:pt x="1432829" y="1736110"/>
                </a:lnTo>
                <a:lnTo>
                  <a:pt x="1507463" y="1671099"/>
                </a:lnTo>
                <a:lnTo>
                  <a:pt x="1577132" y="1605132"/>
                </a:lnTo>
                <a:lnTo>
                  <a:pt x="1641220" y="1538604"/>
                </a:lnTo>
                <a:lnTo>
                  <a:pt x="1701881" y="1468645"/>
                </a:lnTo>
                <a:lnTo>
                  <a:pt x="1756054" y="1398428"/>
                </a:lnTo>
                <a:lnTo>
                  <a:pt x="1804057" y="1327873"/>
                </a:lnTo>
                <a:lnTo>
                  <a:pt x="1846203" y="1256901"/>
                </a:lnTo>
                <a:lnTo>
                  <a:pt x="1882806" y="1185433"/>
                </a:lnTo>
                <a:lnTo>
                  <a:pt x="1914183" y="1113390"/>
                </a:lnTo>
                <a:lnTo>
                  <a:pt x="1940646" y="1040692"/>
                </a:lnTo>
                <a:lnTo>
                  <a:pt x="1962512" y="967261"/>
                </a:lnTo>
                <a:lnTo>
                  <a:pt x="1980095" y="893016"/>
                </a:lnTo>
                <a:lnTo>
                  <a:pt x="1993709" y="817880"/>
                </a:lnTo>
                <a:lnTo>
                  <a:pt x="2003669" y="741771"/>
                </a:lnTo>
                <a:lnTo>
                  <a:pt x="2010291" y="664612"/>
                </a:lnTo>
                <a:lnTo>
                  <a:pt x="2013888" y="586323"/>
                </a:lnTo>
                <a:lnTo>
                  <a:pt x="2014775" y="506824"/>
                </a:lnTo>
                <a:lnTo>
                  <a:pt x="2013267" y="426037"/>
                </a:lnTo>
                <a:lnTo>
                  <a:pt x="2009679" y="343882"/>
                </a:lnTo>
                <a:lnTo>
                  <a:pt x="2004325" y="260280"/>
                </a:lnTo>
                <a:lnTo>
                  <a:pt x="1997521" y="175152"/>
                </a:lnTo>
                <a:lnTo>
                  <a:pt x="1989580" y="88418"/>
                </a:lnTo>
                <a:lnTo>
                  <a:pt x="1980818" y="0"/>
                </a:lnTo>
              </a:path>
            </a:pathLst>
          </a:custGeom>
          <a:ln w="12700">
            <a:solidFill>
              <a:srgbClr val="5B9BD4"/>
            </a:solidFill>
          </a:ln>
        </p:spPr>
        <p:txBody>
          <a:bodyPr wrap="square" lIns="0" tIns="0" rIns="0" bIns="0" rtlCol="0"/>
          <a:lstStyle/>
          <a:p>
            <a:pPr defTabSz="829178">
              <a:defRPr/>
            </a:pPr>
            <a:endParaRPr sz="1632">
              <a:solidFill>
                <a:prstClr val="black"/>
              </a:solidFill>
              <a:latin typeface="Calibri"/>
            </a:endParaRPr>
          </a:p>
        </p:txBody>
      </p:sp>
      <p:sp>
        <p:nvSpPr>
          <p:cNvPr id="106" name="object 106"/>
          <p:cNvSpPr/>
          <p:nvPr/>
        </p:nvSpPr>
        <p:spPr>
          <a:xfrm>
            <a:off x="9123308" y="3283202"/>
            <a:ext cx="80615" cy="85221"/>
          </a:xfrm>
          <a:custGeom>
            <a:avLst/>
            <a:gdLst/>
            <a:ahLst/>
            <a:cxnLst/>
            <a:rect l="l" t="t" r="r" b="b"/>
            <a:pathLst>
              <a:path w="88900" h="93979">
                <a:moveTo>
                  <a:pt x="35305" y="0"/>
                </a:moveTo>
                <a:lnTo>
                  <a:pt x="0" y="93472"/>
                </a:lnTo>
                <a:lnTo>
                  <a:pt x="88900" y="84327"/>
                </a:lnTo>
                <a:lnTo>
                  <a:pt x="35305" y="0"/>
                </a:lnTo>
                <a:close/>
              </a:path>
            </a:pathLst>
          </a:custGeom>
          <a:solidFill>
            <a:srgbClr val="FFC000"/>
          </a:solidFill>
          <a:ln>
            <a:solidFill>
              <a:srgbClr val="FFC000"/>
            </a:solidFill>
          </a:ln>
        </p:spPr>
        <p:txBody>
          <a:bodyPr wrap="square" lIns="0" tIns="0" rIns="0" bIns="0" rtlCol="0"/>
          <a:lstStyle/>
          <a:p>
            <a:pPr defTabSz="829178">
              <a:defRPr/>
            </a:pPr>
            <a:endParaRPr sz="1632">
              <a:solidFill>
                <a:prstClr val="black"/>
              </a:solidFill>
              <a:latin typeface="Calibri"/>
            </a:endParaRPr>
          </a:p>
        </p:txBody>
      </p:sp>
      <p:sp>
        <p:nvSpPr>
          <p:cNvPr id="107" name="object 107"/>
          <p:cNvSpPr txBox="1"/>
          <p:nvPr/>
        </p:nvSpPr>
        <p:spPr>
          <a:xfrm>
            <a:off x="8592404" y="4752504"/>
            <a:ext cx="430137" cy="104644"/>
          </a:xfrm>
          <a:prstGeom prst="rect">
            <a:avLst/>
          </a:prstGeom>
          <a:solidFill>
            <a:schemeClr val="bg1">
              <a:alpha val="62000"/>
            </a:schemeClr>
          </a:solidFill>
        </p:spPr>
        <p:txBody>
          <a:bodyPr vert="horz" wrap="square" lIns="0" tIns="0" rIns="0" bIns="0" rtlCol="0">
            <a:spAutoFit/>
          </a:bodyPr>
          <a:lstStyle/>
          <a:p>
            <a:pPr marL="11516" defTabSz="829178">
              <a:defRPr/>
            </a:pPr>
            <a:r>
              <a:rPr sz="680" spc="-9" dirty="0">
                <a:solidFill>
                  <a:prstClr val="black"/>
                </a:solidFill>
                <a:latin typeface="Calibri"/>
                <a:cs typeface="Calibri"/>
              </a:rPr>
              <a:t>I</a:t>
            </a:r>
            <a:r>
              <a:rPr sz="680" spc="9" dirty="0">
                <a:solidFill>
                  <a:prstClr val="black"/>
                </a:solidFill>
                <a:latin typeface="Calibri"/>
                <a:cs typeface="Calibri"/>
              </a:rPr>
              <a:t>s</a:t>
            </a:r>
            <a:r>
              <a:rPr sz="680" spc="41" dirty="0">
                <a:solidFill>
                  <a:prstClr val="black"/>
                </a:solidFill>
                <a:latin typeface="Calibri"/>
                <a:cs typeface="Calibri"/>
              </a:rPr>
              <a:t> </a:t>
            </a:r>
            <a:r>
              <a:rPr sz="680" spc="-27" dirty="0">
                <a:solidFill>
                  <a:prstClr val="black"/>
                </a:solidFill>
                <a:latin typeface="Calibri"/>
                <a:cs typeface="Calibri"/>
              </a:rPr>
              <a:t>i</a:t>
            </a:r>
            <a:r>
              <a:rPr sz="680" spc="45" dirty="0">
                <a:solidFill>
                  <a:prstClr val="black"/>
                </a:solidFill>
                <a:latin typeface="Calibri"/>
                <a:cs typeface="Calibri"/>
              </a:rPr>
              <a:t>n</a:t>
            </a:r>
            <a:r>
              <a:rPr sz="680" spc="14" dirty="0">
                <a:solidFill>
                  <a:prstClr val="black"/>
                </a:solidFill>
                <a:latin typeface="Calibri"/>
                <a:cs typeface="Calibri"/>
              </a:rPr>
              <a:t>pu</a:t>
            </a:r>
            <a:r>
              <a:rPr sz="680" spc="9" dirty="0">
                <a:solidFill>
                  <a:prstClr val="black"/>
                </a:solidFill>
                <a:latin typeface="Calibri"/>
                <a:cs typeface="Calibri"/>
              </a:rPr>
              <a:t>t </a:t>
            </a:r>
            <a:r>
              <a:rPr sz="680" spc="23" dirty="0">
                <a:solidFill>
                  <a:prstClr val="black"/>
                </a:solidFill>
                <a:latin typeface="Calibri"/>
                <a:cs typeface="Calibri"/>
              </a:rPr>
              <a:t>f</a:t>
            </a:r>
            <a:r>
              <a:rPr sz="680" spc="14" dirty="0">
                <a:solidFill>
                  <a:prstClr val="black"/>
                </a:solidFill>
                <a:latin typeface="Calibri"/>
                <a:cs typeface="Calibri"/>
              </a:rPr>
              <a:t>o</a:t>
            </a:r>
            <a:r>
              <a:rPr sz="680" spc="9" dirty="0">
                <a:solidFill>
                  <a:prstClr val="black"/>
                </a:solidFill>
                <a:latin typeface="Calibri"/>
                <a:cs typeface="Calibri"/>
              </a:rPr>
              <a:t>r</a:t>
            </a:r>
            <a:endParaRPr sz="680">
              <a:solidFill>
                <a:prstClr val="black"/>
              </a:solidFill>
              <a:latin typeface="Calibri"/>
              <a:cs typeface="Calibri"/>
            </a:endParaRPr>
          </a:p>
        </p:txBody>
      </p:sp>
      <p:sp>
        <p:nvSpPr>
          <p:cNvPr id="108" name="object 108"/>
          <p:cNvSpPr/>
          <p:nvPr/>
        </p:nvSpPr>
        <p:spPr>
          <a:xfrm>
            <a:off x="3028383" y="1835019"/>
            <a:ext cx="3652417" cy="290213"/>
          </a:xfrm>
          <a:custGeom>
            <a:avLst/>
            <a:gdLst/>
            <a:ahLst/>
            <a:cxnLst/>
            <a:rect l="l" t="t" r="r" b="b"/>
            <a:pathLst>
              <a:path w="4027804" h="320039">
                <a:moveTo>
                  <a:pt x="0" y="319913"/>
                </a:moveTo>
                <a:lnTo>
                  <a:pt x="29405" y="283327"/>
                </a:lnTo>
                <a:lnTo>
                  <a:pt x="65021" y="267819"/>
                </a:lnTo>
                <a:lnTo>
                  <a:pt x="113565" y="254032"/>
                </a:lnTo>
                <a:lnTo>
                  <a:pt x="174277" y="241865"/>
                </a:lnTo>
                <a:lnTo>
                  <a:pt x="246397" y="231217"/>
                </a:lnTo>
                <a:lnTo>
                  <a:pt x="329164" y="221986"/>
                </a:lnTo>
                <a:lnTo>
                  <a:pt x="421818" y="214072"/>
                </a:lnTo>
                <a:lnTo>
                  <a:pt x="523599" y="207372"/>
                </a:lnTo>
                <a:lnTo>
                  <a:pt x="633745" y="201787"/>
                </a:lnTo>
                <a:lnTo>
                  <a:pt x="751498" y="197213"/>
                </a:lnTo>
                <a:lnTo>
                  <a:pt x="876095" y="193552"/>
                </a:lnTo>
                <a:lnTo>
                  <a:pt x="1006778" y="190700"/>
                </a:lnTo>
                <a:lnTo>
                  <a:pt x="1142785" y="188557"/>
                </a:lnTo>
                <a:lnTo>
                  <a:pt x="1283356" y="187021"/>
                </a:lnTo>
                <a:lnTo>
                  <a:pt x="1427731" y="185992"/>
                </a:lnTo>
                <a:lnTo>
                  <a:pt x="1575150" y="185367"/>
                </a:lnTo>
                <a:lnTo>
                  <a:pt x="1724852" y="185047"/>
                </a:lnTo>
                <a:lnTo>
                  <a:pt x="1876076" y="184928"/>
                </a:lnTo>
                <a:lnTo>
                  <a:pt x="2028063" y="184912"/>
                </a:lnTo>
                <a:lnTo>
                  <a:pt x="2164540" y="184888"/>
                </a:lnTo>
                <a:lnTo>
                  <a:pt x="2300469" y="184727"/>
                </a:lnTo>
                <a:lnTo>
                  <a:pt x="2435301" y="184287"/>
                </a:lnTo>
                <a:lnTo>
                  <a:pt x="2568485" y="183432"/>
                </a:lnTo>
                <a:lnTo>
                  <a:pt x="2699474" y="182022"/>
                </a:lnTo>
                <a:lnTo>
                  <a:pt x="2827718" y="179919"/>
                </a:lnTo>
                <a:lnTo>
                  <a:pt x="2952668" y="176983"/>
                </a:lnTo>
                <a:lnTo>
                  <a:pt x="3073776" y="173077"/>
                </a:lnTo>
                <a:lnTo>
                  <a:pt x="3190493" y="168061"/>
                </a:lnTo>
                <a:lnTo>
                  <a:pt x="3302269" y="161798"/>
                </a:lnTo>
                <a:lnTo>
                  <a:pt x="3408556" y="154147"/>
                </a:lnTo>
                <a:lnTo>
                  <a:pt x="3508805" y="144971"/>
                </a:lnTo>
                <a:lnTo>
                  <a:pt x="3602467" y="134130"/>
                </a:lnTo>
                <a:lnTo>
                  <a:pt x="3688993" y="121487"/>
                </a:lnTo>
                <a:lnTo>
                  <a:pt x="3767834" y="106902"/>
                </a:lnTo>
                <a:lnTo>
                  <a:pt x="3838440" y="90237"/>
                </a:lnTo>
                <a:lnTo>
                  <a:pt x="3900264" y="71352"/>
                </a:lnTo>
                <a:lnTo>
                  <a:pt x="3952757" y="50111"/>
                </a:lnTo>
                <a:lnTo>
                  <a:pt x="3995368" y="26373"/>
                </a:lnTo>
                <a:lnTo>
                  <a:pt x="4027551" y="0"/>
                </a:lnTo>
              </a:path>
            </a:pathLst>
          </a:custGeom>
          <a:noFill/>
          <a:ln w="12700">
            <a:solidFill>
              <a:schemeClr val="accent1"/>
            </a:solidFill>
          </a:ln>
        </p:spPr>
        <p:txBody>
          <a:bodyPr wrap="square" lIns="0" tIns="0" rIns="0" bIns="0" rtlCol="0"/>
          <a:lstStyle/>
          <a:p>
            <a:pPr defTabSz="829178">
              <a:defRPr/>
            </a:pPr>
            <a:endParaRPr sz="1632">
              <a:solidFill>
                <a:prstClr val="black"/>
              </a:solidFill>
              <a:latin typeface="Calibri"/>
            </a:endParaRPr>
          </a:p>
        </p:txBody>
      </p:sp>
      <p:sp>
        <p:nvSpPr>
          <p:cNvPr id="109" name="object 109"/>
          <p:cNvSpPr/>
          <p:nvPr/>
        </p:nvSpPr>
        <p:spPr>
          <a:xfrm>
            <a:off x="6639342" y="1770067"/>
            <a:ext cx="74281" cy="90979"/>
          </a:xfrm>
          <a:custGeom>
            <a:avLst/>
            <a:gdLst/>
            <a:ahLst/>
            <a:cxnLst/>
            <a:rect l="l" t="t" r="r" b="b"/>
            <a:pathLst>
              <a:path w="81914" h="100330">
                <a:moveTo>
                  <a:pt x="76962" y="0"/>
                </a:moveTo>
                <a:lnTo>
                  <a:pt x="0" y="63880"/>
                </a:lnTo>
                <a:lnTo>
                  <a:pt x="81914" y="99821"/>
                </a:lnTo>
                <a:lnTo>
                  <a:pt x="76962" y="0"/>
                </a:lnTo>
                <a:close/>
              </a:path>
            </a:pathLst>
          </a:custGeom>
          <a:noFill/>
          <a:ln>
            <a:solidFill>
              <a:schemeClr val="accent1"/>
            </a:solidFill>
          </a:ln>
        </p:spPr>
        <p:txBody>
          <a:bodyPr wrap="square" lIns="0" tIns="0" rIns="0" bIns="0" rtlCol="0"/>
          <a:lstStyle/>
          <a:p>
            <a:pPr defTabSz="829178">
              <a:defRPr/>
            </a:pPr>
            <a:endParaRPr sz="1632">
              <a:solidFill>
                <a:prstClr val="black"/>
              </a:solidFill>
              <a:latin typeface="Calibri"/>
            </a:endParaRPr>
          </a:p>
        </p:txBody>
      </p:sp>
      <p:sp>
        <p:nvSpPr>
          <p:cNvPr id="110" name="object 110"/>
          <p:cNvSpPr txBox="1"/>
          <p:nvPr/>
        </p:nvSpPr>
        <p:spPr>
          <a:xfrm>
            <a:off x="4754573" y="1952298"/>
            <a:ext cx="275241" cy="104644"/>
          </a:xfrm>
          <a:prstGeom prst="rect">
            <a:avLst/>
          </a:prstGeom>
          <a:solidFill>
            <a:schemeClr val="bg1">
              <a:alpha val="92000"/>
            </a:schemeClr>
          </a:solidFill>
          <a:ln>
            <a:noFill/>
          </a:ln>
        </p:spPr>
        <p:txBody>
          <a:bodyPr vert="horz" wrap="square" lIns="0" tIns="0" rIns="0" bIns="0" rtlCol="0">
            <a:spAutoFit/>
          </a:bodyPr>
          <a:lstStyle/>
          <a:p>
            <a:pPr marL="11516" defTabSz="829178">
              <a:defRPr/>
            </a:pPr>
            <a:r>
              <a:rPr sz="680" spc="18" dirty="0">
                <a:solidFill>
                  <a:prstClr val="black"/>
                </a:solidFill>
                <a:latin typeface="Calibri"/>
                <a:cs typeface="Calibri"/>
              </a:rPr>
              <a:t>P</a:t>
            </a:r>
            <a:r>
              <a:rPr sz="680" spc="14" dirty="0">
                <a:solidFill>
                  <a:prstClr val="black"/>
                </a:solidFill>
                <a:latin typeface="Calibri"/>
                <a:cs typeface="Calibri"/>
              </a:rPr>
              <a:t>a</a:t>
            </a:r>
            <a:r>
              <a:rPr sz="680" spc="23" dirty="0">
                <a:solidFill>
                  <a:prstClr val="black"/>
                </a:solidFill>
                <a:latin typeface="Calibri"/>
                <a:cs typeface="Calibri"/>
              </a:rPr>
              <a:t>r</a:t>
            </a:r>
            <a:r>
              <a:rPr sz="680" spc="9" dirty="0">
                <a:solidFill>
                  <a:prstClr val="black"/>
                </a:solidFill>
                <a:latin typeface="Calibri"/>
                <a:cs typeface="Calibri"/>
              </a:rPr>
              <a:t>t</a:t>
            </a:r>
            <a:r>
              <a:rPr sz="680" spc="14" dirty="0">
                <a:solidFill>
                  <a:prstClr val="black"/>
                </a:solidFill>
                <a:latin typeface="Calibri"/>
                <a:cs typeface="Calibri"/>
              </a:rPr>
              <a:t> o</a:t>
            </a:r>
            <a:r>
              <a:rPr sz="680" spc="9" dirty="0">
                <a:solidFill>
                  <a:prstClr val="black"/>
                </a:solidFill>
                <a:latin typeface="Calibri"/>
                <a:cs typeface="Calibri"/>
              </a:rPr>
              <a:t>f</a:t>
            </a:r>
            <a:endParaRPr sz="680">
              <a:solidFill>
                <a:prstClr val="black"/>
              </a:solidFill>
              <a:latin typeface="Calibri"/>
              <a:cs typeface="Calibri"/>
            </a:endParaRPr>
          </a:p>
        </p:txBody>
      </p:sp>
      <p:sp>
        <p:nvSpPr>
          <p:cNvPr id="111" name="object 111"/>
          <p:cNvSpPr/>
          <p:nvPr/>
        </p:nvSpPr>
        <p:spPr>
          <a:xfrm>
            <a:off x="4481060" y="1746962"/>
            <a:ext cx="2214173" cy="378384"/>
          </a:xfrm>
          <a:custGeom>
            <a:avLst/>
            <a:gdLst/>
            <a:ahLst/>
            <a:cxnLst/>
            <a:rect l="l" t="t" r="r" b="b"/>
            <a:pathLst>
              <a:path w="2451735" h="559435">
                <a:moveTo>
                  <a:pt x="0" y="559181"/>
                </a:moveTo>
                <a:lnTo>
                  <a:pt x="17645" y="522595"/>
                </a:lnTo>
                <a:lnTo>
                  <a:pt x="68147" y="493300"/>
                </a:lnTo>
                <a:lnTo>
                  <a:pt x="104578" y="481133"/>
                </a:lnTo>
                <a:lnTo>
                  <a:pt x="147855" y="470485"/>
                </a:lnTo>
                <a:lnTo>
                  <a:pt x="197520" y="461254"/>
                </a:lnTo>
                <a:lnTo>
                  <a:pt x="253118" y="453340"/>
                </a:lnTo>
                <a:lnTo>
                  <a:pt x="314191" y="446640"/>
                </a:lnTo>
                <a:lnTo>
                  <a:pt x="380285" y="441055"/>
                </a:lnTo>
                <a:lnTo>
                  <a:pt x="450942" y="436481"/>
                </a:lnTo>
                <a:lnTo>
                  <a:pt x="525706" y="432820"/>
                </a:lnTo>
                <a:lnTo>
                  <a:pt x="604121" y="429968"/>
                </a:lnTo>
                <a:lnTo>
                  <a:pt x="685731" y="427825"/>
                </a:lnTo>
                <a:lnTo>
                  <a:pt x="770078" y="426289"/>
                </a:lnTo>
                <a:lnTo>
                  <a:pt x="856707" y="425260"/>
                </a:lnTo>
                <a:lnTo>
                  <a:pt x="945161" y="424635"/>
                </a:lnTo>
                <a:lnTo>
                  <a:pt x="1034985" y="424315"/>
                </a:lnTo>
                <a:lnTo>
                  <a:pt x="1125721" y="424196"/>
                </a:lnTo>
                <a:lnTo>
                  <a:pt x="1216913" y="424180"/>
                </a:lnTo>
                <a:lnTo>
                  <a:pt x="1304764" y="424126"/>
                </a:lnTo>
                <a:lnTo>
                  <a:pt x="1392221" y="423755"/>
                </a:lnTo>
                <a:lnTo>
                  <a:pt x="1478894" y="422748"/>
                </a:lnTo>
                <a:lnTo>
                  <a:pt x="1564388" y="420786"/>
                </a:lnTo>
                <a:lnTo>
                  <a:pt x="1648311" y="417552"/>
                </a:lnTo>
                <a:lnTo>
                  <a:pt x="1730270" y="412727"/>
                </a:lnTo>
                <a:lnTo>
                  <a:pt x="1809873" y="405993"/>
                </a:lnTo>
                <a:lnTo>
                  <a:pt x="1886728" y="397032"/>
                </a:lnTo>
                <a:lnTo>
                  <a:pt x="1960440" y="385526"/>
                </a:lnTo>
                <a:lnTo>
                  <a:pt x="2030618" y="371157"/>
                </a:lnTo>
                <a:lnTo>
                  <a:pt x="2096869" y="353607"/>
                </a:lnTo>
                <a:lnTo>
                  <a:pt x="2158800" y="332557"/>
                </a:lnTo>
                <a:lnTo>
                  <a:pt x="2216019" y="307689"/>
                </a:lnTo>
                <a:lnTo>
                  <a:pt x="2268132" y="278686"/>
                </a:lnTo>
                <a:lnTo>
                  <a:pt x="2314747" y="245229"/>
                </a:lnTo>
                <a:lnTo>
                  <a:pt x="2355472" y="206999"/>
                </a:lnTo>
                <a:lnTo>
                  <a:pt x="2389913" y="163680"/>
                </a:lnTo>
                <a:lnTo>
                  <a:pt x="2417677" y="114952"/>
                </a:lnTo>
                <a:lnTo>
                  <a:pt x="2438373" y="60498"/>
                </a:lnTo>
                <a:lnTo>
                  <a:pt x="2451608" y="0"/>
                </a:lnTo>
              </a:path>
            </a:pathLst>
          </a:custGeom>
          <a:noFill/>
          <a:ln w="12699">
            <a:solidFill>
              <a:schemeClr val="accent1"/>
            </a:solidFill>
          </a:ln>
        </p:spPr>
        <p:txBody>
          <a:bodyPr wrap="square" lIns="0" tIns="0" rIns="0" bIns="0" rtlCol="0"/>
          <a:lstStyle/>
          <a:p>
            <a:pPr defTabSz="829178">
              <a:defRPr/>
            </a:pPr>
            <a:endParaRPr sz="1632">
              <a:solidFill>
                <a:prstClr val="black"/>
              </a:solidFill>
              <a:latin typeface="Calibri"/>
            </a:endParaRPr>
          </a:p>
        </p:txBody>
      </p:sp>
      <p:sp>
        <p:nvSpPr>
          <p:cNvPr id="113" name="object 113"/>
          <p:cNvSpPr txBox="1"/>
          <p:nvPr/>
        </p:nvSpPr>
        <p:spPr>
          <a:xfrm>
            <a:off x="5558185" y="1951953"/>
            <a:ext cx="275241" cy="104644"/>
          </a:xfrm>
          <a:prstGeom prst="rect">
            <a:avLst/>
          </a:prstGeom>
          <a:solidFill>
            <a:schemeClr val="bg1">
              <a:alpha val="92000"/>
            </a:schemeClr>
          </a:solidFill>
          <a:ln>
            <a:noFill/>
          </a:ln>
        </p:spPr>
        <p:txBody>
          <a:bodyPr vert="horz" wrap="square" lIns="0" tIns="0" rIns="0" bIns="0" rtlCol="0">
            <a:spAutoFit/>
          </a:bodyPr>
          <a:lstStyle/>
          <a:p>
            <a:pPr marL="11516" defTabSz="829178">
              <a:defRPr/>
            </a:pPr>
            <a:r>
              <a:rPr sz="680" spc="18" dirty="0">
                <a:solidFill>
                  <a:prstClr val="black"/>
                </a:solidFill>
                <a:latin typeface="Calibri"/>
                <a:cs typeface="Calibri"/>
              </a:rPr>
              <a:t>P</a:t>
            </a:r>
            <a:r>
              <a:rPr sz="680" spc="14" dirty="0">
                <a:solidFill>
                  <a:prstClr val="black"/>
                </a:solidFill>
                <a:latin typeface="Calibri"/>
                <a:cs typeface="Calibri"/>
              </a:rPr>
              <a:t>a</a:t>
            </a:r>
            <a:r>
              <a:rPr sz="680" spc="23" dirty="0">
                <a:solidFill>
                  <a:prstClr val="black"/>
                </a:solidFill>
                <a:latin typeface="Calibri"/>
                <a:cs typeface="Calibri"/>
              </a:rPr>
              <a:t>r</a:t>
            </a:r>
            <a:r>
              <a:rPr sz="680" spc="9" dirty="0">
                <a:solidFill>
                  <a:prstClr val="black"/>
                </a:solidFill>
                <a:latin typeface="Calibri"/>
                <a:cs typeface="Calibri"/>
              </a:rPr>
              <a:t>t</a:t>
            </a:r>
            <a:r>
              <a:rPr sz="680" spc="14" dirty="0">
                <a:solidFill>
                  <a:prstClr val="black"/>
                </a:solidFill>
                <a:latin typeface="Calibri"/>
                <a:cs typeface="Calibri"/>
              </a:rPr>
              <a:t> o</a:t>
            </a:r>
            <a:r>
              <a:rPr sz="680" spc="9" dirty="0">
                <a:solidFill>
                  <a:prstClr val="black"/>
                </a:solidFill>
                <a:latin typeface="Calibri"/>
                <a:cs typeface="Calibri"/>
              </a:rPr>
              <a:t>f</a:t>
            </a:r>
            <a:endParaRPr sz="680">
              <a:solidFill>
                <a:prstClr val="black"/>
              </a:solidFill>
              <a:latin typeface="Calibri"/>
              <a:cs typeface="Calibri"/>
            </a:endParaRPr>
          </a:p>
        </p:txBody>
      </p:sp>
      <p:sp>
        <p:nvSpPr>
          <p:cNvPr id="114" name="object 114"/>
          <p:cNvSpPr/>
          <p:nvPr/>
        </p:nvSpPr>
        <p:spPr>
          <a:xfrm>
            <a:off x="6047975" y="1768104"/>
            <a:ext cx="660118" cy="357473"/>
          </a:xfrm>
          <a:custGeom>
            <a:avLst/>
            <a:gdLst/>
            <a:ahLst/>
            <a:cxnLst/>
            <a:rect l="l" t="t" r="r" b="b"/>
            <a:pathLst>
              <a:path w="727710" h="559435">
                <a:moveTo>
                  <a:pt x="0" y="558926"/>
                </a:moveTo>
                <a:lnTo>
                  <a:pt x="10659" y="506833"/>
                </a:lnTo>
                <a:lnTo>
                  <a:pt x="40393" y="470231"/>
                </a:lnTo>
                <a:lnTo>
                  <a:pt x="85832" y="446386"/>
                </a:lnTo>
                <a:lnTo>
                  <a:pt x="123185" y="436227"/>
                </a:lnTo>
                <a:lnTo>
                  <a:pt x="165023" y="429714"/>
                </a:lnTo>
                <a:lnTo>
                  <a:pt x="210347" y="426035"/>
                </a:lnTo>
                <a:lnTo>
                  <a:pt x="258159" y="424381"/>
                </a:lnTo>
                <a:lnTo>
                  <a:pt x="307461" y="423942"/>
                </a:lnTo>
                <a:lnTo>
                  <a:pt x="332359" y="423925"/>
                </a:lnTo>
                <a:lnTo>
                  <a:pt x="360455" y="423873"/>
                </a:lnTo>
                <a:lnTo>
                  <a:pt x="416147" y="422495"/>
                </a:lnTo>
                <a:lnTo>
                  <a:pt x="470332" y="417302"/>
                </a:lnTo>
                <a:lnTo>
                  <a:pt x="522006" y="405750"/>
                </a:lnTo>
                <a:lnTo>
                  <a:pt x="570166" y="385295"/>
                </a:lnTo>
                <a:lnTo>
                  <a:pt x="613805" y="353395"/>
                </a:lnTo>
                <a:lnTo>
                  <a:pt x="651922" y="307505"/>
                </a:lnTo>
                <a:lnTo>
                  <a:pt x="683510" y="245082"/>
                </a:lnTo>
                <a:lnTo>
                  <a:pt x="696542" y="206875"/>
                </a:lnTo>
                <a:lnTo>
                  <a:pt x="707565" y="163582"/>
                </a:lnTo>
                <a:lnTo>
                  <a:pt x="716455" y="114883"/>
                </a:lnTo>
                <a:lnTo>
                  <a:pt x="723084" y="60462"/>
                </a:lnTo>
                <a:lnTo>
                  <a:pt x="727329" y="0"/>
                </a:lnTo>
              </a:path>
            </a:pathLst>
          </a:custGeom>
          <a:noFill/>
          <a:ln w="12700">
            <a:solidFill>
              <a:schemeClr val="accent1"/>
            </a:solidFill>
          </a:ln>
        </p:spPr>
        <p:txBody>
          <a:bodyPr wrap="square" lIns="0" tIns="0" rIns="0" bIns="0" rtlCol="0"/>
          <a:lstStyle/>
          <a:p>
            <a:pPr defTabSz="829178">
              <a:defRPr/>
            </a:pPr>
            <a:endParaRPr sz="1632">
              <a:solidFill>
                <a:prstClr val="black"/>
              </a:solidFill>
              <a:latin typeface="Calibri"/>
            </a:endParaRPr>
          </a:p>
        </p:txBody>
      </p:sp>
      <p:sp>
        <p:nvSpPr>
          <p:cNvPr id="116" name="object 116"/>
          <p:cNvSpPr txBox="1"/>
          <p:nvPr/>
        </p:nvSpPr>
        <p:spPr>
          <a:xfrm>
            <a:off x="6373545" y="1938839"/>
            <a:ext cx="275241" cy="104644"/>
          </a:xfrm>
          <a:prstGeom prst="rect">
            <a:avLst/>
          </a:prstGeom>
          <a:solidFill>
            <a:schemeClr val="bg1">
              <a:alpha val="92000"/>
            </a:schemeClr>
          </a:solidFill>
          <a:ln>
            <a:noFill/>
          </a:ln>
        </p:spPr>
        <p:txBody>
          <a:bodyPr vert="horz" wrap="square" lIns="0" tIns="0" rIns="0" bIns="0" rtlCol="0">
            <a:spAutoFit/>
          </a:bodyPr>
          <a:lstStyle/>
          <a:p>
            <a:pPr marL="11516" defTabSz="829178">
              <a:defRPr/>
            </a:pPr>
            <a:r>
              <a:rPr sz="680" spc="18" dirty="0">
                <a:solidFill>
                  <a:prstClr val="black"/>
                </a:solidFill>
                <a:latin typeface="Calibri"/>
                <a:cs typeface="Calibri"/>
              </a:rPr>
              <a:t>P</a:t>
            </a:r>
            <a:r>
              <a:rPr sz="680" spc="9" dirty="0">
                <a:solidFill>
                  <a:prstClr val="black"/>
                </a:solidFill>
                <a:latin typeface="Calibri"/>
                <a:cs typeface="Calibri"/>
              </a:rPr>
              <a:t>a</a:t>
            </a:r>
            <a:r>
              <a:rPr sz="680" spc="23" dirty="0">
                <a:solidFill>
                  <a:prstClr val="black"/>
                </a:solidFill>
                <a:latin typeface="Calibri"/>
                <a:cs typeface="Calibri"/>
              </a:rPr>
              <a:t>r</a:t>
            </a:r>
            <a:r>
              <a:rPr sz="680" spc="9" dirty="0">
                <a:solidFill>
                  <a:prstClr val="black"/>
                </a:solidFill>
                <a:latin typeface="Calibri"/>
                <a:cs typeface="Calibri"/>
              </a:rPr>
              <a:t>t</a:t>
            </a:r>
            <a:r>
              <a:rPr sz="680" spc="14" dirty="0">
                <a:solidFill>
                  <a:prstClr val="black"/>
                </a:solidFill>
                <a:latin typeface="Calibri"/>
                <a:cs typeface="Calibri"/>
              </a:rPr>
              <a:t> o</a:t>
            </a:r>
            <a:r>
              <a:rPr sz="680" spc="9" dirty="0">
                <a:solidFill>
                  <a:prstClr val="black"/>
                </a:solidFill>
                <a:latin typeface="Calibri"/>
                <a:cs typeface="Calibri"/>
              </a:rPr>
              <a:t>f</a:t>
            </a:r>
            <a:endParaRPr sz="680" dirty="0">
              <a:solidFill>
                <a:prstClr val="black"/>
              </a:solidFill>
              <a:latin typeface="Calibri"/>
              <a:cs typeface="Calibri"/>
            </a:endParaRPr>
          </a:p>
        </p:txBody>
      </p:sp>
      <p:sp>
        <p:nvSpPr>
          <p:cNvPr id="117" name="object 117"/>
          <p:cNvSpPr/>
          <p:nvPr/>
        </p:nvSpPr>
        <p:spPr>
          <a:xfrm>
            <a:off x="6716386" y="1840662"/>
            <a:ext cx="768142" cy="284454"/>
          </a:xfrm>
          <a:custGeom>
            <a:avLst/>
            <a:gdLst/>
            <a:ahLst/>
            <a:cxnLst/>
            <a:rect l="l" t="t" r="r" b="b"/>
            <a:pathLst>
              <a:path w="847089" h="313689">
                <a:moveTo>
                  <a:pt x="846963" y="313689"/>
                </a:moveTo>
                <a:lnTo>
                  <a:pt x="833468" y="261596"/>
                </a:lnTo>
                <a:lnTo>
                  <a:pt x="795826" y="224994"/>
                </a:lnTo>
                <a:lnTo>
                  <a:pt x="759420" y="207849"/>
                </a:lnTo>
                <a:lnTo>
                  <a:pt x="715438" y="195564"/>
                </a:lnTo>
                <a:lnTo>
                  <a:pt x="665143" y="187329"/>
                </a:lnTo>
                <a:lnTo>
                  <a:pt x="609798" y="182334"/>
                </a:lnTo>
                <a:lnTo>
                  <a:pt x="550664" y="179769"/>
                </a:lnTo>
                <a:lnTo>
                  <a:pt x="489006" y="178824"/>
                </a:lnTo>
                <a:lnTo>
                  <a:pt x="426085" y="178688"/>
                </a:lnTo>
                <a:lnTo>
                  <a:pt x="397243" y="178666"/>
                </a:lnTo>
                <a:lnTo>
                  <a:pt x="340012" y="178085"/>
                </a:lnTo>
                <a:lnTo>
                  <a:pt x="284142" y="175896"/>
                </a:lnTo>
                <a:lnTo>
                  <a:pt x="230539" y="171027"/>
                </a:lnTo>
                <a:lnTo>
                  <a:pt x="180109" y="162405"/>
                </a:lnTo>
                <a:lnTo>
                  <a:pt x="133761" y="148959"/>
                </a:lnTo>
                <a:lnTo>
                  <a:pt x="92399" y="129616"/>
                </a:lnTo>
                <a:lnTo>
                  <a:pt x="56931" y="103304"/>
                </a:lnTo>
                <a:lnTo>
                  <a:pt x="28264" y="68951"/>
                </a:lnTo>
                <a:lnTo>
                  <a:pt x="7305" y="25485"/>
                </a:lnTo>
                <a:lnTo>
                  <a:pt x="0" y="0"/>
                </a:lnTo>
              </a:path>
            </a:pathLst>
          </a:custGeom>
          <a:noFill/>
          <a:ln w="12700">
            <a:solidFill>
              <a:schemeClr val="accent1"/>
            </a:solidFill>
          </a:ln>
        </p:spPr>
        <p:txBody>
          <a:bodyPr wrap="square" lIns="0" tIns="0" rIns="0" bIns="0" rtlCol="0"/>
          <a:lstStyle/>
          <a:p>
            <a:pPr defTabSz="829178">
              <a:defRPr/>
            </a:pPr>
            <a:endParaRPr sz="1632">
              <a:solidFill>
                <a:prstClr val="black"/>
              </a:solidFill>
              <a:latin typeface="Calibri"/>
            </a:endParaRPr>
          </a:p>
        </p:txBody>
      </p:sp>
      <p:sp>
        <p:nvSpPr>
          <p:cNvPr id="118" name="object 118"/>
          <p:cNvSpPr/>
          <p:nvPr/>
        </p:nvSpPr>
        <p:spPr>
          <a:xfrm>
            <a:off x="6677115" y="1770067"/>
            <a:ext cx="80615" cy="85221"/>
          </a:xfrm>
          <a:custGeom>
            <a:avLst/>
            <a:gdLst/>
            <a:ahLst/>
            <a:cxnLst/>
            <a:rect l="l" t="t" r="r" b="b"/>
            <a:pathLst>
              <a:path w="88900" h="93980">
                <a:moveTo>
                  <a:pt x="35306" y="0"/>
                </a:moveTo>
                <a:lnTo>
                  <a:pt x="0" y="93598"/>
                </a:lnTo>
                <a:lnTo>
                  <a:pt x="88900" y="84327"/>
                </a:lnTo>
                <a:lnTo>
                  <a:pt x="35306" y="0"/>
                </a:lnTo>
                <a:close/>
              </a:path>
            </a:pathLst>
          </a:custGeom>
          <a:noFill/>
          <a:ln>
            <a:solidFill>
              <a:schemeClr val="accent1"/>
            </a:solidFill>
          </a:ln>
        </p:spPr>
        <p:txBody>
          <a:bodyPr wrap="square" lIns="0" tIns="0" rIns="0" bIns="0" rtlCol="0"/>
          <a:lstStyle/>
          <a:p>
            <a:pPr defTabSz="829178">
              <a:defRPr/>
            </a:pPr>
            <a:endParaRPr sz="1632">
              <a:solidFill>
                <a:prstClr val="black"/>
              </a:solidFill>
              <a:latin typeface="Calibri"/>
            </a:endParaRPr>
          </a:p>
        </p:txBody>
      </p:sp>
      <p:sp>
        <p:nvSpPr>
          <p:cNvPr id="119" name="object 119"/>
          <p:cNvSpPr txBox="1"/>
          <p:nvPr/>
        </p:nvSpPr>
        <p:spPr>
          <a:xfrm>
            <a:off x="6922069" y="1951737"/>
            <a:ext cx="276393" cy="111569"/>
          </a:xfrm>
          <a:prstGeom prst="rect">
            <a:avLst/>
          </a:prstGeom>
          <a:solidFill>
            <a:schemeClr val="bg1">
              <a:alpha val="92000"/>
            </a:schemeClr>
          </a:solidFill>
          <a:ln>
            <a:noFill/>
          </a:ln>
        </p:spPr>
        <p:txBody>
          <a:bodyPr vert="horz" wrap="square" lIns="0" tIns="0" rIns="0" bIns="0" rtlCol="0">
            <a:spAutoFit/>
          </a:bodyPr>
          <a:lstStyle/>
          <a:p>
            <a:pPr marL="11516" defTabSz="829178">
              <a:defRPr/>
            </a:pPr>
            <a:r>
              <a:rPr sz="725" spc="-5" dirty="0">
                <a:solidFill>
                  <a:prstClr val="black"/>
                </a:solidFill>
                <a:latin typeface="Calibri"/>
                <a:cs typeface="Calibri"/>
              </a:rPr>
              <a:t>Pa</a:t>
            </a:r>
            <a:r>
              <a:rPr sz="725" spc="9" dirty="0">
                <a:solidFill>
                  <a:prstClr val="black"/>
                </a:solidFill>
                <a:latin typeface="Calibri"/>
                <a:cs typeface="Calibri"/>
              </a:rPr>
              <a:t>r</a:t>
            </a:r>
            <a:r>
              <a:rPr sz="725" spc="-5" dirty="0">
                <a:solidFill>
                  <a:prstClr val="black"/>
                </a:solidFill>
                <a:latin typeface="Calibri"/>
                <a:cs typeface="Calibri"/>
              </a:rPr>
              <a:t>t</a:t>
            </a:r>
            <a:r>
              <a:rPr sz="725" dirty="0">
                <a:solidFill>
                  <a:prstClr val="black"/>
                </a:solidFill>
                <a:latin typeface="Calibri"/>
                <a:cs typeface="Calibri"/>
              </a:rPr>
              <a:t> </a:t>
            </a:r>
            <a:r>
              <a:rPr sz="725" spc="-9" dirty="0">
                <a:solidFill>
                  <a:prstClr val="black"/>
                </a:solidFill>
                <a:latin typeface="Calibri"/>
                <a:cs typeface="Calibri"/>
              </a:rPr>
              <a:t>of</a:t>
            </a:r>
            <a:endParaRPr sz="725" dirty="0">
              <a:solidFill>
                <a:prstClr val="black"/>
              </a:solidFill>
              <a:latin typeface="Calibri"/>
              <a:cs typeface="Calibri"/>
            </a:endParaRPr>
          </a:p>
        </p:txBody>
      </p:sp>
      <p:sp>
        <p:nvSpPr>
          <p:cNvPr id="120" name="object 120"/>
          <p:cNvSpPr/>
          <p:nvPr/>
        </p:nvSpPr>
        <p:spPr>
          <a:xfrm>
            <a:off x="6728710" y="1838244"/>
            <a:ext cx="2257785" cy="287334"/>
          </a:xfrm>
          <a:custGeom>
            <a:avLst/>
            <a:gdLst/>
            <a:ahLst/>
            <a:cxnLst/>
            <a:rect l="l" t="t" r="r" b="b"/>
            <a:pathLst>
              <a:path w="2489834" h="316864">
                <a:moveTo>
                  <a:pt x="2489327" y="316357"/>
                </a:moveTo>
                <a:lnTo>
                  <a:pt x="2471158" y="279771"/>
                </a:lnTo>
                <a:lnTo>
                  <a:pt x="2419158" y="250476"/>
                </a:lnTo>
                <a:lnTo>
                  <a:pt x="2381646" y="238309"/>
                </a:lnTo>
                <a:lnTo>
                  <a:pt x="2337086" y="227661"/>
                </a:lnTo>
                <a:lnTo>
                  <a:pt x="2285946" y="218430"/>
                </a:lnTo>
                <a:lnTo>
                  <a:pt x="2228698" y="210516"/>
                </a:lnTo>
                <a:lnTo>
                  <a:pt x="2165811" y="203816"/>
                </a:lnTo>
                <a:lnTo>
                  <a:pt x="2097754" y="198231"/>
                </a:lnTo>
                <a:lnTo>
                  <a:pt x="2024997" y="193657"/>
                </a:lnTo>
                <a:lnTo>
                  <a:pt x="1948011" y="189996"/>
                </a:lnTo>
                <a:lnTo>
                  <a:pt x="1867264" y="187144"/>
                </a:lnTo>
                <a:lnTo>
                  <a:pt x="1783228" y="185001"/>
                </a:lnTo>
                <a:lnTo>
                  <a:pt x="1696370" y="183465"/>
                </a:lnTo>
                <a:lnTo>
                  <a:pt x="1607162" y="182436"/>
                </a:lnTo>
                <a:lnTo>
                  <a:pt x="1516073" y="181811"/>
                </a:lnTo>
                <a:lnTo>
                  <a:pt x="1423573" y="181491"/>
                </a:lnTo>
                <a:lnTo>
                  <a:pt x="1330131" y="181372"/>
                </a:lnTo>
                <a:lnTo>
                  <a:pt x="1236217" y="181356"/>
                </a:lnTo>
                <a:lnTo>
                  <a:pt x="1152225" y="181333"/>
                </a:lnTo>
                <a:lnTo>
                  <a:pt x="1068568" y="181174"/>
                </a:lnTo>
                <a:lnTo>
                  <a:pt x="985580" y="180743"/>
                </a:lnTo>
                <a:lnTo>
                  <a:pt x="903593" y="179905"/>
                </a:lnTo>
                <a:lnTo>
                  <a:pt x="822942" y="178522"/>
                </a:lnTo>
                <a:lnTo>
                  <a:pt x="743958" y="176459"/>
                </a:lnTo>
                <a:lnTo>
                  <a:pt x="666976" y="173580"/>
                </a:lnTo>
                <a:lnTo>
                  <a:pt x="592330" y="169749"/>
                </a:lnTo>
                <a:lnTo>
                  <a:pt x="520351" y="164829"/>
                </a:lnTo>
                <a:lnTo>
                  <a:pt x="451373" y="158686"/>
                </a:lnTo>
                <a:lnTo>
                  <a:pt x="385731" y="151182"/>
                </a:lnTo>
                <a:lnTo>
                  <a:pt x="323756" y="142183"/>
                </a:lnTo>
                <a:lnTo>
                  <a:pt x="265783" y="131551"/>
                </a:lnTo>
                <a:lnTo>
                  <a:pt x="212144" y="119150"/>
                </a:lnTo>
                <a:lnTo>
                  <a:pt x="163173" y="104846"/>
                </a:lnTo>
                <a:lnTo>
                  <a:pt x="119203" y="88501"/>
                </a:lnTo>
                <a:lnTo>
                  <a:pt x="80567" y="69980"/>
                </a:lnTo>
                <a:lnTo>
                  <a:pt x="47599" y="49147"/>
                </a:lnTo>
                <a:lnTo>
                  <a:pt x="20632" y="25865"/>
                </a:lnTo>
                <a:lnTo>
                  <a:pt x="0" y="0"/>
                </a:lnTo>
              </a:path>
            </a:pathLst>
          </a:custGeom>
          <a:noFill/>
          <a:ln w="12700">
            <a:solidFill>
              <a:schemeClr val="accent1"/>
            </a:solidFill>
          </a:ln>
        </p:spPr>
        <p:txBody>
          <a:bodyPr wrap="square" lIns="0" tIns="0" rIns="0" bIns="0" rtlCol="0"/>
          <a:lstStyle/>
          <a:p>
            <a:pPr defTabSz="829178">
              <a:defRPr/>
            </a:pPr>
            <a:endParaRPr sz="1632">
              <a:solidFill>
                <a:prstClr val="black"/>
              </a:solidFill>
              <a:latin typeface="Calibri"/>
            </a:endParaRPr>
          </a:p>
        </p:txBody>
      </p:sp>
      <p:sp>
        <p:nvSpPr>
          <p:cNvPr id="121" name="object 121"/>
          <p:cNvSpPr/>
          <p:nvPr/>
        </p:nvSpPr>
        <p:spPr>
          <a:xfrm>
            <a:off x="6692547" y="1770067"/>
            <a:ext cx="78311" cy="89252"/>
          </a:xfrm>
          <a:custGeom>
            <a:avLst/>
            <a:gdLst/>
            <a:ahLst/>
            <a:cxnLst/>
            <a:rect l="l" t="t" r="r" b="b"/>
            <a:pathLst>
              <a:path w="86360" h="98425">
                <a:moveTo>
                  <a:pt x="18287" y="0"/>
                </a:moveTo>
                <a:lnTo>
                  <a:pt x="0" y="98297"/>
                </a:lnTo>
                <a:lnTo>
                  <a:pt x="85978" y="73532"/>
                </a:lnTo>
                <a:lnTo>
                  <a:pt x="18287" y="0"/>
                </a:lnTo>
                <a:close/>
              </a:path>
            </a:pathLst>
          </a:custGeom>
          <a:noFill/>
          <a:ln>
            <a:solidFill>
              <a:schemeClr val="accent1"/>
            </a:solidFill>
          </a:ln>
        </p:spPr>
        <p:txBody>
          <a:bodyPr wrap="square" lIns="0" tIns="0" rIns="0" bIns="0" rtlCol="0"/>
          <a:lstStyle/>
          <a:p>
            <a:pPr defTabSz="829178">
              <a:defRPr/>
            </a:pPr>
            <a:endParaRPr sz="1632">
              <a:solidFill>
                <a:prstClr val="black"/>
              </a:solidFill>
              <a:latin typeface="Calibri"/>
            </a:endParaRPr>
          </a:p>
        </p:txBody>
      </p:sp>
      <p:sp>
        <p:nvSpPr>
          <p:cNvPr id="123" name="object 123"/>
          <p:cNvSpPr/>
          <p:nvPr/>
        </p:nvSpPr>
        <p:spPr>
          <a:xfrm>
            <a:off x="6737462" y="1835134"/>
            <a:ext cx="3620172" cy="290213"/>
          </a:xfrm>
          <a:custGeom>
            <a:avLst/>
            <a:gdLst/>
            <a:ahLst/>
            <a:cxnLst/>
            <a:rect l="l" t="t" r="r" b="b"/>
            <a:pathLst>
              <a:path w="3992245" h="320039">
                <a:moveTo>
                  <a:pt x="3991737" y="319786"/>
                </a:moveTo>
                <a:lnTo>
                  <a:pt x="3962589" y="283200"/>
                </a:lnTo>
                <a:lnTo>
                  <a:pt x="3927286" y="267692"/>
                </a:lnTo>
                <a:lnTo>
                  <a:pt x="3879169" y="253905"/>
                </a:lnTo>
                <a:lnTo>
                  <a:pt x="3818991" y="241738"/>
                </a:lnTo>
                <a:lnTo>
                  <a:pt x="3747506" y="231090"/>
                </a:lnTo>
                <a:lnTo>
                  <a:pt x="3665468" y="221859"/>
                </a:lnTo>
                <a:lnTo>
                  <a:pt x="3573632" y="213945"/>
                </a:lnTo>
                <a:lnTo>
                  <a:pt x="3472751" y="207245"/>
                </a:lnTo>
                <a:lnTo>
                  <a:pt x="3363579" y="201660"/>
                </a:lnTo>
                <a:lnTo>
                  <a:pt x="3246869" y="197086"/>
                </a:lnTo>
                <a:lnTo>
                  <a:pt x="3123377" y="193425"/>
                </a:lnTo>
                <a:lnTo>
                  <a:pt x="2993855" y="190573"/>
                </a:lnTo>
                <a:lnTo>
                  <a:pt x="2859057" y="188430"/>
                </a:lnTo>
                <a:lnTo>
                  <a:pt x="2719738" y="186894"/>
                </a:lnTo>
                <a:lnTo>
                  <a:pt x="2576652" y="185865"/>
                </a:lnTo>
                <a:lnTo>
                  <a:pt x="2430551" y="185240"/>
                </a:lnTo>
                <a:lnTo>
                  <a:pt x="2282191" y="184920"/>
                </a:lnTo>
                <a:lnTo>
                  <a:pt x="2132325" y="184801"/>
                </a:lnTo>
                <a:lnTo>
                  <a:pt x="1981708" y="184785"/>
                </a:lnTo>
                <a:lnTo>
                  <a:pt x="1846449" y="184761"/>
                </a:lnTo>
                <a:lnTo>
                  <a:pt x="1711736" y="184600"/>
                </a:lnTo>
                <a:lnTo>
                  <a:pt x="1578112" y="184161"/>
                </a:lnTo>
                <a:lnTo>
                  <a:pt x="1446121" y="183306"/>
                </a:lnTo>
                <a:lnTo>
                  <a:pt x="1316307" y="181897"/>
                </a:lnTo>
                <a:lnTo>
                  <a:pt x="1189213" y="179795"/>
                </a:lnTo>
                <a:lnTo>
                  <a:pt x="1065383" y="176862"/>
                </a:lnTo>
                <a:lnTo>
                  <a:pt x="945361" y="172958"/>
                </a:lnTo>
                <a:lnTo>
                  <a:pt x="829690" y="167946"/>
                </a:lnTo>
                <a:lnTo>
                  <a:pt x="718915" y="161686"/>
                </a:lnTo>
                <a:lnTo>
                  <a:pt x="613578" y="154041"/>
                </a:lnTo>
                <a:lnTo>
                  <a:pt x="514224" y="144871"/>
                </a:lnTo>
                <a:lnTo>
                  <a:pt x="421395" y="134038"/>
                </a:lnTo>
                <a:lnTo>
                  <a:pt x="335637" y="121403"/>
                </a:lnTo>
                <a:lnTo>
                  <a:pt x="257492" y="106828"/>
                </a:lnTo>
                <a:lnTo>
                  <a:pt x="187504" y="90175"/>
                </a:lnTo>
                <a:lnTo>
                  <a:pt x="126218" y="71303"/>
                </a:lnTo>
                <a:lnTo>
                  <a:pt x="74175" y="50076"/>
                </a:lnTo>
                <a:lnTo>
                  <a:pt x="31921" y="26354"/>
                </a:lnTo>
                <a:lnTo>
                  <a:pt x="0" y="0"/>
                </a:lnTo>
              </a:path>
            </a:pathLst>
          </a:custGeom>
          <a:noFill/>
          <a:ln w="12700">
            <a:solidFill>
              <a:schemeClr val="accent1"/>
            </a:solidFill>
          </a:ln>
        </p:spPr>
        <p:txBody>
          <a:bodyPr wrap="square" lIns="0" tIns="0" rIns="0" bIns="0" rtlCol="0"/>
          <a:lstStyle/>
          <a:p>
            <a:pPr defTabSz="829178">
              <a:defRPr/>
            </a:pPr>
            <a:endParaRPr sz="1632">
              <a:solidFill>
                <a:prstClr val="black"/>
              </a:solidFill>
              <a:latin typeface="Calibri"/>
            </a:endParaRPr>
          </a:p>
        </p:txBody>
      </p:sp>
      <p:sp>
        <p:nvSpPr>
          <p:cNvPr id="124" name="object 124"/>
          <p:cNvSpPr/>
          <p:nvPr/>
        </p:nvSpPr>
        <p:spPr>
          <a:xfrm>
            <a:off x="6704295" y="1770067"/>
            <a:ext cx="74856" cy="90979"/>
          </a:xfrm>
          <a:custGeom>
            <a:avLst/>
            <a:gdLst/>
            <a:ahLst/>
            <a:cxnLst/>
            <a:rect l="l" t="t" r="r" b="b"/>
            <a:pathLst>
              <a:path w="82550" h="100330">
                <a:moveTo>
                  <a:pt x="5334" y="0"/>
                </a:moveTo>
                <a:lnTo>
                  <a:pt x="0" y="99821"/>
                </a:lnTo>
                <a:lnTo>
                  <a:pt x="82041" y="64134"/>
                </a:lnTo>
                <a:lnTo>
                  <a:pt x="5334" y="0"/>
                </a:lnTo>
                <a:close/>
              </a:path>
            </a:pathLst>
          </a:custGeom>
          <a:noFill/>
          <a:ln>
            <a:solidFill>
              <a:schemeClr val="accent1"/>
            </a:solidFill>
          </a:ln>
        </p:spPr>
        <p:txBody>
          <a:bodyPr wrap="square" lIns="0" tIns="0" rIns="0" bIns="0" rtlCol="0"/>
          <a:lstStyle/>
          <a:p>
            <a:pPr defTabSz="829178">
              <a:defRPr/>
            </a:pPr>
            <a:endParaRPr sz="1632">
              <a:solidFill>
                <a:prstClr val="black"/>
              </a:solidFill>
              <a:latin typeface="Calibri"/>
            </a:endParaRPr>
          </a:p>
        </p:txBody>
      </p:sp>
      <p:sp>
        <p:nvSpPr>
          <p:cNvPr id="125" name="object 125"/>
          <p:cNvSpPr txBox="1"/>
          <p:nvPr/>
        </p:nvSpPr>
        <p:spPr>
          <a:xfrm>
            <a:off x="8376011" y="1952298"/>
            <a:ext cx="275241" cy="104644"/>
          </a:xfrm>
          <a:prstGeom prst="rect">
            <a:avLst/>
          </a:prstGeom>
          <a:solidFill>
            <a:schemeClr val="bg1">
              <a:alpha val="92000"/>
            </a:schemeClr>
          </a:solidFill>
          <a:ln>
            <a:noFill/>
          </a:ln>
        </p:spPr>
        <p:txBody>
          <a:bodyPr vert="horz" wrap="square" lIns="0" tIns="0" rIns="0" bIns="0" rtlCol="0">
            <a:spAutoFit/>
          </a:bodyPr>
          <a:lstStyle/>
          <a:p>
            <a:pPr marL="11516" defTabSz="829178">
              <a:defRPr/>
            </a:pPr>
            <a:r>
              <a:rPr sz="680" spc="18" dirty="0">
                <a:solidFill>
                  <a:prstClr val="black"/>
                </a:solidFill>
                <a:latin typeface="Calibri"/>
                <a:cs typeface="Calibri"/>
              </a:rPr>
              <a:t>P</a:t>
            </a:r>
            <a:r>
              <a:rPr sz="680" spc="14" dirty="0">
                <a:solidFill>
                  <a:prstClr val="black"/>
                </a:solidFill>
                <a:latin typeface="Calibri"/>
                <a:cs typeface="Calibri"/>
              </a:rPr>
              <a:t>a</a:t>
            </a:r>
            <a:r>
              <a:rPr sz="680" spc="23" dirty="0">
                <a:solidFill>
                  <a:prstClr val="black"/>
                </a:solidFill>
                <a:latin typeface="Calibri"/>
                <a:cs typeface="Calibri"/>
              </a:rPr>
              <a:t>r</a:t>
            </a:r>
            <a:r>
              <a:rPr sz="680" spc="9" dirty="0">
                <a:solidFill>
                  <a:prstClr val="black"/>
                </a:solidFill>
                <a:latin typeface="Calibri"/>
                <a:cs typeface="Calibri"/>
              </a:rPr>
              <a:t>t</a:t>
            </a:r>
            <a:r>
              <a:rPr sz="680" spc="14" dirty="0">
                <a:solidFill>
                  <a:prstClr val="black"/>
                </a:solidFill>
                <a:latin typeface="Calibri"/>
                <a:cs typeface="Calibri"/>
              </a:rPr>
              <a:t> o</a:t>
            </a:r>
            <a:r>
              <a:rPr sz="680" spc="9" dirty="0">
                <a:solidFill>
                  <a:prstClr val="black"/>
                </a:solidFill>
                <a:latin typeface="Calibri"/>
                <a:cs typeface="Calibri"/>
              </a:rPr>
              <a:t>f</a:t>
            </a:r>
            <a:endParaRPr sz="680">
              <a:solidFill>
                <a:prstClr val="black"/>
              </a:solidFill>
              <a:latin typeface="Calibri"/>
              <a:cs typeface="Calibri"/>
            </a:endParaRPr>
          </a:p>
        </p:txBody>
      </p:sp>
      <p:sp>
        <p:nvSpPr>
          <p:cNvPr id="126" name="object 126"/>
          <p:cNvSpPr/>
          <p:nvPr/>
        </p:nvSpPr>
        <p:spPr>
          <a:xfrm>
            <a:off x="9002386" y="2639783"/>
            <a:ext cx="185760" cy="297797"/>
          </a:xfrm>
          <a:custGeom>
            <a:avLst/>
            <a:gdLst/>
            <a:ahLst/>
            <a:cxnLst/>
            <a:rect l="l" t="t" r="r" b="b"/>
            <a:pathLst>
              <a:path w="168909" h="218439">
                <a:moveTo>
                  <a:pt x="168655" y="218186"/>
                </a:moveTo>
                <a:lnTo>
                  <a:pt x="161091" y="174477"/>
                </a:lnTo>
                <a:lnTo>
                  <a:pt x="141059" y="139549"/>
                </a:lnTo>
                <a:lnTo>
                  <a:pt x="112550" y="110248"/>
                </a:lnTo>
                <a:lnTo>
                  <a:pt x="79556" y="83421"/>
                </a:lnTo>
                <a:lnTo>
                  <a:pt x="68252" y="74484"/>
                </a:lnTo>
                <a:lnTo>
                  <a:pt x="35486" y="46051"/>
                </a:lnTo>
                <a:lnTo>
                  <a:pt x="7549" y="12735"/>
                </a:lnTo>
                <a:lnTo>
                  <a:pt x="0" y="0"/>
                </a:lnTo>
              </a:path>
            </a:pathLst>
          </a:custGeom>
          <a:solidFill>
            <a:srgbClr val="FFC000"/>
          </a:solidFill>
          <a:ln w="12700">
            <a:solidFill>
              <a:schemeClr val="accent1"/>
            </a:solidFill>
          </a:ln>
        </p:spPr>
        <p:txBody>
          <a:bodyPr wrap="square" lIns="0" tIns="0" rIns="0" bIns="0" rtlCol="0"/>
          <a:lstStyle/>
          <a:p>
            <a:pPr defTabSz="829178">
              <a:defRPr/>
            </a:pPr>
            <a:endParaRPr sz="1632">
              <a:solidFill>
                <a:prstClr val="black"/>
              </a:solidFill>
              <a:latin typeface="Calibri"/>
            </a:endParaRPr>
          </a:p>
        </p:txBody>
      </p:sp>
      <p:sp>
        <p:nvSpPr>
          <p:cNvPr id="127" name="object 127"/>
          <p:cNvSpPr/>
          <p:nvPr/>
        </p:nvSpPr>
        <p:spPr>
          <a:xfrm>
            <a:off x="8965190" y="2570685"/>
            <a:ext cx="78887" cy="88676"/>
          </a:xfrm>
          <a:custGeom>
            <a:avLst/>
            <a:gdLst/>
            <a:ahLst/>
            <a:cxnLst/>
            <a:rect l="l" t="t" r="r" b="b"/>
            <a:pathLst>
              <a:path w="86995" h="97789">
                <a:moveTo>
                  <a:pt x="22987" y="0"/>
                </a:moveTo>
                <a:lnTo>
                  <a:pt x="0" y="97281"/>
                </a:lnTo>
                <a:lnTo>
                  <a:pt x="86995" y="76835"/>
                </a:lnTo>
                <a:lnTo>
                  <a:pt x="22987" y="0"/>
                </a:lnTo>
                <a:close/>
              </a:path>
            </a:pathLst>
          </a:custGeom>
          <a:solidFill>
            <a:srgbClr val="FFC000"/>
          </a:solidFill>
          <a:ln>
            <a:solidFill>
              <a:schemeClr val="accent1"/>
            </a:solidFill>
          </a:ln>
        </p:spPr>
        <p:txBody>
          <a:bodyPr wrap="square" lIns="0" tIns="0" rIns="0" bIns="0" rtlCol="0"/>
          <a:lstStyle/>
          <a:p>
            <a:pPr defTabSz="829178">
              <a:defRPr/>
            </a:pPr>
            <a:endParaRPr sz="1632">
              <a:solidFill>
                <a:prstClr val="black"/>
              </a:solidFill>
              <a:latin typeface="Calibri"/>
            </a:endParaRPr>
          </a:p>
        </p:txBody>
      </p:sp>
      <p:sp>
        <p:nvSpPr>
          <p:cNvPr id="129" name="object 129"/>
          <p:cNvSpPr txBox="1"/>
          <p:nvPr/>
        </p:nvSpPr>
        <p:spPr>
          <a:xfrm>
            <a:off x="8988568" y="2753386"/>
            <a:ext cx="275241" cy="104644"/>
          </a:xfrm>
          <a:prstGeom prst="rect">
            <a:avLst/>
          </a:prstGeom>
          <a:solidFill>
            <a:schemeClr val="bg1"/>
          </a:solidFill>
          <a:ln>
            <a:noFill/>
          </a:ln>
        </p:spPr>
        <p:txBody>
          <a:bodyPr vert="horz" wrap="square" lIns="0" tIns="0" rIns="0" bIns="0" rtlCol="0">
            <a:spAutoFit/>
          </a:bodyPr>
          <a:lstStyle/>
          <a:p>
            <a:pPr marL="11516" defTabSz="829178">
              <a:defRPr/>
            </a:pPr>
            <a:r>
              <a:rPr sz="680" spc="18" dirty="0">
                <a:solidFill>
                  <a:prstClr val="black"/>
                </a:solidFill>
                <a:latin typeface="Calibri"/>
                <a:cs typeface="Calibri"/>
              </a:rPr>
              <a:t>P</a:t>
            </a:r>
            <a:r>
              <a:rPr sz="680" spc="14" dirty="0">
                <a:solidFill>
                  <a:prstClr val="black"/>
                </a:solidFill>
                <a:latin typeface="Calibri"/>
                <a:cs typeface="Calibri"/>
              </a:rPr>
              <a:t>a</a:t>
            </a:r>
            <a:r>
              <a:rPr sz="680" spc="23" dirty="0">
                <a:solidFill>
                  <a:prstClr val="black"/>
                </a:solidFill>
                <a:latin typeface="Calibri"/>
                <a:cs typeface="Calibri"/>
              </a:rPr>
              <a:t>r</a:t>
            </a:r>
            <a:r>
              <a:rPr sz="680" spc="9" dirty="0">
                <a:solidFill>
                  <a:prstClr val="black"/>
                </a:solidFill>
                <a:latin typeface="Calibri"/>
                <a:cs typeface="Calibri"/>
              </a:rPr>
              <a:t>t</a:t>
            </a:r>
            <a:r>
              <a:rPr sz="680" spc="14" dirty="0">
                <a:solidFill>
                  <a:prstClr val="black"/>
                </a:solidFill>
                <a:latin typeface="Calibri"/>
                <a:cs typeface="Calibri"/>
              </a:rPr>
              <a:t> o</a:t>
            </a:r>
            <a:r>
              <a:rPr sz="680" spc="9" dirty="0">
                <a:solidFill>
                  <a:prstClr val="black"/>
                </a:solidFill>
                <a:latin typeface="Calibri"/>
                <a:cs typeface="Calibri"/>
              </a:rPr>
              <a:t>f</a:t>
            </a:r>
            <a:endParaRPr sz="680" dirty="0">
              <a:solidFill>
                <a:prstClr val="black"/>
              </a:solidFill>
              <a:latin typeface="Calibri"/>
              <a:cs typeface="Calibri"/>
            </a:endParaRPr>
          </a:p>
        </p:txBody>
      </p:sp>
      <p:sp>
        <p:nvSpPr>
          <p:cNvPr id="130" name="object 130"/>
          <p:cNvSpPr/>
          <p:nvPr/>
        </p:nvSpPr>
        <p:spPr>
          <a:xfrm>
            <a:off x="6047976" y="2570684"/>
            <a:ext cx="767543" cy="2704085"/>
          </a:xfrm>
          <a:custGeom>
            <a:avLst/>
            <a:gdLst/>
            <a:ahLst/>
            <a:cxnLst/>
            <a:rect l="l" t="t" r="r" b="b"/>
            <a:pathLst>
              <a:path w="853439" h="2810510">
                <a:moveTo>
                  <a:pt x="0" y="0"/>
                </a:moveTo>
                <a:lnTo>
                  <a:pt x="35883" y="47216"/>
                </a:lnTo>
                <a:lnTo>
                  <a:pt x="68095" y="90033"/>
                </a:lnTo>
                <a:lnTo>
                  <a:pt x="96917" y="128847"/>
                </a:lnTo>
                <a:lnTo>
                  <a:pt x="122632" y="164054"/>
                </a:lnTo>
                <a:lnTo>
                  <a:pt x="145522" y="196052"/>
                </a:lnTo>
                <a:lnTo>
                  <a:pt x="183957" y="252006"/>
                </a:lnTo>
                <a:lnTo>
                  <a:pt x="214484" y="299884"/>
                </a:lnTo>
                <a:lnTo>
                  <a:pt x="239363" y="342859"/>
                </a:lnTo>
                <a:lnTo>
                  <a:pt x="260852" y="384108"/>
                </a:lnTo>
                <a:lnTo>
                  <a:pt x="281213" y="426803"/>
                </a:lnTo>
                <a:lnTo>
                  <a:pt x="302706" y="474120"/>
                </a:lnTo>
                <a:lnTo>
                  <a:pt x="314583" y="500503"/>
                </a:lnTo>
                <a:lnTo>
                  <a:pt x="327590" y="529233"/>
                </a:lnTo>
                <a:lnTo>
                  <a:pt x="342011" y="560704"/>
                </a:lnTo>
                <a:lnTo>
                  <a:pt x="364939" y="610035"/>
                </a:lnTo>
                <a:lnTo>
                  <a:pt x="390761" y="665604"/>
                </a:lnTo>
                <a:lnTo>
                  <a:pt x="419041" y="727480"/>
                </a:lnTo>
                <a:lnTo>
                  <a:pt x="449342" y="795730"/>
                </a:lnTo>
                <a:lnTo>
                  <a:pt x="481228" y="870422"/>
                </a:lnTo>
                <a:lnTo>
                  <a:pt x="514264" y="951624"/>
                </a:lnTo>
                <a:lnTo>
                  <a:pt x="548013" y="1039405"/>
                </a:lnTo>
                <a:lnTo>
                  <a:pt x="582038" y="1133832"/>
                </a:lnTo>
                <a:lnTo>
                  <a:pt x="615905" y="1234974"/>
                </a:lnTo>
                <a:lnTo>
                  <a:pt x="649176" y="1342897"/>
                </a:lnTo>
                <a:lnTo>
                  <a:pt x="681415" y="1457672"/>
                </a:lnTo>
                <a:lnTo>
                  <a:pt x="712187" y="1579364"/>
                </a:lnTo>
                <a:lnTo>
                  <a:pt x="741055" y="1708043"/>
                </a:lnTo>
                <a:lnTo>
                  <a:pt x="767583" y="1843777"/>
                </a:lnTo>
                <a:lnTo>
                  <a:pt x="791335" y="1986633"/>
                </a:lnTo>
                <a:lnTo>
                  <a:pt x="811874" y="2136679"/>
                </a:lnTo>
                <a:lnTo>
                  <a:pt x="828765" y="2293984"/>
                </a:lnTo>
                <a:lnTo>
                  <a:pt x="841571" y="2458615"/>
                </a:lnTo>
                <a:lnTo>
                  <a:pt x="849857" y="2630640"/>
                </a:lnTo>
                <a:lnTo>
                  <a:pt x="853186" y="2810129"/>
                </a:lnTo>
              </a:path>
            </a:pathLst>
          </a:custGeom>
          <a:ln w="12700">
            <a:solidFill>
              <a:srgbClr val="5B9BD4"/>
            </a:solidFill>
          </a:ln>
        </p:spPr>
        <p:txBody>
          <a:bodyPr wrap="square" lIns="0" tIns="0" rIns="0" bIns="0" rtlCol="0"/>
          <a:lstStyle/>
          <a:p>
            <a:pPr defTabSz="829178">
              <a:defRPr/>
            </a:pPr>
            <a:endParaRPr sz="1632">
              <a:solidFill>
                <a:prstClr val="black"/>
              </a:solidFill>
              <a:latin typeface="Calibri"/>
            </a:endParaRPr>
          </a:p>
        </p:txBody>
      </p:sp>
      <p:sp>
        <p:nvSpPr>
          <p:cNvPr id="131" name="object 131"/>
          <p:cNvSpPr/>
          <p:nvPr/>
        </p:nvSpPr>
        <p:spPr>
          <a:xfrm>
            <a:off x="6772824" y="5205520"/>
            <a:ext cx="81190" cy="81190"/>
          </a:xfrm>
          <a:custGeom>
            <a:avLst/>
            <a:gdLst/>
            <a:ahLst/>
            <a:cxnLst/>
            <a:rect l="l" t="t" r="r" b="b"/>
            <a:pathLst>
              <a:path w="89535" h="89535">
                <a:moveTo>
                  <a:pt x="0" y="0"/>
                </a:moveTo>
                <a:lnTo>
                  <a:pt x="44450" y="89534"/>
                </a:lnTo>
                <a:lnTo>
                  <a:pt x="89407" y="253"/>
                </a:lnTo>
                <a:lnTo>
                  <a:pt x="0" y="0"/>
                </a:lnTo>
                <a:close/>
              </a:path>
            </a:pathLst>
          </a:custGeom>
          <a:solidFill>
            <a:schemeClr val="bg1">
              <a:lumMod val="75000"/>
            </a:schemeClr>
          </a:solidFill>
        </p:spPr>
        <p:txBody>
          <a:bodyPr wrap="square" lIns="0" tIns="0" rIns="0" bIns="0" rtlCol="0"/>
          <a:lstStyle/>
          <a:p>
            <a:pPr defTabSz="829178">
              <a:defRPr/>
            </a:pPr>
            <a:endParaRPr sz="1632">
              <a:solidFill>
                <a:prstClr val="black"/>
              </a:solidFill>
              <a:latin typeface="Calibri"/>
            </a:endParaRPr>
          </a:p>
        </p:txBody>
      </p:sp>
      <p:sp>
        <p:nvSpPr>
          <p:cNvPr id="132" name="object 132"/>
          <p:cNvSpPr/>
          <p:nvPr/>
        </p:nvSpPr>
        <p:spPr>
          <a:xfrm>
            <a:off x="6437805" y="3761018"/>
            <a:ext cx="414014" cy="110557"/>
          </a:xfrm>
          <a:custGeom>
            <a:avLst/>
            <a:gdLst/>
            <a:ahLst/>
            <a:cxnLst/>
            <a:rect l="l" t="t" r="r" b="b"/>
            <a:pathLst>
              <a:path w="456564" h="121920">
                <a:moveTo>
                  <a:pt x="0" y="121918"/>
                </a:moveTo>
                <a:lnTo>
                  <a:pt x="456450" y="121918"/>
                </a:lnTo>
                <a:lnTo>
                  <a:pt x="456450" y="0"/>
                </a:lnTo>
                <a:lnTo>
                  <a:pt x="0" y="0"/>
                </a:lnTo>
                <a:lnTo>
                  <a:pt x="0" y="121918"/>
                </a:lnTo>
                <a:close/>
              </a:path>
            </a:pathLst>
          </a:custGeom>
          <a:solidFill>
            <a:srgbClr val="FFFFFF"/>
          </a:solidFill>
        </p:spPr>
        <p:txBody>
          <a:bodyPr wrap="square" lIns="0" tIns="0" rIns="0" bIns="0" rtlCol="0"/>
          <a:lstStyle/>
          <a:p>
            <a:pPr defTabSz="829178">
              <a:defRPr/>
            </a:pPr>
            <a:endParaRPr sz="1632">
              <a:solidFill>
                <a:prstClr val="black"/>
              </a:solidFill>
              <a:latin typeface="Calibri"/>
            </a:endParaRPr>
          </a:p>
        </p:txBody>
      </p:sp>
      <p:sp>
        <p:nvSpPr>
          <p:cNvPr id="133" name="object 133"/>
          <p:cNvSpPr txBox="1"/>
          <p:nvPr/>
        </p:nvSpPr>
        <p:spPr>
          <a:xfrm>
            <a:off x="6428247" y="3766933"/>
            <a:ext cx="437622" cy="104644"/>
          </a:xfrm>
          <a:prstGeom prst="rect">
            <a:avLst/>
          </a:prstGeom>
        </p:spPr>
        <p:txBody>
          <a:bodyPr vert="horz" wrap="square" lIns="0" tIns="0" rIns="0" bIns="0" rtlCol="0">
            <a:spAutoFit/>
          </a:bodyPr>
          <a:lstStyle/>
          <a:p>
            <a:pPr marL="11516" defTabSz="829178">
              <a:defRPr/>
            </a:pPr>
            <a:r>
              <a:rPr sz="680" spc="14" dirty="0">
                <a:solidFill>
                  <a:prstClr val="black"/>
                </a:solidFill>
                <a:latin typeface="Calibri"/>
                <a:cs typeface="Calibri"/>
              </a:rPr>
              <a:t>H</a:t>
            </a:r>
            <a:r>
              <a:rPr sz="680" spc="41" dirty="0">
                <a:solidFill>
                  <a:prstClr val="black"/>
                </a:solidFill>
                <a:latin typeface="Calibri"/>
                <a:cs typeface="Calibri"/>
              </a:rPr>
              <a:t>a</a:t>
            </a:r>
            <a:r>
              <a:rPr sz="680" spc="9" dirty="0">
                <a:solidFill>
                  <a:prstClr val="black"/>
                </a:solidFill>
                <a:latin typeface="Calibri"/>
                <a:cs typeface="Calibri"/>
              </a:rPr>
              <a:t>s</a:t>
            </a:r>
            <a:r>
              <a:rPr sz="680" spc="5" dirty="0">
                <a:solidFill>
                  <a:prstClr val="black"/>
                </a:solidFill>
                <a:latin typeface="Calibri"/>
                <a:cs typeface="Calibri"/>
              </a:rPr>
              <a:t> </a:t>
            </a:r>
            <a:r>
              <a:rPr sz="680" spc="14" dirty="0">
                <a:solidFill>
                  <a:prstClr val="black"/>
                </a:solidFill>
                <a:latin typeface="Calibri"/>
                <a:cs typeface="Calibri"/>
              </a:rPr>
              <a:t>o</a:t>
            </a:r>
            <a:r>
              <a:rPr sz="680" spc="9" dirty="0">
                <a:solidFill>
                  <a:prstClr val="black"/>
                </a:solidFill>
                <a:latin typeface="Calibri"/>
                <a:cs typeface="Calibri"/>
              </a:rPr>
              <a:t>utp</a:t>
            </a:r>
            <a:r>
              <a:rPr sz="680" spc="45" dirty="0">
                <a:solidFill>
                  <a:prstClr val="black"/>
                </a:solidFill>
                <a:latin typeface="Calibri"/>
                <a:cs typeface="Calibri"/>
              </a:rPr>
              <a:t>u</a:t>
            </a:r>
            <a:r>
              <a:rPr sz="680" spc="9" dirty="0">
                <a:solidFill>
                  <a:prstClr val="black"/>
                </a:solidFill>
                <a:latin typeface="Calibri"/>
                <a:cs typeface="Calibri"/>
              </a:rPr>
              <a:t>t</a:t>
            </a:r>
            <a:endParaRPr sz="680">
              <a:solidFill>
                <a:prstClr val="black"/>
              </a:solidFill>
              <a:latin typeface="Calibri"/>
              <a:cs typeface="Calibri"/>
            </a:endParaRPr>
          </a:p>
        </p:txBody>
      </p:sp>
      <p:sp>
        <p:nvSpPr>
          <p:cNvPr id="134" name="object 134"/>
          <p:cNvSpPr/>
          <p:nvPr/>
        </p:nvSpPr>
        <p:spPr>
          <a:xfrm>
            <a:off x="7366371" y="2560283"/>
            <a:ext cx="1593522" cy="2889034"/>
          </a:xfrm>
          <a:custGeom>
            <a:avLst/>
            <a:gdLst/>
            <a:ahLst/>
            <a:cxnLst/>
            <a:rect l="l" t="t" r="r" b="b"/>
            <a:pathLst>
              <a:path w="1775459" h="3342640">
                <a:moveTo>
                  <a:pt x="0" y="3342487"/>
                </a:moveTo>
                <a:lnTo>
                  <a:pt x="36585" y="3321956"/>
                </a:lnTo>
                <a:lnTo>
                  <a:pt x="65880" y="3263579"/>
                </a:lnTo>
                <a:lnTo>
                  <a:pt x="78047" y="3221706"/>
                </a:lnTo>
                <a:lnTo>
                  <a:pt x="88695" y="3172181"/>
                </a:lnTo>
                <a:lnTo>
                  <a:pt x="97926" y="3115607"/>
                </a:lnTo>
                <a:lnTo>
                  <a:pt x="105840" y="3052587"/>
                </a:lnTo>
                <a:lnTo>
                  <a:pt x="112540" y="2983723"/>
                </a:lnTo>
                <a:lnTo>
                  <a:pt x="118125" y="2909620"/>
                </a:lnTo>
                <a:lnTo>
                  <a:pt x="122699" y="2830880"/>
                </a:lnTo>
                <a:lnTo>
                  <a:pt x="126360" y="2748107"/>
                </a:lnTo>
                <a:lnTo>
                  <a:pt x="129212" y="2661903"/>
                </a:lnTo>
                <a:lnTo>
                  <a:pt x="131355" y="2572871"/>
                </a:lnTo>
                <a:lnTo>
                  <a:pt x="132891" y="2481615"/>
                </a:lnTo>
                <a:lnTo>
                  <a:pt x="133920" y="2388738"/>
                </a:lnTo>
                <a:lnTo>
                  <a:pt x="134545" y="2294842"/>
                </a:lnTo>
                <a:lnTo>
                  <a:pt x="134865" y="2200531"/>
                </a:lnTo>
                <a:lnTo>
                  <a:pt x="134984" y="2106408"/>
                </a:lnTo>
                <a:lnTo>
                  <a:pt x="135000" y="2013077"/>
                </a:lnTo>
                <a:lnTo>
                  <a:pt x="135070" y="1908580"/>
                </a:lnTo>
                <a:lnTo>
                  <a:pt x="135554" y="1806045"/>
                </a:lnTo>
                <a:lnTo>
                  <a:pt x="136867" y="1705635"/>
                </a:lnTo>
                <a:lnTo>
                  <a:pt x="139425" y="1607513"/>
                </a:lnTo>
                <a:lnTo>
                  <a:pt x="143642" y="1511841"/>
                </a:lnTo>
                <a:lnTo>
                  <a:pt x="149934" y="1418784"/>
                </a:lnTo>
                <a:lnTo>
                  <a:pt x="158714" y="1328504"/>
                </a:lnTo>
                <a:lnTo>
                  <a:pt x="170398" y="1241164"/>
                </a:lnTo>
                <a:lnTo>
                  <a:pt x="185400" y="1156928"/>
                </a:lnTo>
                <a:lnTo>
                  <a:pt x="204136" y="1075959"/>
                </a:lnTo>
                <a:lnTo>
                  <a:pt x="227020" y="998420"/>
                </a:lnTo>
                <a:lnTo>
                  <a:pt x="254467" y="924474"/>
                </a:lnTo>
                <a:lnTo>
                  <a:pt x="286891" y="854284"/>
                </a:lnTo>
                <a:lnTo>
                  <a:pt x="324709" y="788014"/>
                </a:lnTo>
                <a:lnTo>
                  <a:pt x="368333" y="725826"/>
                </a:lnTo>
                <a:lnTo>
                  <a:pt x="418180" y="667884"/>
                </a:lnTo>
                <a:lnTo>
                  <a:pt x="474664" y="614351"/>
                </a:lnTo>
                <a:lnTo>
                  <a:pt x="538199" y="565390"/>
                </a:lnTo>
                <a:lnTo>
                  <a:pt x="609202" y="521165"/>
                </a:lnTo>
                <a:lnTo>
                  <a:pt x="688086" y="481838"/>
                </a:lnTo>
                <a:lnTo>
                  <a:pt x="745845" y="458092"/>
                </a:lnTo>
                <a:lnTo>
                  <a:pt x="806791" y="436316"/>
                </a:lnTo>
                <a:lnTo>
                  <a:pt x="870334" y="416174"/>
                </a:lnTo>
                <a:lnTo>
                  <a:pt x="935882" y="397333"/>
                </a:lnTo>
                <a:lnTo>
                  <a:pt x="1002845" y="379458"/>
                </a:lnTo>
                <a:lnTo>
                  <a:pt x="1070633" y="362215"/>
                </a:lnTo>
                <a:lnTo>
                  <a:pt x="1138654" y="345269"/>
                </a:lnTo>
                <a:lnTo>
                  <a:pt x="1206319" y="328287"/>
                </a:lnTo>
                <a:lnTo>
                  <a:pt x="1273036" y="310935"/>
                </a:lnTo>
                <a:lnTo>
                  <a:pt x="1338214" y="292877"/>
                </a:lnTo>
                <a:lnTo>
                  <a:pt x="1401264" y="273781"/>
                </a:lnTo>
                <a:lnTo>
                  <a:pt x="1461595" y="253311"/>
                </a:lnTo>
                <a:lnTo>
                  <a:pt x="1518615" y="231133"/>
                </a:lnTo>
                <a:lnTo>
                  <a:pt x="1571735" y="206913"/>
                </a:lnTo>
                <a:lnTo>
                  <a:pt x="1620363" y="180318"/>
                </a:lnTo>
                <a:lnTo>
                  <a:pt x="1663909" y="151012"/>
                </a:lnTo>
                <a:lnTo>
                  <a:pt x="1701782" y="118661"/>
                </a:lnTo>
                <a:lnTo>
                  <a:pt x="1733392" y="82932"/>
                </a:lnTo>
                <a:lnTo>
                  <a:pt x="1758148" y="43489"/>
                </a:lnTo>
                <a:lnTo>
                  <a:pt x="1775460" y="0"/>
                </a:lnTo>
              </a:path>
            </a:pathLst>
          </a:custGeom>
          <a:ln w="12700">
            <a:solidFill>
              <a:srgbClr val="5B9BD4"/>
            </a:solidFill>
          </a:ln>
        </p:spPr>
        <p:txBody>
          <a:bodyPr wrap="square" lIns="0" tIns="0" rIns="0" bIns="0" rtlCol="0"/>
          <a:lstStyle/>
          <a:p>
            <a:pPr defTabSz="829178">
              <a:defRPr/>
            </a:pPr>
            <a:endParaRPr sz="1632">
              <a:solidFill>
                <a:prstClr val="black"/>
              </a:solidFill>
              <a:latin typeface="Calibri"/>
            </a:endParaRPr>
          </a:p>
        </p:txBody>
      </p:sp>
      <p:sp>
        <p:nvSpPr>
          <p:cNvPr id="136" name="object 136"/>
          <p:cNvSpPr/>
          <p:nvPr/>
        </p:nvSpPr>
        <p:spPr>
          <a:xfrm>
            <a:off x="7327445" y="3429922"/>
            <a:ext cx="407104" cy="110557"/>
          </a:xfrm>
          <a:custGeom>
            <a:avLst/>
            <a:gdLst/>
            <a:ahLst/>
            <a:cxnLst/>
            <a:rect l="l" t="t" r="r" b="b"/>
            <a:pathLst>
              <a:path w="448945" h="121920">
                <a:moveTo>
                  <a:pt x="0" y="121918"/>
                </a:moveTo>
                <a:lnTo>
                  <a:pt x="448767" y="121918"/>
                </a:lnTo>
                <a:lnTo>
                  <a:pt x="448767" y="0"/>
                </a:lnTo>
                <a:lnTo>
                  <a:pt x="0" y="0"/>
                </a:lnTo>
                <a:lnTo>
                  <a:pt x="0" y="121918"/>
                </a:lnTo>
                <a:close/>
              </a:path>
            </a:pathLst>
          </a:custGeom>
          <a:solidFill>
            <a:srgbClr val="FFFFFF"/>
          </a:solidFill>
        </p:spPr>
        <p:txBody>
          <a:bodyPr wrap="square" lIns="0" tIns="0" rIns="0" bIns="0" rtlCol="0"/>
          <a:lstStyle/>
          <a:p>
            <a:pPr defTabSz="829178">
              <a:defRPr/>
            </a:pPr>
            <a:endParaRPr sz="1632">
              <a:solidFill>
                <a:prstClr val="black"/>
              </a:solidFill>
              <a:latin typeface="Calibri"/>
            </a:endParaRPr>
          </a:p>
        </p:txBody>
      </p:sp>
      <p:sp>
        <p:nvSpPr>
          <p:cNvPr id="137" name="object 137"/>
          <p:cNvSpPr txBox="1"/>
          <p:nvPr/>
        </p:nvSpPr>
        <p:spPr>
          <a:xfrm>
            <a:off x="7318233" y="3435607"/>
            <a:ext cx="431288" cy="104644"/>
          </a:xfrm>
          <a:prstGeom prst="rect">
            <a:avLst/>
          </a:prstGeom>
        </p:spPr>
        <p:txBody>
          <a:bodyPr vert="horz" wrap="square" lIns="0" tIns="0" rIns="0" bIns="0" rtlCol="0">
            <a:spAutoFit/>
          </a:bodyPr>
          <a:lstStyle/>
          <a:p>
            <a:pPr marL="11516" defTabSz="829178">
              <a:defRPr/>
            </a:pPr>
            <a:r>
              <a:rPr sz="680" spc="-9" dirty="0">
                <a:solidFill>
                  <a:prstClr val="black"/>
                </a:solidFill>
                <a:latin typeface="Calibri"/>
                <a:cs typeface="Calibri"/>
              </a:rPr>
              <a:t>I</a:t>
            </a:r>
            <a:r>
              <a:rPr sz="680" spc="9" dirty="0">
                <a:solidFill>
                  <a:prstClr val="black"/>
                </a:solidFill>
                <a:latin typeface="Calibri"/>
                <a:cs typeface="Calibri"/>
              </a:rPr>
              <a:t>s</a:t>
            </a:r>
            <a:r>
              <a:rPr sz="680" spc="41" dirty="0">
                <a:solidFill>
                  <a:prstClr val="black"/>
                </a:solidFill>
                <a:latin typeface="Calibri"/>
                <a:cs typeface="Calibri"/>
              </a:rPr>
              <a:t> </a:t>
            </a:r>
            <a:r>
              <a:rPr sz="680" spc="-27" dirty="0">
                <a:solidFill>
                  <a:prstClr val="black"/>
                </a:solidFill>
                <a:latin typeface="Calibri"/>
                <a:cs typeface="Calibri"/>
              </a:rPr>
              <a:t>i</a:t>
            </a:r>
            <a:r>
              <a:rPr sz="680" spc="45" dirty="0">
                <a:solidFill>
                  <a:prstClr val="black"/>
                </a:solidFill>
                <a:latin typeface="Calibri"/>
                <a:cs typeface="Calibri"/>
              </a:rPr>
              <a:t>n</a:t>
            </a:r>
            <a:r>
              <a:rPr sz="680" spc="14" dirty="0">
                <a:solidFill>
                  <a:prstClr val="black"/>
                </a:solidFill>
                <a:latin typeface="Calibri"/>
                <a:cs typeface="Calibri"/>
              </a:rPr>
              <a:t>p</a:t>
            </a:r>
            <a:r>
              <a:rPr sz="680" spc="18" dirty="0">
                <a:solidFill>
                  <a:prstClr val="black"/>
                </a:solidFill>
                <a:latin typeface="Calibri"/>
                <a:cs typeface="Calibri"/>
              </a:rPr>
              <a:t>u</a:t>
            </a:r>
            <a:r>
              <a:rPr sz="680" spc="9" dirty="0">
                <a:solidFill>
                  <a:prstClr val="black"/>
                </a:solidFill>
                <a:latin typeface="Calibri"/>
                <a:cs typeface="Calibri"/>
              </a:rPr>
              <a:t>t</a:t>
            </a:r>
            <a:r>
              <a:rPr sz="680" spc="14" dirty="0">
                <a:solidFill>
                  <a:prstClr val="black"/>
                </a:solidFill>
                <a:latin typeface="Calibri"/>
                <a:cs typeface="Calibri"/>
              </a:rPr>
              <a:t> </a:t>
            </a:r>
            <a:r>
              <a:rPr sz="680" spc="23" dirty="0">
                <a:solidFill>
                  <a:prstClr val="black"/>
                </a:solidFill>
                <a:latin typeface="Calibri"/>
                <a:cs typeface="Calibri"/>
              </a:rPr>
              <a:t>f</a:t>
            </a:r>
            <a:r>
              <a:rPr sz="680" spc="9" dirty="0">
                <a:solidFill>
                  <a:prstClr val="black"/>
                </a:solidFill>
                <a:latin typeface="Calibri"/>
                <a:cs typeface="Calibri"/>
              </a:rPr>
              <a:t>or</a:t>
            </a:r>
            <a:endParaRPr sz="680">
              <a:solidFill>
                <a:prstClr val="black"/>
              </a:solidFill>
              <a:latin typeface="Calibri"/>
              <a:cs typeface="Calibri"/>
            </a:endParaRPr>
          </a:p>
        </p:txBody>
      </p:sp>
      <p:sp>
        <p:nvSpPr>
          <p:cNvPr id="138" name="object 138"/>
          <p:cNvSpPr/>
          <p:nvPr/>
        </p:nvSpPr>
        <p:spPr>
          <a:xfrm>
            <a:off x="7366370" y="2639091"/>
            <a:ext cx="3034564" cy="2922280"/>
          </a:xfrm>
          <a:custGeom>
            <a:avLst/>
            <a:gdLst/>
            <a:ahLst/>
            <a:cxnLst/>
            <a:rect l="l" t="t" r="r" b="b"/>
            <a:pathLst>
              <a:path w="3346450" h="3222625">
                <a:moveTo>
                  <a:pt x="0" y="3098901"/>
                </a:moveTo>
                <a:lnTo>
                  <a:pt x="43481" y="3152679"/>
                </a:lnTo>
                <a:lnTo>
                  <a:pt x="101653" y="3190490"/>
                </a:lnTo>
                <a:lnTo>
                  <a:pt x="173260" y="3213345"/>
                </a:lnTo>
                <a:lnTo>
                  <a:pt x="257045" y="3222259"/>
                </a:lnTo>
                <a:lnTo>
                  <a:pt x="351756" y="3218243"/>
                </a:lnTo>
                <a:lnTo>
                  <a:pt x="456135" y="3202309"/>
                </a:lnTo>
                <a:lnTo>
                  <a:pt x="568929" y="3175472"/>
                </a:lnTo>
                <a:lnTo>
                  <a:pt x="688882" y="3138743"/>
                </a:lnTo>
                <a:lnTo>
                  <a:pt x="814739" y="3093134"/>
                </a:lnTo>
                <a:lnTo>
                  <a:pt x="945245" y="3039659"/>
                </a:lnTo>
                <a:lnTo>
                  <a:pt x="1079144" y="2979330"/>
                </a:lnTo>
                <a:lnTo>
                  <a:pt x="1215182" y="2913159"/>
                </a:lnTo>
                <a:lnTo>
                  <a:pt x="1352104" y="2842160"/>
                </a:lnTo>
                <a:lnTo>
                  <a:pt x="1488654" y="2767344"/>
                </a:lnTo>
                <a:lnTo>
                  <a:pt x="1623577" y="2689725"/>
                </a:lnTo>
                <a:lnTo>
                  <a:pt x="1755619" y="2610315"/>
                </a:lnTo>
                <a:lnTo>
                  <a:pt x="1883524" y="2530126"/>
                </a:lnTo>
                <a:lnTo>
                  <a:pt x="2006037" y="2450172"/>
                </a:lnTo>
                <a:lnTo>
                  <a:pt x="2121902" y="2371465"/>
                </a:lnTo>
                <a:lnTo>
                  <a:pt x="2229866" y="2295016"/>
                </a:lnTo>
                <a:lnTo>
                  <a:pt x="2348045" y="2207117"/>
                </a:lnTo>
                <a:lnTo>
                  <a:pt x="2453736" y="2123664"/>
                </a:lnTo>
                <a:lnTo>
                  <a:pt x="2547716" y="2044361"/>
                </a:lnTo>
                <a:lnTo>
                  <a:pt x="2630760" y="1968913"/>
                </a:lnTo>
                <a:lnTo>
                  <a:pt x="2703645" y="1897024"/>
                </a:lnTo>
                <a:lnTo>
                  <a:pt x="2767148" y="1828399"/>
                </a:lnTo>
                <a:lnTo>
                  <a:pt x="2822044" y="1762743"/>
                </a:lnTo>
                <a:lnTo>
                  <a:pt x="2869110" y="1699758"/>
                </a:lnTo>
                <a:lnTo>
                  <a:pt x="2909123" y="1639151"/>
                </a:lnTo>
                <a:lnTo>
                  <a:pt x="2942859" y="1580626"/>
                </a:lnTo>
                <a:lnTo>
                  <a:pt x="2971095" y="1523886"/>
                </a:lnTo>
                <a:lnTo>
                  <a:pt x="2994606" y="1468637"/>
                </a:lnTo>
                <a:lnTo>
                  <a:pt x="3014169" y="1414582"/>
                </a:lnTo>
                <a:lnTo>
                  <a:pt x="3030560" y="1361427"/>
                </a:lnTo>
                <a:lnTo>
                  <a:pt x="3044557" y="1308875"/>
                </a:lnTo>
                <a:lnTo>
                  <a:pt x="3056934" y="1256632"/>
                </a:lnTo>
                <a:lnTo>
                  <a:pt x="3068469" y="1204401"/>
                </a:lnTo>
                <a:lnTo>
                  <a:pt x="3079939" y="1151887"/>
                </a:lnTo>
                <a:lnTo>
                  <a:pt x="3092118" y="1098795"/>
                </a:lnTo>
                <a:lnTo>
                  <a:pt x="3105785" y="1044828"/>
                </a:lnTo>
                <a:lnTo>
                  <a:pt x="3118649" y="999420"/>
                </a:lnTo>
                <a:lnTo>
                  <a:pt x="3132910" y="953133"/>
                </a:lnTo>
                <a:lnTo>
                  <a:pt x="3148417" y="905893"/>
                </a:lnTo>
                <a:lnTo>
                  <a:pt x="3165021" y="857622"/>
                </a:lnTo>
                <a:lnTo>
                  <a:pt x="3182572" y="808243"/>
                </a:lnTo>
                <a:lnTo>
                  <a:pt x="3200919" y="757679"/>
                </a:lnTo>
                <a:lnTo>
                  <a:pt x="3219912" y="705854"/>
                </a:lnTo>
                <a:lnTo>
                  <a:pt x="3229604" y="679444"/>
                </a:lnTo>
                <a:lnTo>
                  <a:pt x="3239401" y="652689"/>
                </a:lnTo>
                <a:lnTo>
                  <a:pt x="3259236" y="598109"/>
                </a:lnTo>
                <a:lnTo>
                  <a:pt x="3279266" y="542036"/>
                </a:lnTo>
                <a:lnTo>
                  <a:pt x="3293989" y="499694"/>
                </a:lnTo>
                <a:lnTo>
                  <a:pt x="3308075" y="456013"/>
                </a:lnTo>
                <a:lnTo>
                  <a:pt x="3320866" y="410506"/>
                </a:lnTo>
                <a:lnTo>
                  <a:pt x="3331702" y="362687"/>
                </a:lnTo>
                <a:lnTo>
                  <a:pt x="3339925" y="312070"/>
                </a:lnTo>
                <a:lnTo>
                  <a:pt x="3344875" y="258169"/>
                </a:lnTo>
                <a:lnTo>
                  <a:pt x="3345916" y="229835"/>
                </a:lnTo>
                <a:lnTo>
                  <a:pt x="3345893" y="200498"/>
                </a:lnTo>
                <a:lnTo>
                  <a:pt x="3342319" y="138570"/>
                </a:lnTo>
                <a:lnTo>
                  <a:pt x="3333496" y="71899"/>
                </a:lnTo>
                <a:lnTo>
                  <a:pt x="3326910" y="36633"/>
                </a:lnTo>
                <a:lnTo>
                  <a:pt x="3318764" y="0"/>
                </a:lnTo>
              </a:path>
            </a:pathLst>
          </a:custGeom>
          <a:ln w="12699">
            <a:solidFill>
              <a:srgbClr val="5B9BD4"/>
            </a:solidFill>
          </a:ln>
        </p:spPr>
        <p:txBody>
          <a:bodyPr wrap="square" lIns="0" tIns="0" rIns="0" bIns="0" rtlCol="0"/>
          <a:lstStyle/>
          <a:p>
            <a:pPr defTabSz="829178">
              <a:defRPr/>
            </a:pPr>
            <a:endParaRPr sz="1632">
              <a:solidFill>
                <a:prstClr val="black"/>
              </a:solidFill>
              <a:latin typeface="Calibri"/>
            </a:endParaRPr>
          </a:p>
        </p:txBody>
      </p:sp>
      <p:sp>
        <p:nvSpPr>
          <p:cNvPr id="139" name="object 139"/>
          <p:cNvSpPr/>
          <p:nvPr/>
        </p:nvSpPr>
        <p:spPr>
          <a:xfrm>
            <a:off x="10339437" y="2570685"/>
            <a:ext cx="78311" cy="89252"/>
          </a:xfrm>
          <a:custGeom>
            <a:avLst/>
            <a:gdLst/>
            <a:ahLst/>
            <a:cxnLst/>
            <a:rect l="l" t="t" r="r" b="b"/>
            <a:pathLst>
              <a:path w="86359" h="98425">
                <a:moveTo>
                  <a:pt x="19557" y="0"/>
                </a:moveTo>
                <a:lnTo>
                  <a:pt x="0" y="98043"/>
                </a:lnTo>
                <a:lnTo>
                  <a:pt x="86232" y="74549"/>
                </a:lnTo>
                <a:lnTo>
                  <a:pt x="19557" y="0"/>
                </a:lnTo>
                <a:close/>
              </a:path>
            </a:pathLst>
          </a:custGeom>
          <a:solidFill>
            <a:srgbClr val="FFC000"/>
          </a:solidFill>
          <a:ln>
            <a:solidFill>
              <a:srgbClr val="FFC000"/>
            </a:solidFill>
          </a:ln>
        </p:spPr>
        <p:txBody>
          <a:bodyPr wrap="square" lIns="0" tIns="0" rIns="0" bIns="0" rtlCol="0"/>
          <a:lstStyle/>
          <a:p>
            <a:pPr defTabSz="829178">
              <a:defRPr/>
            </a:pPr>
            <a:endParaRPr sz="1632">
              <a:solidFill>
                <a:prstClr val="black"/>
              </a:solidFill>
              <a:latin typeface="Calibri"/>
            </a:endParaRPr>
          </a:p>
        </p:txBody>
      </p:sp>
      <p:sp>
        <p:nvSpPr>
          <p:cNvPr id="140" name="object 140"/>
          <p:cNvSpPr txBox="1"/>
          <p:nvPr/>
        </p:nvSpPr>
        <p:spPr>
          <a:xfrm>
            <a:off x="9263809" y="4606822"/>
            <a:ext cx="430137" cy="104644"/>
          </a:xfrm>
          <a:prstGeom prst="rect">
            <a:avLst/>
          </a:prstGeom>
          <a:solidFill>
            <a:schemeClr val="bg1">
              <a:alpha val="69000"/>
            </a:schemeClr>
          </a:solidFill>
        </p:spPr>
        <p:txBody>
          <a:bodyPr vert="horz" wrap="square" lIns="0" tIns="0" rIns="0" bIns="0" rtlCol="0">
            <a:spAutoFit/>
          </a:bodyPr>
          <a:lstStyle/>
          <a:p>
            <a:pPr marL="11516" defTabSz="829178">
              <a:defRPr/>
            </a:pPr>
            <a:r>
              <a:rPr sz="680" spc="-9" dirty="0">
                <a:solidFill>
                  <a:prstClr val="black"/>
                </a:solidFill>
                <a:latin typeface="Calibri"/>
                <a:cs typeface="Calibri"/>
              </a:rPr>
              <a:t>I</a:t>
            </a:r>
            <a:r>
              <a:rPr sz="680" spc="9" dirty="0">
                <a:solidFill>
                  <a:prstClr val="black"/>
                </a:solidFill>
                <a:latin typeface="Calibri"/>
                <a:cs typeface="Calibri"/>
              </a:rPr>
              <a:t>s</a:t>
            </a:r>
            <a:r>
              <a:rPr sz="680" spc="41" dirty="0">
                <a:solidFill>
                  <a:prstClr val="black"/>
                </a:solidFill>
                <a:latin typeface="Calibri"/>
                <a:cs typeface="Calibri"/>
              </a:rPr>
              <a:t> </a:t>
            </a:r>
            <a:r>
              <a:rPr sz="680" spc="-27" dirty="0">
                <a:solidFill>
                  <a:prstClr val="black"/>
                </a:solidFill>
                <a:latin typeface="Calibri"/>
                <a:cs typeface="Calibri"/>
              </a:rPr>
              <a:t>i</a:t>
            </a:r>
            <a:r>
              <a:rPr sz="680" spc="45" dirty="0">
                <a:solidFill>
                  <a:prstClr val="black"/>
                </a:solidFill>
                <a:latin typeface="Calibri"/>
                <a:cs typeface="Calibri"/>
              </a:rPr>
              <a:t>n</a:t>
            </a:r>
            <a:r>
              <a:rPr sz="680" spc="14" dirty="0">
                <a:solidFill>
                  <a:prstClr val="black"/>
                </a:solidFill>
                <a:latin typeface="Calibri"/>
                <a:cs typeface="Calibri"/>
              </a:rPr>
              <a:t>pu</a:t>
            </a:r>
            <a:r>
              <a:rPr sz="680" spc="9" dirty="0">
                <a:solidFill>
                  <a:prstClr val="black"/>
                </a:solidFill>
                <a:latin typeface="Calibri"/>
                <a:cs typeface="Calibri"/>
              </a:rPr>
              <a:t>t </a:t>
            </a:r>
            <a:r>
              <a:rPr sz="680" spc="23" dirty="0">
                <a:solidFill>
                  <a:prstClr val="black"/>
                </a:solidFill>
                <a:latin typeface="Calibri"/>
                <a:cs typeface="Calibri"/>
              </a:rPr>
              <a:t>f</a:t>
            </a:r>
            <a:r>
              <a:rPr sz="680" spc="14" dirty="0">
                <a:solidFill>
                  <a:prstClr val="black"/>
                </a:solidFill>
                <a:latin typeface="Calibri"/>
                <a:cs typeface="Calibri"/>
              </a:rPr>
              <a:t>o</a:t>
            </a:r>
            <a:r>
              <a:rPr sz="680" spc="9" dirty="0">
                <a:solidFill>
                  <a:prstClr val="black"/>
                </a:solidFill>
                <a:latin typeface="Calibri"/>
                <a:cs typeface="Calibri"/>
              </a:rPr>
              <a:t>r</a:t>
            </a:r>
            <a:endParaRPr sz="680">
              <a:solidFill>
                <a:prstClr val="black"/>
              </a:solidFill>
              <a:latin typeface="Calibri"/>
              <a:cs typeface="Calibri"/>
            </a:endParaRPr>
          </a:p>
        </p:txBody>
      </p:sp>
      <p:sp>
        <p:nvSpPr>
          <p:cNvPr id="142" name="object 142"/>
          <p:cNvSpPr txBox="1"/>
          <p:nvPr/>
        </p:nvSpPr>
        <p:spPr>
          <a:xfrm>
            <a:off x="9573944" y="5206876"/>
            <a:ext cx="1341542" cy="502317"/>
          </a:xfrm>
          <a:prstGeom prst="rect">
            <a:avLst/>
          </a:prstGeom>
          <a:solidFill>
            <a:schemeClr val="bg1">
              <a:lumMod val="75000"/>
            </a:schemeClr>
          </a:solidFill>
          <a:ln w="4767">
            <a:solidFill>
              <a:srgbClr val="C7C7C7"/>
            </a:solidFill>
          </a:ln>
        </p:spPr>
        <p:txBody>
          <a:bodyPr vert="horz" wrap="square" lIns="0" tIns="0" rIns="0" bIns="0" rtlCol="0">
            <a:spAutoFit/>
          </a:bodyPr>
          <a:lstStyle/>
          <a:p>
            <a:pPr marL="8061" algn="ctr" defTabSz="829178">
              <a:defRPr/>
            </a:pPr>
            <a:r>
              <a:rPr lang="en-US" sz="1632" spc="9" dirty="0">
                <a:solidFill>
                  <a:prstClr val="black"/>
                </a:solidFill>
                <a:latin typeface="Calibri"/>
                <a:cs typeface="Calibri"/>
              </a:rPr>
              <a:t>Portion of </a:t>
            </a:r>
            <a:r>
              <a:rPr sz="1632" spc="9" dirty="0">
                <a:solidFill>
                  <a:prstClr val="black"/>
                </a:solidFill>
                <a:latin typeface="Calibri"/>
                <a:cs typeface="Calibri"/>
              </a:rPr>
              <a:t>W</a:t>
            </a:r>
            <a:r>
              <a:rPr sz="1632" spc="-32" dirty="0">
                <a:solidFill>
                  <a:prstClr val="black"/>
                </a:solidFill>
                <a:latin typeface="Calibri"/>
                <a:cs typeface="Calibri"/>
              </a:rPr>
              <a:t>a</a:t>
            </a:r>
            <a:r>
              <a:rPr sz="1632" spc="18" dirty="0">
                <a:solidFill>
                  <a:prstClr val="black"/>
                </a:solidFill>
                <a:latin typeface="Calibri"/>
                <a:cs typeface="Calibri"/>
              </a:rPr>
              <a:t>s</a:t>
            </a:r>
            <a:r>
              <a:rPr sz="1632" spc="5" dirty="0">
                <a:solidFill>
                  <a:prstClr val="black"/>
                </a:solidFill>
                <a:latin typeface="Calibri"/>
                <a:cs typeface="Calibri"/>
              </a:rPr>
              <a:t>te</a:t>
            </a:r>
            <a:r>
              <a:rPr lang="en-US" sz="1632" spc="5" dirty="0">
                <a:solidFill>
                  <a:prstClr val="black"/>
                </a:solidFill>
                <a:latin typeface="Calibri"/>
                <a:cs typeface="Calibri"/>
              </a:rPr>
              <a:t> Material</a:t>
            </a:r>
            <a:endParaRPr sz="1632" dirty="0">
              <a:solidFill>
                <a:prstClr val="black"/>
              </a:solidFill>
              <a:latin typeface="Calibri"/>
              <a:cs typeface="Calibri"/>
            </a:endParaRPr>
          </a:p>
        </p:txBody>
      </p:sp>
      <p:sp>
        <p:nvSpPr>
          <p:cNvPr id="143" name="object 143"/>
          <p:cNvSpPr/>
          <p:nvPr/>
        </p:nvSpPr>
        <p:spPr>
          <a:xfrm>
            <a:off x="6240646" y="2570684"/>
            <a:ext cx="3333299" cy="2878632"/>
          </a:xfrm>
          <a:custGeom>
            <a:avLst/>
            <a:gdLst/>
            <a:ahLst/>
            <a:cxnLst/>
            <a:rect l="l" t="t" r="r" b="b"/>
            <a:pathLst>
              <a:path w="3861434" h="3164840">
                <a:moveTo>
                  <a:pt x="0" y="0"/>
                </a:moveTo>
                <a:lnTo>
                  <a:pt x="97007" y="132033"/>
                </a:lnTo>
                <a:lnTo>
                  <a:pt x="194519" y="266648"/>
                </a:lnTo>
                <a:lnTo>
                  <a:pt x="292252" y="403268"/>
                </a:lnTo>
                <a:lnTo>
                  <a:pt x="389918" y="541312"/>
                </a:lnTo>
                <a:lnTo>
                  <a:pt x="487233" y="680204"/>
                </a:lnTo>
                <a:lnTo>
                  <a:pt x="583911" y="819364"/>
                </a:lnTo>
                <a:lnTo>
                  <a:pt x="679667" y="958214"/>
                </a:lnTo>
                <a:lnTo>
                  <a:pt x="774216" y="1096176"/>
                </a:lnTo>
                <a:lnTo>
                  <a:pt x="867271" y="1232672"/>
                </a:lnTo>
                <a:lnTo>
                  <a:pt x="958548" y="1367123"/>
                </a:lnTo>
                <a:lnTo>
                  <a:pt x="1047761" y="1498950"/>
                </a:lnTo>
                <a:lnTo>
                  <a:pt x="1134624" y="1627577"/>
                </a:lnTo>
                <a:lnTo>
                  <a:pt x="1218852" y="1752423"/>
                </a:lnTo>
                <a:lnTo>
                  <a:pt x="1300159" y="1872911"/>
                </a:lnTo>
                <a:lnTo>
                  <a:pt x="1378261" y="1988462"/>
                </a:lnTo>
                <a:lnTo>
                  <a:pt x="1452871" y="2098499"/>
                </a:lnTo>
                <a:lnTo>
                  <a:pt x="1523705" y="2202442"/>
                </a:lnTo>
                <a:lnTo>
                  <a:pt x="1590476" y="2299713"/>
                </a:lnTo>
                <a:lnTo>
                  <a:pt x="1652899" y="2389735"/>
                </a:lnTo>
                <a:lnTo>
                  <a:pt x="1710689" y="2471928"/>
                </a:lnTo>
                <a:lnTo>
                  <a:pt x="1768521" y="2552360"/>
                </a:lnTo>
                <a:lnTo>
                  <a:pt x="1822067" y="2623503"/>
                </a:lnTo>
                <a:lnTo>
                  <a:pt x="1872914" y="2686101"/>
                </a:lnTo>
                <a:lnTo>
                  <a:pt x="1922647" y="2740899"/>
                </a:lnTo>
                <a:lnTo>
                  <a:pt x="1972853" y="2788641"/>
                </a:lnTo>
                <a:lnTo>
                  <a:pt x="2025117" y="2830071"/>
                </a:lnTo>
                <a:lnTo>
                  <a:pt x="2081026" y="2865934"/>
                </a:lnTo>
                <a:lnTo>
                  <a:pt x="2142164" y="2896975"/>
                </a:lnTo>
                <a:lnTo>
                  <a:pt x="2210119" y="2923938"/>
                </a:lnTo>
                <a:lnTo>
                  <a:pt x="2286476" y="2947566"/>
                </a:lnTo>
                <a:lnTo>
                  <a:pt x="2372820" y="2968606"/>
                </a:lnTo>
                <a:lnTo>
                  <a:pt x="2470739" y="2987800"/>
                </a:lnTo>
                <a:lnTo>
                  <a:pt x="2581817" y="3005894"/>
                </a:lnTo>
                <a:lnTo>
                  <a:pt x="2707641" y="3023632"/>
                </a:lnTo>
                <a:lnTo>
                  <a:pt x="2849796" y="3041758"/>
                </a:lnTo>
                <a:lnTo>
                  <a:pt x="3009869" y="3061016"/>
                </a:lnTo>
                <a:lnTo>
                  <a:pt x="3189445" y="3082153"/>
                </a:lnTo>
                <a:lnTo>
                  <a:pt x="3390111" y="3105910"/>
                </a:lnTo>
                <a:lnTo>
                  <a:pt x="3613452" y="3133034"/>
                </a:lnTo>
                <a:lnTo>
                  <a:pt x="3861054" y="3164268"/>
                </a:lnTo>
              </a:path>
            </a:pathLst>
          </a:custGeom>
          <a:ln w="12699">
            <a:solidFill>
              <a:srgbClr val="5B9BD4"/>
            </a:solidFill>
          </a:ln>
        </p:spPr>
        <p:txBody>
          <a:bodyPr wrap="square" lIns="0" tIns="0" rIns="0" bIns="0" rtlCol="0"/>
          <a:lstStyle/>
          <a:p>
            <a:pPr defTabSz="829178">
              <a:defRPr/>
            </a:pPr>
            <a:endParaRPr sz="1632">
              <a:solidFill>
                <a:prstClr val="black"/>
              </a:solidFill>
              <a:latin typeface="Calibri"/>
            </a:endParaRPr>
          </a:p>
        </p:txBody>
      </p:sp>
      <p:sp>
        <p:nvSpPr>
          <p:cNvPr id="144" name="object 144"/>
          <p:cNvSpPr/>
          <p:nvPr/>
        </p:nvSpPr>
        <p:spPr>
          <a:xfrm>
            <a:off x="9474445" y="5398530"/>
            <a:ext cx="99498" cy="84097"/>
          </a:xfrm>
          <a:custGeom>
            <a:avLst/>
            <a:gdLst/>
            <a:ahLst/>
            <a:cxnLst/>
            <a:rect l="l" t="t" r="r" b="b"/>
            <a:pathLst>
              <a:path w="94615" h="88900">
                <a:moveTo>
                  <a:pt x="11429" y="0"/>
                </a:moveTo>
                <a:lnTo>
                  <a:pt x="0" y="88684"/>
                </a:lnTo>
                <a:lnTo>
                  <a:pt x="94361" y="55854"/>
                </a:lnTo>
                <a:lnTo>
                  <a:pt x="11429" y="0"/>
                </a:lnTo>
                <a:close/>
              </a:path>
            </a:pathLst>
          </a:custGeom>
          <a:solidFill>
            <a:schemeClr val="bg1">
              <a:lumMod val="75000"/>
            </a:schemeClr>
          </a:solidFill>
        </p:spPr>
        <p:txBody>
          <a:bodyPr wrap="square" lIns="0" tIns="0" rIns="0" bIns="0" rtlCol="0"/>
          <a:lstStyle/>
          <a:p>
            <a:pPr defTabSz="829178">
              <a:defRPr/>
            </a:pPr>
            <a:endParaRPr sz="1632">
              <a:solidFill>
                <a:prstClr val="black"/>
              </a:solidFill>
              <a:latin typeface="Calibri"/>
            </a:endParaRPr>
          </a:p>
        </p:txBody>
      </p:sp>
      <p:sp>
        <p:nvSpPr>
          <p:cNvPr id="145" name="object 145"/>
          <p:cNvSpPr txBox="1"/>
          <p:nvPr/>
        </p:nvSpPr>
        <p:spPr>
          <a:xfrm>
            <a:off x="7561799" y="4809744"/>
            <a:ext cx="437622" cy="111569"/>
          </a:xfrm>
          <a:prstGeom prst="rect">
            <a:avLst/>
          </a:prstGeom>
        </p:spPr>
        <p:txBody>
          <a:bodyPr vert="horz" wrap="square" lIns="0" tIns="0" rIns="0" bIns="0" rtlCol="0">
            <a:spAutoFit/>
          </a:bodyPr>
          <a:lstStyle/>
          <a:p>
            <a:pPr marL="11516" defTabSz="829178">
              <a:defRPr/>
            </a:pPr>
            <a:r>
              <a:rPr sz="725" spc="-14" dirty="0">
                <a:solidFill>
                  <a:prstClr val="black"/>
                </a:solidFill>
                <a:latin typeface="Calibri"/>
                <a:cs typeface="Calibri"/>
              </a:rPr>
              <a:t>H</a:t>
            </a:r>
            <a:r>
              <a:rPr sz="725" spc="23" dirty="0">
                <a:solidFill>
                  <a:prstClr val="black"/>
                </a:solidFill>
                <a:latin typeface="Calibri"/>
                <a:cs typeface="Calibri"/>
              </a:rPr>
              <a:t>a</a:t>
            </a:r>
            <a:r>
              <a:rPr sz="725" spc="-5" dirty="0">
                <a:solidFill>
                  <a:prstClr val="black"/>
                </a:solidFill>
                <a:latin typeface="Calibri"/>
                <a:cs typeface="Calibri"/>
              </a:rPr>
              <a:t>s </a:t>
            </a:r>
            <a:r>
              <a:rPr sz="725" spc="-9" dirty="0">
                <a:solidFill>
                  <a:prstClr val="black"/>
                </a:solidFill>
                <a:latin typeface="Calibri"/>
                <a:cs typeface="Calibri"/>
              </a:rPr>
              <a:t>outp</a:t>
            </a:r>
            <a:r>
              <a:rPr sz="725" spc="23" dirty="0">
                <a:solidFill>
                  <a:prstClr val="black"/>
                </a:solidFill>
                <a:latin typeface="Calibri"/>
                <a:cs typeface="Calibri"/>
              </a:rPr>
              <a:t>u</a:t>
            </a:r>
            <a:r>
              <a:rPr sz="725" spc="-5" dirty="0">
                <a:solidFill>
                  <a:prstClr val="black"/>
                </a:solidFill>
                <a:latin typeface="Calibri"/>
                <a:cs typeface="Calibri"/>
              </a:rPr>
              <a:t>t</a:t>
            </a:r>
            <a:endParaRPr sz="725">
              <a:solidFill>
                <a:prstClr val="black"/>
              </a:solidFill>
              <a:latin typeface="Calibri"/>
              <a:cs typeface="Calibri"/>
            </a:endParaRPr>
          </a:p>
        </p:txBody>
      </p:sp>
      <p:sp>
        <p:nvSpPr>
          <p:cNvPr id="147" name="object 147"/>
          <p:cNvSpPr txBox="1"/>
          <p:nvPr/>
        </p:nvSpPr>
        <p:spPr>
          <a:xfrm>
            <a:off x="2632016" y="5209950"/>
            <a:ext cx="1822667" cy="502317"/>
          </a:xfrm>
          <a:prstGeom prst="rect">
            <a:avLst/>
          </a:prstGeom>
          <a:solidFill>
            <a:schemeClr val="bg1">
              <a:lumMod val="75000"/>
            </a:schemeClr>
          </a:solidFill>
          <a:ln w="4767">
            <a:solidFill>
              <a:srgbClr val="C7C7C7"/>
            </a:solidFill>
          </a:ln>
        </p:spPr>
        <p:txBody>
          <a:bodyPr vert="horz" wrap="square" lIns="0" tIns="0" rIns="0" bIns="0" rtlCol="0">
            <a:spAutoFit/>
          </a:bodyPr>
          <a:lstStyle/>
          <a:p>
            <a:pPr marR="146834" algn="ctr" defTabSz="829178">
              <a:defRPr/>
            </a:pPr>
            <a:r>
              <a:rPr lang="en-US" sz="1632" spc="-18" dirty="0">
                <a:solidFill>
                  <a:prstClr val="black"/>
                </a:solidFill>
                <a:latin typeface="Calibri"/>
                <a:cs typeface="Calibri"/>
              </a:rPr>
              <a:t>Portion of </a:t>
            </a:r>
            <a:r>
              <a:rPr sz="1632" spc="-18" dirty="0">
                <a:solidFill>
                  <a:prstClr val="black"/>
                </a:solidFill>
                <a:latin typeface="Calibri"/>
                <a:cs typeface="Calibri"/>
              </a:rPr>
              <a:t>R</a:t>
            </a:r>
            <a:r>
              <a:rPr sz="1632" spc="5" dirty="0">
                <a:solidFill>
                  <a:prstClr val="black"/>
                </a:solidFill>
                <a:latin typeface="Calibri"/>
                <a:cs typeface="Calibri"/>
              </a:rPr>
              <a:t>aw</a:t>
            </a:r>
            <a:r>
              <a:rPr sz="1632" dirty="0">
                <a:solidFill>
                  <a:prstClr val="black"/>
                </a:solidFill>
                <a:latin typeface="Calibri"/>
                <a:cs typeface="Calibri"/>
              </a:rPr>
              <a:t> </a:t>
            </a:r>
            <a:r>
              <a:rPr lang="en-US" sz="1632" spc="5" dirty="0">
                <a:solidFill>
                  <a:prstClr val="black"/>
                </a:solidFill>
                <a:latin typeface="Calibri"/>
                <a:cs typeface="Calibri"/>
              </a:rPr>
              <a:t>Material</a:t>
            </a:r>
            <a:endParaRPr sz="1632" dirty="0">
              <a:solidFill>
                <a:prstClr val="black"/>
              </a:solidFill>
              <a:latin typeface="Calibri"/>
              <a:cs typeface="Calibri"/>
            </a:endParaRPr>
          </a:p>
        </p:txBody>
      </p:sp>
      <p:sp>
        <p:nvSpPr>
          <p:cNvPr id="149" name="object 149"/>
          <p:cNvSpPr txBox="1"/>
          <p:nvPr/>
        </p:nvSpPr>
        <p:spPr>
          <a:xfrm>
            <a:off x="2606908" y="6108434"/>
            <a:ext cx="8337485" cy="223266"/>
          </a:xfrm>
          <a:prstGeom prst="rect">
            <a:avLst/>
          </a:prstGeom>
          <a:solidFill>
            <a:schemeClr val="bg1">
              <a:lumMod val="75000"/>
            </a:schemeClr>
          </a:solidFill>
          <a:ln w="4767">
            <a:solidFill>
              <a:srgbClr val="C7C7C7"/>
            </a:solidFill>
          </a:ln>
        </p:spPr>
        <p:txBody>
          <a:bodyPr vert="horz" wrap="square" lIns="0" tIns="0" rIns="0" bIns="0" rtlCol="0">
            <a:spAutoFit/>
          </a:bodyPr>
          <a:lstStyle/>
          <a:p>
            <a:pPr marL="8637" marR="55853" indent="-8637" algn="ctr" defTabSz="829178">
              <a:defRPr/>
            </a:pPr>
            <a:r>
              <a:rPr sz="1451" spc="-9" dirty="0">
                <a:solidFill>
                  <a:prstClr val="black"/>
                </a:solidFill>
                <a:latin typeface="Calibri"/>
                <a:cs typeface="Calibri"/>
              </a:rPr>
              <a:t>F</a:t>
            </a:r>
            <a:r>
              <a:rPr sz="1451" spc="5" dirty="0">
                <a:solidFill>
                  <a:prstClr val="black"/>
                </a:solidFill>
                <a:latin typeface="Calibri"/>
                <a:cs typeface="Calibri"/>
              </a:rPr>
              <a:t>a</a:t>
            </a:r>
            <a:r>
              <a:rPr sz="1451" spc="-9" dirty="0">
                <a:solidFill>
                  <a:prstClr val="black"/>
                </a:solidFill>
                <a:latin typeface="Calibri"/>
                <a:cs typeface="Calibri"/>
              </a:rPr>
              <a:t>c</a:t>
            </a:r>
            <a:r>
              <a:rPr sz="1451" spc="5" dirty="0">
                <a:solidFill>
                  <a:prstClr val="black"/>
                </a:solidFill>
                <a:latin typeface="Calibri"/>
                <a:cs typeface="Calibri"/>
              </a:rPr>
              <a:t>t</a:t>
            </a:r>
            <a:r>
              <a:rPr sz="1451" spc="-9" dirty="0">
                <a:solidFill>
                  <a:prstClr val="black"/>
                </a:solidFill>
                <a:latin typeface="Calibri"/>
                <a:cs typeface="Calibri"/>
              </a:rPr>
              <a:t>o</a:t>
            </a:r>
            <a:r>
              <a:rPr sz="1451" spc="18" dirty="0">
                <a:solidFill>
                  <a:prstClr val="black"/>
                </a:solidFill>
                <a:latin typeface="Calibri"/>
                <a:cs typeface="Calibri"/>
              </a:rPr>
              <a:t>r</a:t>
            </a:r>
            <a:r>
              <a:rPr sz="1451" spc="5" dirty="0">
                <a:solidFill>
                  <a:prstClr val="black"/>
                </a:solidFill>
                <a:latin typeface="Calibri"/>
                <a:cs typeface="Calibri"/>
              </a:rPr>
              <a:t>y</a:t>
            </a:r>
            <a:r>
              <a:rPr sz="1451" dirty="0">
                <a:solidFill>
                  <a:prstClr val="black"/>
                </a:solidFill>
                <a:latin typeface="Calibri"/>
                <a:cs typeface="Calibri"/>
              </a:rPr>
              <a:t> </a:t>
            </a:r>
            <a:r>
              <a:rPr sz="1451" spc="-5" dirty="0">
                <a:solidFill>
                  <a:prstClr val="black"/>
                </a:solidFill>
                <a:latin typeface="Calibri"/>
                <a:cs typeface="Calibri"/>
              </a:rPr>
              <a:t>(</a:t>
            </a:r>
            <a:r>
              <a:rPr lang="en-US" sz="1451" spc="-14" dirty="0">
                <a:solidFill>
                  <a:prstClr val="black"/>
                </a:solidFill>
                <a:latin typeface="Calibri"/>
                <a:cs typeface="Calibri"/>
              </a:rPr>
              <a:t>Machine, </a:t>
            </a:r>
            <a:r>
              <a:rPr lang="en-US" sz="1451" spc="-5" dirty="0">
                <a:solidFill>
                  <a:prstClr val="black"/>
                </a:solidFill>
                <a:latin typeface="Calibri"/>
                <a:cs typeface="Calibri"/>
              </a:rPr>
              <a:t>Building</a:t>
            </a:r>
            <a:r>
              <a:rPr sz="1451" dirty="0">
                <a:solidFill>
                  <a:prstClr val="black"/>
                </a:solidFill>
                <a:latin typeface="Calibri"/>
                <a:cs typeface="Calibri"/>
              </a:rPr>
              <a:t>,</a:t>
            </a:r>
            <a:r>
              <a:rPr lang="en-US" sz="1451" dirty="0">
                <a:solidFill>
                  <a:prstClr val="black"/>
                </a:solidFill>
                <a:latin typeface="Calibri"/>
                <a:cs typeface="Calibri"/>
              </a:rPr>
              <a:t> …</a:t>
            </a:r>
            <a:r>
              <a:rPr sz="1451" dirty="0">
                <a:solidFill>
                  <a:prstClr val="black"/>
                </a:solidFill>
                <a:latin typeface="Calibri"/>
                <a:cs typeface="Calibri"/>
              </a:rPr>
              <a:t>)</a:t>
            </a:r>
            <a:endParaRPr lang="en-US" sz="1451" dirty="0">
              <a:solidFill>
                <a:prstClr val="black"/>
              </a:solidFill>
              <a:latin typeface="Calibri"/>
              <a:cs typeface="Calibri"/>
            </a:endParaRPr>
          </a:p>
        </p:txBody>
      </p:sp>
      <p:sp>
        <p:nvSpPr>
          <p:cNvPr id="153" name="object 153"/>
          <p:cNvSpPr txBox="1"/>
          <p:nvPr/>
        </p:nvSpPr>
        <p:spPr>
          <a:xfrm>
            <a:off x="2606909" y="5797331"/>
            <a:ext cx="8354457" cy="223266"/>
          </a:xfrm>
          <a:prstGeom prst="rect">
            <a:avLst/>
          </a:prstGeom>
          <a:solidFill>
            <a:schemeClr val="bg1">
              <a:lumMod val="75000"/>
            </a:schemeClr>
          </a:solidFill>
        </p:spPr>
        <p:txBody>
          <a:bodyPr vert="horz" wrap="square" lIns="0" tIns="0" rIns="0" bIns="0" rtlCol="0">
            <a:spAutoFit/>
          </a:bodyPr>
          <a:lstStyle/>
          <a:p>
            <a:pPr marL="11516" marR="4607" indent="-576" algn="ctr" defTabSz="829178">
              <a:defRPr/>
            </a:pPr>
            <a:r>
              <a:rPr lang="en-US" sz="1451" spc="-14" dirty="0">
                <a:solidFill>
                  <a:prstClr val="black"/>
                </a:solidFill>
                <a:latin typeface="Calibri"/>
                <a:cs typeface="Calibri"/>
              </a:rPr>
              <a:t>Human being</a:t>
            </a:r>
            <a:r>
              <a:rPr sz="1451" dirty="0">
                <a:solidFill>
                  <a:prstClr val="black"/>
                </a:solidFill>
                <a:latin typeface="Calibri"/>
                <a:cs typeface="Calibri"/>
              </a:rPr>
              <a:t> </a:t>
            </a:r>
            <a:r>
              <a:rPr sz="1451" spc="-5" dirty="0">
                <a:solidFill>
                  <a:prstClr val="black"/>
                </a:solidFill>
                <a:latin typeface="Calibri"/>
                <a:cs typeface="Calibri"/>
              </a:rPr>
              <a:t>(</a:t>
            </a:r>
            <a:r>
              <a:rPr sz="1451" spc="-18" dirty="0">
                <a:solidFill>
                  <a:prstClr val="black"/>
                </a:solidFill>
                <a:latin typeface="Calibri"/>
                <a:cs typeface="Calibri"/>
              </a:rPr>
              <a:t>D</a:t>
            </a:r>
            <a:r>
              <a:rPr sz="1451" spc="23" dirty="0">
                <a:solidFill>
                  <a:prstClr val="black"/>
                </a:solidFill>
                <a:latin typeface="Calibri"/>
                <a:cs typeface="Calibri"/>
              </a:rPr>
              <a:t>e</a:t>
            </a:r>
            <a:r>
              <a:rPr sz="1451" spc="-18" dirty="0">
                <a:solidFill>
                  <a:prstClr val="black"/>
                </a:solidFill>
                <a:latin typeface="Calibri"/>
                <a:cs typeface="Calibri"/>
              </a:rPr>
              <a:t>s</a:t>
            </a:r>
            <a:r>
              <a:rPr sz="1451" spc="-9" dirty="0">
                <a:solidFill>
                  <a:prstClr val="black"/>
                </a:solidFill>
                <a:latin typeface="Calibri"/>
                <a:cs typeface="Calibri"/>
              </a:rPr>
              <a:t>i</a:t>
            </a:r>
            <a:r>
              <a:rPr sz="1451" spc="9" dirty="0">
                <a:solidFill>
                  <a:prstClr val="black"/>
                </a:solidFill>
                <a:latin typeface="Calibri"/>
                <a:cs typeface="Calibri"/>
              </a:rPr>
              <a:t>g</a:t>
            </a:r>
            <a:r>
              <a:rPr sz="1451" spc="-5" dirty="0">
                <a:solidFill>
                  <a:prstClr val="black"/>
                </a:solidFill>
                <a:latin typeface="Calibri"/>
                <a:cs typeface="Calibri"/>
              </a:rPr>
              <a:t>n</a:t>
            </a:r>
            <a:r>
              <a:rPr sz="1451" spc="-14" dirty="0">
                <a:solidFill>
                  <a:prstClr val="black"/>
                </a:solidFill>
                <a:latin typeface="Calibri"/>
                <a:cs typeface="Calibri"/>
              </a:rPr>
              <a:t>e</a:t>
            </a:r>
            <a:r>
              <a:rPr sz="1451" dirty="0">
                <a:solidFill>
                  <a:prstClr val="black"/>
                </a:solidFill>
                <a:latin typeface="Calibri"/>
                <a:cs typeface="Calibri"/>
              </a:rPr>
              <a:t>r,</a:t>
            </a:r>
            <a:r>
              <a:rPr lang="en-US" sz="1451" dirty="0">
                <a:solidFill>
                  <a:prstClr val="black"/>
                </a:solidFill>
                <a:latin typeface="Calibri"/>
                <a:cs typeface="Calibri"/>
              </a:rPr>
              <a:t> </a:t>
            </a:r>
            <a:r>
              <a:rPr lang="en-US" sz="1451" spc="-18" dirty="0">
                <a:solidFill>
                  <a:prstClr val="black"/>
                </a:solidFill>
                <a:latin typeface="Calibri"/>
                <a:cs typeface="Calibri"/>
              </a:rPr>
              <a:t>M</a:t>
            </a:r>
            <a:r>
              <a:rPr sz="1451" spc="5" dirty="0">
                <a:solidFill>
                  <a:prstClr val="black"/>
                </a:solidFill>
                <a:latin typeface="Calibri"/>
                <a:cs typeface="Calibri"/>
              </a:rPr>
              <a:t>a</a:t>
            </a:r>
            <a:r>
              <a:rPr sz="1451" dirty="0">
                <a:solidFill>
                  <a:prstClr val="black"/>
                </a:solidFill>
                <a:latin typeface="Calibri"/>
                <a:cs typeface="Calibri"/>
              </a:rPr>
              <a:t>n</a:t>
            </a:r>
            <a:r>
              <a:rPr sz="1451" spc="5" dirty="0">
                <a:solidFill>
                  <a:prstClr val="black"/>
                </a:solidFill>
                <a:latin typeface="Calibri"/>
                <a:cs typeface="Calibri"/>
              </a:rPr>
              <a:t>a</a:t>
            </a:r>
            <a:r>
              <a:rPr sz="1451" spc="-18" dirty="0">
                <a:solidFill>
                  <a:prstClr val="black"/>
                </a:solidFill>
                <a:latin typeface="Calibri"/>
                <a:cs typeface="Calibri"/>
              </a:rPr>
              <a:t>g</a:t>
            </a:r>
            <a:r>
              <a:rPr sz="1451" spc="23" dirty="0">
                <a:solidFill>
                  <a:prstClr val="black"/>
                </a:solidFill>
                <a:latin typeface="Calibri"/>
                <a:cs typeface="Calibri"/>
              </a:rPr>
              <a:t>e</a:t>
            </a:r>
            <a:r>
              <a:rPr sz="1451" spc="-14" dirty="0">
                <a:solidFill>
                  <a:prstClr val="black"/>
                </a:solidFill>
                <a:latin typeface="Calibri"/>
                <a:cs typeface="Calibri"/>
              </a:rPr>
              <a:t>r</a:t>
            </a:r>
            <a:r>
              <a:rPr sz="1451" dirty="0">
                <a:solidFill>
                  <a:prstClr val="black"/>
                </a:solidFill>
                <a:latin typeface="Calibri"/>
                <a:cs typeface="Calibri"/>
              </a:rPr>
              <a:t>, </a:t>
            </a:r>
            <a:r>
              <a:rPr lang="en-US" sz="1451" spc="-9" dirty="0">
                <a:solidFill>
                  <a:prstClr val="black"/>
                </a:solidFill>
                <a:latin typeface="Calibri"/>
                <a:cs typeface="Calibri"/>
              </a:rPr>
              <a:t>Machinist</a:t>
            </a:r>
            <a:r>
              <a:rPr sz="1451" spc="-5" dirty="0">
                <a:solidFill>
                  <a:prstClr val="black"/>
                </a:solidFill>
                <a:latin typeface="Calibri"/>
                <a:cs typeface="Calibri"/>
              </a:rPr>
              <a:t>,</a:t>
            </a:r>
            <a:r>
              <a:rPr lang="en-US" sz="1451" spc="-5" dirty="0">
                <a:solidFill>
                  <a:prstClr val="black"/>
                </a:solidFill>
                <a:latin typeface="Calibri"/>
                <a:cs typeface="Calibri"/>
              </a:rPr>
              <a:t> Maintenance Engineer, User, … </a:t>
            </a:r>
            <a:r>
              <a:rPr sz="1451" spc="416" dirty="0">
                <a:solidFill>
                  <a:prstClr val="black"/>
                </a:solidFill>
                <a:latin typeface="Calibri"/>
                <a:cs typeface="Calibri"/>
              </a:rPr>
              <a:t> </a:t>
            </a:r>
            <a:r>
              <a:rPr sz="1451" dirty="0">
                <a:solidFill>
                  <a:prstClr val="black"/>
                </a:solidFill>
                <a:latin typeface="Calibri"/>
                <a:cs typeface="Calibri"/>
              </a:rPr>
              <a:t>)</a:t>
            </a:r>
          </a:p>
        </p:txBody>
      </p:sp>
      <p:sp>
        <p:nvSpPr>
          <p:cNvPr id="155" name="object 155"/>
          <p:cNvSpPr txBox="1"/>
          <p:nvPr/>
        </p:nvSpPr>
        <p:spPr>
          <a:xfrm>
            <a:off x="2606909" y="6400224"/>
            <a:ext cx="8354458" cy="223266"/>
          </a:xfrm>
          <a:prstGeom prst="rect">
            <a:avLst/>
          </a:prstGeom>
          <a:solidFill>
            <a:schemeClr val="bg1">
              <a:lumMod val="75000"/>
            </a:schemeClr>
          </a:solidFill>
          <a:ln w="4767">
            <a:solidFill>
              <a:srgbClr val="C7C7C7"/>
            </a:solidFill>
          </a:ln>
        </p:spPr>
        <p:txBody>
          <a:bodyPr vert="horz" wrap="square" lIns="0" tIns="0" rIns="0" bIns="0" rtlCol="0">
            <a:spAutoFit/>
          </a:bodyPr>
          <a:lstStyle/>
          <a:p>
            <a:pPr marR="123225" algn="ctr" defTabSz="829178">
              <a:defRPr/>
            </a:pPr>
            <a:r>
              <a:rPr sz="1451" spc="-9">
                <a:solidFill>
                  <a:prstClr val="black"/>
                </a:solidFill>
                <a:latin typeface="Calibri"/>
                <a:cs typeface="Calibri"/>
              </a:rPr>
              <a:t>U</a:t>
            </a:r>
            <a:r>
              <a:rPr sz="1451" spc="5">
                <a:solidFill>
                  <a:prstClr val="black"/>
                </a:solidFill>
                <a:latin typeface="Calibri"/>
                <a:cs typeface="Calibri"/>
              </a:rPr>
              <a:t>t</a:t>
            </a:r>
            <a:r>
              <a:rPr sz="1451" spc="-14">
                <a:solidFill>
                  <a:prstClr val="black"/>
                </a:solidFill>
                <a:latin typeface="Calibri"/>
                <a:cs typeface="Calibri"/>
              </a:rPr>
              <a:t>i</a:t>
            </a:r>
            <a:r>
              <a:rPr sz="1451" spc="-9">
                <a:solidFill>
                  <a:prstClr val="black"/>
                </a:solidFill>
                <a:latin typeface="Calibri"/>
                <a:cs typeface="Calibri"/>
              </a:rPr>
              <a:t>li</a:t>
            </a:r>
            <a:r>
              <a:rPr sz="1451" spc="5">
                <a:solidFill>
                  <a:prstClr val="black"/>
                </a:solidFill>
                <a:latin typeface="Calibri"/>
                <a:cs typeface="Calibri"/>
              </a:rPr>
              <a:t>t</a:t>
            </a:r>
            <a:r>
              <a:rPr lang="en-US" sz="1451" spc="-14">
                <a:solidFill>
                  <a:prstClr val="black"/>
                </a:solidFill>
                <a:latin typeface="Calibri"/>
                <a:cs typeface="Calibri"/>
              </a:rPr>
              <a:t>y Supply System</a:t>
            </a:r>
            <a:r>
              <a:rPr sz="1451">
                <a:solidFill>
                  <a:prstClr val="black"/>
                </a:solidFill>
                <a:latin typeface="Calibri"/>
                <a:cs typeface="Calibri"/>
              </a:rPr>
              <a:t> </a:t>
            </a:r>
            <a:r>
              <a:rPr sz="1451" spc="-5">
                <a:solidFill>
                  <a:prstClr val="black"/>
                </a:solidFill>
                <a:latin typeface="Calibri"/>
                <a:cs typeface="Calibri"/>
              </a:rPr>
              <a:t>(En</a:t>
            </a:r>
            <a:r>
              <a:rPr sz="1451" spc="-14">
                <a:solidFill>
                  <a:prstClr val="black"/>
                </a:solidFill>
                <a:latin typeface="Calibri"/>
                <a:cs typeface="Calibri"/>
              </a:rPr>
              <a:t>e</a:t>
            </a:r>
            <a:r>
              <a:rPr sz="1451" spc="18">
                <a:solidFill>
                  <a:prstClr val="black"/>
                </a:solidFill>
                <a:latin typeface="Calibri"/>
                <a:cs typeface="Calibri"/>
              </a:rPr>
              <a:t>r</a:t>
            </a:r>
            <a:r>
              <a:rPr sz="1451" spc="-23">
                <a:solidFill>
                  <a:prstClr val="black"/>
                </a:solidFill>
                <a:latin typeface="Calibri"/>
                <a:cs typeface="Calibri"/>
              </a:rPr>
              <a:t>g</a:t>
            </a:r>
            <a:r>
              <a:rPr sz="1451" spc="9">
                <a:solidFill>
                  <a:prstClr val="black"/>
                </a:solidFill>
                <a:latin typeface="Calibri"/>
                <a:cs typeface="Calibri"/>
              </a:rPr>
              <a:t>y</a:t>
            </a:r>
            <a:r>
              <a:rPr lang="en-US" sz="1451" spc="9">
                <a:solidFill>
                  <a:prstClr val="black"/>
                </a:solidFill>
                <a:latin typeface="Calibri"/>
                <a:cs typeface="Calibri"/>
              </a:rPr>
              <a:t>, </a:t>
            </a:r>
            <a:r>
              <a:rPr lang="en-US" sz="1451" spc="-9">
                <a:solidFill>
                  <a:prstClr val="black"/>
                </a:solidFill>
                <a:latin typeface="Calibri"/>
                <a:cs typeface="Calibri"/>
              </a:rPr>
              <a:t>W</a:t>
            </a:r>
            <a:r>
              <a:rPr sz="1451" spc="5">
                <a:solidFill>
                  <a:prstClr val="black"/>
                </a:solidFill>
                <a:latin typeface="Calibri"/>
                <a:cs typeface="Calibri"/>
              </a:rPr>
              <a:t>at</a:t>
            </a:r>
            <a:r>
              <a:rPr sz="1451" spc="-14">
                <a:solidFill>
                  <a:prstClr val="black"/>
                </a:solidFill>
                <a:latin typeface="Calibri"/>
                <a:cs typeface="Calibri"/>
              </a:rPr>
              <a:t>e</a:t>
            </a:r>
            <a:r>
              <a:rPr sz="1451">
                <a:solidFill>
                  <a:prstClr val="black"/>
                </a:solidFill>
                <a:latin typeface="Calibri"/>
                <a:cs typeface="Calibri"/>
              </a:rPr>
              <a:t>r,</a:t>
            </a:r>
            <a:r>
              <a:rPr lang="en-US" sz="1451">
                <a:solidFill>
                  <a:prstClr val="black"/>
                </a:solidFill>
                <a:latin typeface="Calibri"/>
                <a:cs typeface="Calibri"/>
              </a:rPr>
              <a:t> Data … </a:t>
            </a:r>
            <a:r>
              <a:rPr sz="1451" spc="-5">
                <a:solidFill>
                  <a:prstClr val="black"/>
                </a:solidFill>
                <a:latin typeface="Calibri"/>
                <a:cs typeface="Calibri"/>
              </a:rPr>
              <a:t> </a:t>
            </a:r>
            <a:r>
              <a:rPr sz="1451" spc="416">
                <a:solidFill>
                  <a:prstClr val="black"/>
                </a:solidFill>
                <a:latin typeface="Calibri"/>
                <a:cs typeface="Calibri"/>
              </a:rPr>
              <a:t> </a:t>
            </a:r>
            <a:r>
              <a:rPr sz="1451" dirty="0">
                <a:solidFill>
                  <a:prstClr val="black"/>
                </a:solidFill>
                <a:latin typeface="Calibri"/>
                <a:cs typeface="Calibri"/>
              </a:rPr>
              <a:t>)</a:t>
            </a:r>
            <a:endParaRPr sz="1451">
              <a:solidFill>
                <a:prstClr val="black"/>
              </a:solidFill>
              <a:latin typeface="Calibri"/>
              <a:cs typeface="Calibri"/>
            </a:endParaRPr>
          </a:p>
        </p:txBody>
      </p:sp>
      <p:sp>
        <p:nvSpPr>
          <p:cNvPr id="157" name="object 157"/>
          <p:cNvSpPr txBox="1"/>
          <p:nvPr/>
        </p:nvSpPr>
        <p:spPr>
          <a:xfrm>
            <a:off x="2033600" y="4248759"/>
            <a:ext cx="2080259" cy="390876"/>
          </a:xfrm>
          <a:prstGeom prst="rect">
            <a:avLst/>
          </a:prstGeom>
          <a:solidFill>
            <a:schemeClr val="tx2">
              <a:lumMod val="40000"/>
              <a:lumOff val="60000"/>
            </a:schemeClr>
          </a:solidFill>
          <a:ln w="4767">
            <a:solidFill>
              <a:srgbClr val="C7C7C7"/>
            </a:solidFill>
          </a:ln>
        </p:spPr>
        <p:txBody>
          <a:bodyPr vert="horz" wrap="square" lIns="0" tIns="0" rIns="0" bIns="0" rtlCol="0">
            <a:spAutoFit/>
          </a:bodyPr>
          <a:lstStyle/>
          <a:p>
            <a:pPr marL="1727" algn="ctr" defTabSz="829178">
              <a:defRPr/>
            </a:pPr>
            <a:r>
              <a:rPr sz="1270" spc="-5" dirty="0">
                <a:solidFill>
                  <a:prstClr val="black"/>
                </a:solidFill>
                <a:latin typeface="Calibri"/>
                <a:cs typeface="Calibri"/>
              </a:rPr>
              <a:t>T</a:t>
            </a:r>
            <a:r>
              <a:rPr sz="1270" spc="-14" dirty="0">
                <a:solidFill>
                  <a:prstClr val="black"/>
                </a:solidFill>
                <a:latin typeface="Calibri"/>
                <a:cs typeface="Calibri"/>
              </a:rPr>
              <a:t>e</a:t>
            </a:r>
            <a:r>
              <a:rPr sz="1270" spc="23" dirty="0">
                <a:solidFill>
                  <a:prstClr val="black"/>
                </a:solidFill>
                <a:latin typeface="Calibri"/>
                <a:cs typeface="Calibri"/>
              </a:rPr>
              <a:t>c</a:t>
            </a:r>
            <a:r>
              <a:rPr sz="1270" spc="-5" dirty="0">
                <a:solidFill>
                  <a:prstClr val="black"/>
                </a:solidFill>
                <a:latin typeface="Calibri"/>
                <a:cs typeface="Calibri"/>
              </a:rPr>
              <a:t>hn</a:t>
            </a:r>
            <a:r>
              <a:rPr sz="1270" spc="-9" dirty="0">
                <a:solidFill>
                  <a:prstClr val="black"/>
                </a:solidFill>
                <a:latin typeface="Calibri"/>
                <a:cs typeface="Calibri"/>
              </a:rPr>
              <a:t>i</a:t>
            </a:r>
            <a:r>
              <a:rPr sz="1270" spc="-14" dirty="0">
                <a:solidFill>
                  <a:prstClr val="black"/>
                </a:solidFill>
                <a:latin typeface="Calibri"/>
                <a:cs typeface="Calibri"/>
              </a:rPr>
              <a:t>c</a:t>
            </a:r>
            <a:r>
              <a:rPr sz="1270" dirty="0">
                <a:solidFill>
                  <a:prstClr val="black"/>
                </a:solidFill>
                <a:latin typeface="Calibri"/>
                <a:cs typeface="Calibri"/>
              </a:rPr>
              <a:t>al</a:t>
            </a:r>
          </a:p>
          <a:p>
            <a:pPr marL="576" algn="ctr" defTabSz="829178">
              <a:defRPr/>
            </a:pPr>
            <a:r>
              <a:rPr sz="1270" spc="-18" dirty="0">
                <a:solidFill>
                  <a:prstClr val="black"/>
                </a:solidFill>
                <a:latin typeface="Calibri"/>
                <a:cs typeface="Calibri"/>
              </a:rPr>
              <a:t>D</a:t>
            </a:r>
            <a:r>
              <a:rPr sz="1270" spc="-9" dirty="0">
                <a:solidFill>
                  <a:prstClr val="black"/>
                </a:solidFill>
                <a:latin typeface="Calibri"/>
                <a:cs typeface="Calibri"/>
              </a:rPr>
              <a:t>o</a:t>
            </a:r>
            <a:r>
              <a:rPr sz="1270" spc="18" dirty="0">
                <a:solidFill>
                  <a:prstClr val="black"/>
                </a:solidFill>
                <a:latin typeface="Calibri"/>
                <a:cs typeface="Calibri"/>
              </a:rPr>
              <a:t>c</a:t>
            </a:r>
            <a:r>
              <a:rPr sz="1270" spc="-5" dirty="0">
                <a:solidFill>
                  <a:prstClr val="black"/>
                </a:solidFill>
                <a:latin typeface="Calibri"/>
                <a:cs typeface="Calibri"/>
              </a:rPr>
              <a:t>u</a:t>
            </a:r>
            <a:r>
              <a:rPr sz="1270" spc="-14" dirty="0">
                <a:solidFill>
                  <a:prstClr val="black"/>
                </a:solidFill>
                <a:latin typeface="Calibri"/>
                <a:cs typeface="Calibri"/>
              </a:rPr>
              <a:t>me</a:t>
            </a:r>
            <a:r>
              <a:rPr sz="1270" spc="-5" dirty="0">
                <a:solidFill>
                  <a:prstClr val="black"/>
                </a:solidFill>
                <a:latin typeface="Calibri"/>
                <a:cs typeface="Calibri"/>
              </a:rPr>
              <a:t>n</a:t>
            </a:r>
            <a:r>
              <a:rPr sz="1270" spc="5" dirty="0">
                <a:solidFill>
                  <a:prstClr val="black"/>
                </a:solidFill>
                <a:latin typeface="Calibri"/>
                <a:cs typeface="Calibri"/>
              </a:rPr>
              <a:t>ta</a:t>
            </a:r>
            <a:r>
              <a:rPr sz="1270" dirty="0">
                <a:solidFill>
                  <a:prstClr val="black"/>
                </a:solidFill>
                <a:latin typeface="Calibri"/>
                <a:cs typeface="Calibri"/>
              </a:rPr>
              <a:t>t</a:t>
            </a:r>
            <a:r>
              <a:rPr sz="1270" spc="-9" dirty="0">
                <a:solidFill>
                  <a:prstClr val="black"/>
                </a:solidFill>
                <a:latin typeface="Calibri"/>
                <a:cs typeface="Calibri"/>
              </a:rPr>
              <a:t>io</a:t>
            </a:r>
            <a:r>
              <a:rPr sz="1270" spc="5" dirty="0">
                <a:solidFill>
                  <a:prstClr val="black"/>
                </a:solidFill>
                <a:latin typeface="Calibri"/>
                <a:cs typeface="Calibri"/>
              </a:rPr>
              <a:t>n</a:t>
            </a:r>
            <a:endParaRPr sz="1270" dirty="0">
              <a:solidFill>
                <a:prstClr val="black"/>
              </a:solidFill>
              <a:latin typeface="Calibri"/>
              <a:cs typeface="Calibri"/>
            </a:endParaRPr>
          </a:p>
        </p:txBody>
      </p:sp>
      <p:sp>
        <p:nvSpPr>
          <p:cNvPr id="158" name="object 158"/>
          <p:cNvSpPr/>
          <p:nvPr/>
        </p:nvSpPr>
        <p:spPr>
          <a:xfrm>
            <a:off x="4481059" y="2570685"/>
            <a:ext cx="282727" cy="1333596"/>
          </a:xfrm>
          <a:custGeom>
            <a:avLst/>
            <a:gdLst/>
            <a:ahLst/>
            <a:cxnLst/>
            <a:rect l="l" t="t" r="r" b="b"/>
            <a:pathLst>
              <a:path w="311785" h="1470660">
                <a:moveTo>
                  <a:pt x="0" y="0"/>
                </a:moveTo>
                <a:lnTo>
                  <a:pt x="1105" y="57128"/>
                </a:lnTo>
                <a:lnTo>
                  <a:pt x="4310" y="118810"/>
                </a:lnTo>
                <a:lnTo>
                  <a:pt x="9442" y="184449"/>
                </a:lnTo>
                <a:lnTo>
                  <a:pt x="16331" y="253451"/>
                </a:lnTo>
                <a:lnTo>
                  <a:pt x="24806" y="325221"/>
                </a:lnTo>
                <a:lnTo>
                  <a:pt x="34698" y="399164"/>
                </a:lnTo>
                <a:lnTo>
                  <a:pt x="45834" y="474685"/>
                </a:lnTo>
                <a:lnTo>
                  <a:pt x="58046" y="551190"/>
                </a:lnTo>
                <a:lnTo>
                  <a:pt x="71161" y="628083"/>
                </a:lnTo>
                <a:lnTo>
                  <a:pt x="85010" y="704770"/>
                </a:lnTo>
                <a:lnTo>
                  <a:pt x="99422" y="780656"/>
                </a:lnTo>
                <a:lnTo>
                  <a:pt x="114226" y="855146"/>
                </a:lnTo>
                <a:lnTo>
                  <a:pt x="129252" y="927646"/>
                </a:lnTo>
                <a:lnTo>
                  <a:pt x="144330" y="997560"/>
                </a:lnTo>
                <a:lnTo>
                  <a:pt x="159287" y="1064293"/>
                </a:lnTo>
                <a:lnTo>
                  <a:pt x="173955" y="1127252"/>
                </a:lnTo>
                <a:lnTo>
                  <a:pt x="188162" y="1185840"/>
                </a:lnTo>
                <a:lnTo>
                  <a:pt x="201738" y="1239463"/>
                </a:lnTo>
                <a:lnTo>
                  <a:pt x="214512" y="1287527"/>
                </a:lnTo>
                <a:lnTo>
                  <a:pt x="226313" y="1329435"/>
                </a:lnTo>
                <a:lnTo>
                  <a:pt x="241615" y="1378883"/>
                </a:lnTo>
                <a:lnTo>
                  <a:pt x="255146" y="1415672"/>
                </a:lnTo>
                <a:lnTo>
                  <a:pt x="273541" y="1450833"/>
                </a:lnTo>
                <a:lnTo>
                  <a:pt x="304508" y="1470173"/>
                </a:lnTo>
                <a:lnTo>
                  <a:pt x="311476" y="1470060"/>
                </a:lnTo>
              </a:path>
            </a:pathLst>
          </a:custGeom>
          <a:ln w="12700">
            <a:solidFill>
              <a:srgbClr val="5B9BD4"/>
            </a:solidFill>
          </a:ln>
        </p:spPr>
        <p:txBody>
          <a:bodyPr wrap="square" lIns="0" tIns="0" rIns="0" bIns="0" rtlCol="0"/>
          <a:lstStyle/>
          <a:p>
            <a:pPr defTabSz="829178">
              <a:defRPr/>
            </a:pPr>
            <a:endParaRPr sz="1632">
              <a:solidFill>
                <a:prstClr val="black"/>
              </a:solidFill>
              <a:latin typeface="Calibri"/>
            </a:endParaRPr>
          </a:p>
        </p:txBody>
      </p:sp>
      <p:sp>
        <p:nvSpPr>
          <p:cNvPr id="159" name="object 159"/>
          <p:cNvSpPr/>
          <p:nvPr/>
        </p:nvSpPr>
        <p:spPr>
          <a:xfrm>
            <a:off x="4753766" y="3864433"/>
            <a:ext cx="86373" cy="80615"/>
          </a:xfrm>
          <a:custGeom>
            <a:avLst/>
            <a:gdLst/>
            <a:ahLst/>
            <a:cxnLst/>
            <a:rect l="l" t="t" r="r" b="b"/>
            <a:pathLst>
              <a:path w="95250" h="88900">
                <a:moveTo>
                  <a:pt x="0" y="0"/>
                </a:moveTo>
                <a:lnTo>
                  <a:pt x="13843" y="88391"/>
                </a:lnTo>
                <a:lnTo>
                  <a:pt x="95250" y="30479"/>
                </a:lnTo>
                <a:lnTo>
                  <a:pt x="0" y="0"/>
                </a:lnTo>
                <a:close/>
              </a:path>
            </a:pathLst>
          </a:custGeom>
          <a:solidFill>
            <a:schemeClr val="accent6"/>
          </a:solidFill>
          <a:ln>
            <a:solidFill>
              <a:schemeClr val="accent1"/>
            </a:solidFill>
          </a:ln>
        </p:spPr>
        <p:txBody>
          <a:bodyPr wrap="square" lIns="0" tIns="0" rIns="0" bIns="0" rtlCol="0"/>
          <a:lstStyle/>
          <a:p>
            <a:pPr defTabSz="829178">
              <a:defRPr/>
            </a:pPr>
            <a:endParaRPr sz="1632">
              <a:solidFill>
                <a:prstClr val="black"/>
              </a:solidFill>
              <a:latin typeface="Calibri"/>
            </a:endParaRPr>
          </a:p>
        </p:txBody>
      </p:sp>
      <p:sp>
        <p:nvSpPr>
          <p:cNvPr id="160" name="object 160"/>
          <p:cNvSpPr/>
          <p:nvPr/>
        </p:nvSpPr>
        <p:spPr>
          <a:xfrm>
            <a:off x="4367508" y="3239672"/>
            <a:ext cx="414014" cy="110557"/>
          </a:xfrm>
          <a:custGeom>
            <a:avLst/>
            <a:gdLst/>
            <a:ahLst/>
            <a:cxnLst/>
            <a:rect l="l" t="t" r="r" b="b"/>
            <a:pathLst>
              <a:path w="456564" h="121920">
                <a:moveTo>
                  <a:pt x="0" y="121918"/>
                </a:moveTo>
                <a:lnTo>
                  <a:pt x="456450" y="121918"/>
                </a:lnTo>
                <a:lnTo>
                  <a:pt x="456450" y="0"/>
                </a:lnTo>
                <a:lnTo>
                  <a:pt x="0" y="0"/>
                </a:lnTo>
                <a:lnTo>
                  <a:pt x="0" y="121918"/>
                </a:lnTo>
                <a:close/>
              </a:path>
            </a:pathLst>
          </a:custGeom>
          <a:solidFill>
            <a:schemeClr val="bg1"/>
          </a:solidFill>
          <a:ln>
            <a:noFill/>
          </a:ln>
        </p:spPr>
        <p:txBody>
          <a:bodyPr wrap="square" lIns="0" tIns="0" rIns="0" bIns="0" rtlCol="0"/>
          <a:lstStyle/>
          <a:p>
            <a:pPr defTabSz="829178">
              <a:defRPr/>
            </a:pPr>
            <a:endParaRPr sz="1632">
              <a:solidFill>
                <a:prstClr val="black"/>
              </a:solidFill>
              <a:latin typeface="Calibri"/>
            </a:endParaRPr>
          </a:p>
        </p:txBody>
      </p:sp>
      <p:sp>
        <p:nvSpPr>
          <p:cNvPr id="161" name="object 161"/>
          <p:cNvSpPr txBox="1"/>
          <p:nvPr/>
        </p:nvSpPr>
        <p:spPr>
          <a:xfrm>
            <a:off x="4357028" y="3245357"/>
            <a:ext cx="437622" cy="104644"/>
          </a:xfrm>
          <a:prstGeom prst="rect">
            <a:avLst/>
          </a:prstGeom>
          <a:solidFill>
            <a:schemeClr val="bg1"/>
          </a:solidFill>
          <a:ln>
            <a:noFill/>
          </a:ln>
        </p:spPr>
        <p:txBody>
          <a:bodyPr vert="horz" wrap="square" lIns="0" tIns="0" rIns="0" bIns="0" rtlCol="0">
            <a:spAutoFit/>
          </a:bodyPr>
          <a:lstStyle/>
          <a:p>
            <a:pPr marL="11516" defTabSz="829178">
              <a:defRPr/>
            </a:pPr>
            <a:r>
              <a:rPr sz="680" spc="14" dirty="0">
                <a:solidFill>
                  <a:prstClr val="black"/>
                </a:solidFill>
                <a:latin typeface="Calibri"/>
                <a:cs typeface="Calibri"/>
              </a:rPr>
              <a:t>H</a:t>
            </a:r>
            <a:r>
              <a:rPr sz="680" spc="41" dirty="0">
                <a:solidFill>
                  <a:prstClr val="black"/>
                </a:solidFill>
                <a:latin typeface="Calibri"/>
                <a:cs typeface="Calibri"/>
              </a:rPr>
              <a:t>a</a:t>
            </a:r>
            <a:r>
              <a:rPr sz="680" spc="9" dirty="0">
                <a:solidFill>
                  <a:prstClr val="black"/>
                </a:solidFill>
                <a:latin typeface="Calibri"/>
                <a:cs typeface="Calibri"/>
              </a:rPr>
              <a:t>s</a:t>
            </a:r>
            <a:r>
              <a:rPr sz="680" spc="5" dirty="0">
                <a:solidFill>
                  <a:prstClr val="black"/>
                </a:solidFill>
                <a:latin typeface="Calibri"/>
                <a:cs typeface="Calibri"/>
              </a:rPr>
              <a:t> </a:t>
            </a:r>
            <a:r>
              <a:rPr sz="680" spc="14" dirty="0">
                <a:solidFill>
                  <a:prstClr val="black"/>
                </a:solidFill>
                <a:latin typeface="Calibri"/>
                <a:cs typeface="Calibri"/>
              </a:rPr>
              <a:t>o</a:t>
            </a:r>
            <a:r>
              <a:rPr sz="680" spc="9" dirty="0">
                <a:solidFill>
                  <a:prstClr val="black"/>
                </a:solidFill>
                <a:latin typeface="Calibri"/>
                <a:cs typeface="Calibri"/>
              </a:rPr>
              <a:t>utp</a:t>
            </a:r>
            <a:r>
              <a:rPr sz="680" spc="45" dirty="0">
                <a:solidFill>
                  <a:prstClr val="black"/>
                </a:solidFill>
                <a:latin typeface="Calibri"/>
                <a:cs typeface="Calibri"/>
              </a:rPr>
              <a:t>u</a:t>
            </a:r>
            <a:r>
              <a:rPr sz="680" spc="9" dirty="0">
                <a:solidFill>
                  <a:prstClr val="black"/>
                </a:solidFill>
                <a:latin typeface="Calibri"/>
                <a:cs typeface="Calibri"/>
              </a:rPr>
              <a:t>t</a:t>
            </a:r>
            <a:endParaRPr sz="680">
              <a:solidFill>
                <a:prstClr val="black"/>
              </a:solidFill>
              <a:latin typeface="Calibri"/>
              <a:cs typeface="Calibri"/>
            </a:endParaRPr>
          </a:p>
        </p:txBody>
      </p:sp>
      <p:cxnSp>
        <p:nvCxnSpPr>
          <p:cNvPr id="163" name="Straight Connector 162"/>
          <p:cNvCxnSpPr/>
          <p:nvPr/>
        </p:nvCxnSpPr>
        <p:spPr>
          <a:xfrm>
            <a:off x="1243975" y="3540266"/>
            <a:ext cx="9793274"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64" name="Straight Connector 163"/>
          <p:cNvCxnSpPr/>
          <p:nvPr/>
        </p:nvCxnSpPr>
        <p:spPr>
          <a:xfrm>
            <a:off x="1275182" y="5087358"/>
            <a:ext cx="9793274" cy="1"/>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165" name="TextBox 164"/>
          <p:cNvSpPr txBox="1"/>
          <p:nvPr/>
        </p:nvSpPr>
        <p:spPr>
          <a:xfrm rot="16200000">
            <a:off x="680467" y="1712246"/>
            <a:ext cx="2098225" cy="427168"/>
          </a:xfrm>
          <a:prstGeom prst="rect">
            <a:avLst/>
          </a:prstGeom>
          <a:noFill/>
        </p:spPr>
        <p:txBody>
          <a:bodyPr wrap="square" rtlCol="0">
            <a:spAutoFit/>
          </a:bodyPr>
          <a:lstStyle/>
          <a:p>
            <a:pPr algn="ctr" defTabSz="829178">
              <a:defRPr/>
            </a:pPr>
            <a:r>
              <a:rPr lang="fr-CH" sz="2176" b="1" dirty="0" err="1">
                <a:solidFill>
                  <a:srgbClr val="B48900"/>
                </a:solidFill>
                <a:latin typeface="Calibri"/>
              </a:rPr>
              <a:t>Process</a:t>
            </a:r>
            <a:endParaRPr lang="en-GB" sz="2176" b="1" dirty="0">
              <a:solidFill>
                <a:srgbClr val="B48900"/>
              </a:solidFill>
              <a:latin typeface="Calibri"/>
            </a:endParaRPr>
          </a:p>
        </p:txBody>
      </p:sp>
      <p:sp>
        <p:nvSpPr>
          <p:cNvPr id="166" name="TextBox 165"/>
          <p:cNvSpPr txBox="1"/>
          <p:nvPr/>
        </p:nvSpPr>
        <p:spPr>
          <a:xfrm rot="16200000">
            <a:off x="821933" y="3866605"/>
            <a:ext cx="1599884" cy="650691"/>
          </a:xfrm>
          <a:prstGeom prst="rect">
            <a:avLst/>
          </a:prstGeom>
          <a:noFill/>
        </p:spPr>
        <p:txBody>
          <a:bodyPr wrap="square" rtlCol="0">
            <a:spAutoFit/>
          </a:bodyPr>
          <a:lstStyle/>
          <a:p>
            <a:pPr algn="ctr" defTabSz="829178">
              <a:defRPr/>
            </a:pPr>
            <a:r>
              <a:rPr lang="fr-CH" sz="1814" b="1" dirty="0">
                <a:solidFill>
                  <a:srgbClr val="1F497D">
                    <a:lumMod val="60000"/>
                    <a:lumOff val="40000"/>
                  </a:srgbClr>
                </a:solidFill>
                <a:latin typeface="Calibri"/>
              </a:rPr>
              <a:t>Information</a:t>
            </a:r>
            <a:br>
              <a:rPr lang="fr-CH" sz="1814" b="1">
                <a:solidFill>
                  <a:srgbClr val="1F497D">
                    <a:lumMod val="60000"/>
                    <a:lumOff val="40000"/>
                  </a:srgbClr>
                </a:solidFill>
                <a:latin typeface="Calibri"/>
              </a:rPr>
            </a:br>
            <a:r>
              <a:rPr lang="fr-CH" sz="1814" b="1">
                <a:solidFill>
                  <a:srgbClr val="1F497D">
                    <a:lumMod val="60000"/>
                    <a:lumOff val="40000"/>
                  </a:srgbClr>
                </a:solidFill>
                <a:latin typeface="Calibri"/>
              </a:rPr>
              <a:t>Entity</a:t>
            </a:r>
            <a:endParaRPr lang="en-GB" sz="1814" b="1" dirty="0">
              <a:solidFill>
                <a:srgbClr val="1F497D">
                  <a:lumMod val="60000"/>
                  <a:lumOff val="40000"/>
                </a:srgbClr>
              </a:solidFill>
              <a:latin typeface="Calibri"/>
            </a:endParaRPr>
          </a:p>
        </p:txBody>
      </p:sp>
      <p:sp>
        <p:nvSpPr>
          <p:cNvPr id="167" name="TextBox 166"/>
          <p:cNvSpPr txBox="1"/>
          <p:nvPr/>
        </p:nvSpPr>
        <p:spPr>
          <a:xfrm rot="16200000">
            <a:off x="759282" y="5760553"/>
            <a:ext cx="1795556" cy="399340"/>
          </a:xfrm>
          <a:prstGeom prst="rect">
            <a:avLst/>
          </a:prstGeom>
          <a:noFill/>
        </p:spPr>
        <p:txBody>
          <a:bodyPr wrap="square" rtlCol="0">
            <a:spAutoFit/>
          </a:bodyPr>
          <a:lstStyle/>
          <a:p>
            <a:pPr algn="ctr" defTabSz="829178">
              <a:defRPr/>
            </a:pPr>
            <a:r>
              <a:rPr lang="fr-CH" sz="1995" b="1" dirty="0" err="1">
                <a:solidFill>
                  <a:prstClr val="white">
                    <a:lumMod val="50000"/>
                  </a:prstClr>
                </a:solidFill>
                <a:latin typeface="Calibri"/>
              </a:rPr>
              <a:t>Material</a:t>
            </a:r>
            <a:r>
              <a:rPr lang="fr-CH" sz="1995" b="1" dirty="0">
                <a:solidFill>
                  <a:prstClr val="white">
                    <a:lumMod val="50000"/>
                  </a:prstClr>
                </a:solidFill>
                <a:latin typeface="Calibri"/>
              </a:rPr>
              <a:t> Entity</a:t>
            </a:r>
            <a:endParaRPr lang="en-GB" sz="1995" b="1" dirty="0">
              <a:solidFill>
                <a:prstClr val="white">
                  <a:lumMod val="50000"/>
                </a:prstClr>
              </a:solidFill>
              <a:latin typeface="Calibri"/>
            </a:endParaRPr>
          </a:p>
        </p:txBody>
      </p:sp>
      <p:sp>
        <p:nvSpPr>
          <p:cNvPr id="169" name="object 4"/>
          <p:cNvSpPr/>
          <p:nvPr/>
        </p:nvSpPr>
        <p:spPr>
          <a:xfrm>
            <a:off x="5917612" y="319580"/>
            <a:ext cx="1457395" cy="329383"/>
          </a:xfrm>
          <a:custGeom>
            <a:avLst/>
            <a:gdLst/>
            <a:ahLst/>
            <a:cxnLst/>
            <a:rect l="l" t="t" r="r" b="b"/>
            <a:pathLst>
              <a:path w="1440179" h="491490">
                <a:moveTo>
                  <a:pt x="0" y="491401"/>
                </a:moveTo>
                <a:lnTo>
                  <a:pt x="1440052" y="491401"/>
                </a:lnTo>
                <a:lnTo>
                  <a:pt x="1440052" y="0"/>
                </a:lnTo>
                <a:lnTo>
                  <a:pt x="0" y="0"/>
                </a:lnTo>
                <a:lnTo>
                  <a:pt x="0" y="491401"/>
                </a:lnTo>
                <a:close/>
              </a:path>
            </a:pathLst>
          </a:custGeom>
          <a:solidFill>
            <a:srgbClr val="FFC000"/>
          </a:solidFill>
        </p:spPr>
        <p:txBody>
          <a:bodyPr wrap="square" lIns="0" tIns="0" rIns="0" bIns="0" rtlCol="0"/>
          <a:lstStyle/>
          <a:p>
            <a:pPr defTabSz="829178">
              <a:defRPr/>
            </a:pPr>
            <a:endParaRPr sz="1814">
              <a:solidFill>
                <a:prstClr val="black"/>
              </a:solidFill>
              <a:latin typeface="Calibri"/>
            </a:endParaRPr>
          </a:p>
        </p:txBody>
      </p:sp>
      <p:sp>
        <p:nvSpPr>
          <p:cNvPr id="170" name="object 6"/>
          <p:cNvSpPr txBox="1"/>
          <p:nvPr/>
        </p:nvSpPr>
        <p:spPr>
          <a:xfrm>
            <a:off x="5917612" y="375898"/>
            <a:ext cx="1384269" cy="223266"/>
          </a:xfrm>
          <a:prstGeom prst="rect">
            <a:avLst/>
          </a:prstGeom>
          <a:solidFill>
            <a:srgbClr val="FFC000"/>
          </a:solidFill>
        </p:spPr>
        <p:txBody>
          <a:bodyPr vert="horz" wrap="square" lIns="0" tIns="0" rIns="0" bIns="0" rtlCol="0">
            <a:spAutoFit/>
          </a:bodyPr>
          <a:lstStyle/>
          <a:p>
            <a:pPr marL="11516" algn="ctr" defTabSz="829178">
              <a:defRPr/>
            </a:pPr>
            <a:r>
              <a:rPr lang="en-US" sz="1451" spc="5" dirty="0">
                <a:solidFill>
                  <a:prstClr val="black"/>
                </a:solidFill>
                <a:latin typeface="Calibri"/>
                <a:cs typeface="Calibri"/>
              </a:rPr>
              <a:t>BFO: </a:t>
            </a:r>
            <a:r>
              <a:rPr sz="1451" spc="5" dirty="0">
                <a:solidFill>
                  <a:prstClr val="black"/>
                </a:solidFill>
                <a:latin typeface="Calibri"/>
                <a:cs typeface="Calibri"/>
              </a:rPr>
              <a:t>P</a:t>
            </a:r>
            <a:r>
              <a:rPr sz="1451" spc="-14" dirty="0">
                <a:solidFill>
                  <a:prstClr val="black"/>
                </a:solidFill>
                <a:latin typeface="Calibri"/>
                <a:cs typeface="Calibri"/>
              </a:rPr>
              <a:t>r</a:t>
            </a:r>
            <a:r>
              <a:rPr sz="1451" spc="-9" dirty="0">
                <a:solidFill>
                  <a:prstClr val="black"/>
                </a:solidFill>
                <a:latin typeface="Calibri"/>
                <a:cs typeface="Calibri"/>
              </a:rPr>
              <a:t>o</a:t>
            </a:r>
            <a:r>
              <a:rPr sz="1451" spc="-14" dirty="0">
                <a:solidFill>
                  <a:prstClr val="black"/>
                </a:solidFill>
                <a:latin typeface="Calibri"/>
                <a:cs typeface="Calibri"/>
              </a:rPr>
              <a:t>c</a:t>
            </a:r>
            <a:r>
              <a:rPr sz="1451" spc="18" dirty="0">
                <a:solidFill>
                  <a:prstClr val="black"/>
                </a:solidFill>
                <a:latin typeface="Calibri"/>
                <a:cs typeface="Calibri"/>
              </a:rPr>
              <a:t>e</a:t>
            </a:r>
            <a:r>
              <a:rPr sz="1451" spc="-18" dirty="0">
                <a:solidFill>
                  <a:prstClr val="black"/>
                </a:solidFill>
                <a:latin typeface="Calibri"/>
                <a:cs typeface="Calibri"/>
              </a:rPr>
              <a:t>s</a:t>
            </a:r>
            <a:r>
              <a:rPr sz="1451" spc="5" dirty="0">
                <a:solidFill>
                  <a:prstClr val="black"/>
                </a:solidFill>
                <a:latin typeface="Calibri"/>
                <a:cs typeface="Calibri"/>
              </a:rPr>
              <a:t>s</a:t>
            </a:r>
            <a:endParaRPr sz="1451" dirty="0">
              <a:solidFill>
                <a:prstClr val="black"/>
              </a:solidFill>
              <a:latin typeface="Calibri"/>
              <a:cs typeface="Calibri"/>
            </a:endParaRPr>
          </a:p>
        </p:txBody>
      </p:sp>
      <p:sp>
        <p:nvSpPr>
          <p:cNvPr id="171" name="object 157"/>
          <p:cNvSpPr txBox="1"/>
          <p:nvPr/>
        </p:nvSpPr>
        <p:spPr>
          <a:xfrm>
            <a:off x="5479891" y="4252444"/>
            <a:ext cx="1055094" cy="390876"/>
          </a:xfrm>
          <a:prstGeom prst="rect">
            <a:avLst/>
          </a:prstGeom>
          <a:solidFill>
            <a:schemeClr val="tx2">
              <a:lumMod val="40000"/>
              <a:lumOff val="60000"/>
            </a:schemeClr>
          </a:solidFill>
          <a:ln w="4767">
            <a:solidFill>
              <a:srgbClr val="C7C7C7"/>
            </a:solidFill>
          </a:ln>
        </p:spPr>
        <p:txBody>
          <a:bodyPr vert="horz" wrap="square" lIns="0" tIns="0" rIns="0" bIns="0" rtlCol="0">
            <a:spAutoFit/>
          </a:bodyPr>
          <a:lstStyle/>
          <a:p>
            <a:pPr marL="1727" algn="ctr" defTabSz="829178">
              <a:defRPr/>
            </a:pPr>
            <a:r>
              <a:rPr lang="en-US" sz="1270" spc="-5" dirty="0">
                <a:solidFill>
                  <a:prstClr val="black"/>
                </a:solidFill>
                <a:latin typeface="Calibri"/>
                <a:cs typeface="Calibri"/>
              </a:rPr>
              <a:t>User Documentation</a:t>
            </a:r>
            <a:endParaRPr sz="1270" dirty="0">
              <a:solidFill>
                <a:prstClr val="black"/>
              </a:solidFill>
              <a:latin typeface="Calibri"/>
              <a:cs typeface="Calibri"/>
            </a:endParaRPr>
          </a:p>
        </p:txBody>
      </p:sp>
      <p:sp>
        <p:nvSpPr>
          <p:cNvPr id="173" name="object 79"/>
          <p:cNvSpPr/>
          <p:nvPr/>
        </p:nvSpPr>
        <p:spPr>
          <a:xfrm>
            <a:off x="8859929" y="2612490"/>
            <a:ext cx="89828" cy="80039"/>
          </a:xfrm>
          <a:custGeom>
            <a:avLst/>
            <a:gdLst/>
            <a:ahLst/>
            <a:cxnLst/>
            <a:rect l="l" t="t" r="r" b="b"/>
            <a:pathLst>
              <a:path w="99060" h="88264">
                <a:moveTo>
                  <a:pt x="98933" y="0"/>
                </a:moveTo>
                <a:lnTo>
                  <a:pt x="0" y="14224"/>
                </a:lnTo>
                <a:lnTo>
                  <a:pt x="50927" y="87756"/>
                </a:lnTo>
                <a:lnTo>
                  <a:pt x="98933" y="0"/>
                </a:lnTo>
                <a:close/>
              </a:path>
            </a:pathLst>
          </a:custGeom>
          <a:solidFill>
            <a:srgbClr val="FFC000"/>
          </a:solidFill>
          <a:ln>
            <a:solidFill>
              <a:schemeClr val="accent1"/>
            </a:solidFill>
          </a:ln>
        </p:spPr>
        <p:txBody>
          <a:bodyPr wrap="square" lIns="0" tIns="0" rIns="0" bIns="0" rtlCol="0"/>
          <a:lstStyle/>
          <a:p>
            <a:pPr defTabSz="829178">
              <a:defRPr/>
            </a:pPr>
            <a:endParaRPr sz="1632">
              <a:solidFill>
                <a:prstClr val="black"/>
              </a:solidFill>
              <a:latin typeface="Calibri"/>
            </a:endParaRPr>
          </a:p>
        </p:txBody>
      </p:sp>
      <p:sp>
        <p:nvSpPr>
          <p:cNvPr id="174" name="object 21"/>
          <p:cNvSpPr/>
          <p:nvPr/>
        </p:nvSpPr>
        <p:spPr>
          <a:xfrm>
            <a:off x="3901258" y="2354122"/>
            <a:ext cx="159365" cy="41458"/>
          </a:xfrm>
          <a:custGeom>
            <a:avLst/>
            <a:gdLst/>
            <a:ahLst/>
            <a:cxnLst/>
            <a:rect l="l" t="t" r="r" b="b"/>
            <a:pathLst>
              <a:path w="118744">
                <a:moveTo>
                  <a:pt x="0" y="0"/>
                </a:moveTo>
                <a:lnTo>
                  <a:pt x="118237" y="0"/>
                </a:lnTo>
              </a:path>
            </a:pathLst>
          </a:custGeom>
          <a:ln w="12700">
            <a:solidFill>
              <a:schemeClr val="accent1"/>
            </a:solidFill>
          </a:ln>
        </p:spPr>
        <p:txBody>
          <a:bodyPr wrap="square" lIns="0" tIns="0" rIns="0" bIns="0" rtlCol="0"/>
          <a:lstStyle/>
          <a:p>
            <a:pPr defTabSz="829178">
              <a:defRPr/>
            </a:pPr>
            <a:endParaRPr sz="1632">
              <a:solidFill>
                <a:prstClr val="black"/>
              </a:solidFill>
              <a:latin typeface="Calibri"/>
            </a:endParaRPr>
          </a:p>
        </p:txBody>
      </p:sp>
      <p:sp>
        <p:nvSpPr>
          <p:cNvPr id="175" name="object 20"/>
          <p:cNvSpPr/>
          <p:nvPr/>
        </p:nvSpPr>
        <p:spPr>
          <a:xfrm>
            <a:off x="5387207" y="2341270"/>
            <a:ext cx="36277" cy="0"/>
          </a:xfrm>
          <a:custGeom>
            <a:avLst/>
            <a:gdLst/>
            <a:ahLst/>
            <a:cxnLst/>
            <a:rect l="l" t="t" r="r" b="b"/>
            <a:pathLst>
              <a:path w="40005">
                <a:moveTo>
                  <a:pt x="0" y="0"/>
                </a:moveTo>
                <a:lnTo>
                  <a:pt x="39903" y="0"/>
                </a:lnTo>
              </a:path>
            </a:pathLst>
          </a:custGeom>
          <a:ln w="12700">
            <a:solidFill>
              <a:schemeClr val="accent1"/>
            </a:solidFill>
          </a:ln>
        </p:spPr>
        <p:txBody>
          <a:bodyPr wrap="square" lIns="0" tIns="0" rIns="0" bIns="0" rtlCol="0"/>
          <a:lstStyle/>
          <a:p>
            <a:pPr defTabSz="829178">
              <a:defRPr/>
            </a:pPr>
            <a:endParaRPr sz="1632">
              <a:solidFill>
                <a:prstClr val="black"/>
              </a:solidFill>
              <a:latin typeface="Calibri"/>
            </a:endParaRPr>
          </a:p>
        </p:txBody>
      </p:sp>
      <p:sp>
        <p:nvSpPr>
          <p:cNvPr id="176" name="object 21"/>
          <p:cNvSpPr/>
          <p:nvPr/>
        </p:nvSpPr>
        <p:spPr>
          <a:xfrm>
            <a:off x="4969260" y="2341270"/>
            <a:ext cx="159365" cy="41458"/>
          </a:xfrm>
          <a:custGeom>
            <a:avLst/>
            <a:gdLst/>
            <a:ahLst/>
            <a:cxnLst/>
            <a:rect l="l" t="t" r="r" b="b"/>
            <a:pathLst>
              <a:path w="118744">
                <a:moveTo>
                  <a:pt x="0" y="0"/>
                </a:moveTo>
                <a:lnTo>
                  <a:pt x="118237" y="0"/>
                </a:lnTo>
              </a:path>
            </a:pathLst>
          </a:custGeom>
          <a:ln w="12700">
            <a:solidFill>
              <a:schemeClr val="accent1"/>
            </a:solidFill>
          </a:ln>
        </p:spPr>
        <p:txBody>
          <a:bodyPr wrap="square" lIns="0" tIns="0" rIns="0" bIns="0" rtlCol="0"/>
          <a:lstStyle/>
          <a:p>
            <a:pPr defTabSz="829178">
              <a:defRPr/>
            </a:pPr>
            <a:endParaRPr sz="1632">
              <a:solidFill>
                <a:prstClr val="black"/>
              </a:solidFill>
              <a:latin typeface="Calibri"/>
            </a:endParaRPr>
          </a:p>
        </p:txBody>
      </p:sp>
      <p:sp>
        <p:nvSpPr>
          <p:cNvPr id="177" name="object 22"/>
          <p:cNvSpPr/>
          <p:nvPr/>
        </p:nvSpPr>
        <p:spPr>
          <a:xfrm rot="10800000">
            <a:off x="4937926" y="2309747"/>
            <a:ext cx="81190" cy="81190"/>
          </a:xfrm>
          <a:custGeom>
            <a:avLst/>
            <a:gdLst/>
            <a:ahLst/>
            <a:cxnLst/>
            <a:rect l="l" t="t" r="r" b="b"/>
            <a:pathLst>
              <a:path w="89535" h="89535">
                <a:moveTo>
                  <a:pt x="0" y="0"/>
                </a:moveTo>
                <a:lnTo>
                  <a:pt x="0" y="89408"/>
                </a:lnTo>
                <a:lnTo>
                  <a:pt x="89407" y="44703"/>
                </a:lnTo>
                <a:lnTo>
                  <a:pt x="0" y="0"/>
                </a:lnTo>
                <a:close/>
              </a:path>
            </a:pathLst>
          </a:custGeom>
          <a:solidFill>
            <a:srgbClr val="FFC000"/>
          </a:solidFill>
          <a:ln>
            <a:solidFill>
              <a:schemeClr val="accent1"/>
            </a:solidFill>
          </a:ln>
        </p:spPr>
        <p:txBody>
          <a:bodyPr wrap="square" lIns="0" tIns="0" rIns="0" bIns="0" rtlCol="0"/>
          <a:lstStyle/>
          <a:p>
            <a:pPr defTabSz="829178">
              <a:defRPr/>
            </a:pPr>
            <a:endParaRPr sz="1632">
              <a:solidFill>
                <a:prstClr val="black"/>
              </a:solidFill>
              <a:latin typeface="Calibri"/>
            </a:endParaRPr>
          </a:p>
        </p:txBody>
      </p:sp>
      <p:sp>
        <p:nvSpPr>
          <p:cNvPr id="178" name="object 23"/>
          <p:cNvSpPr txBox="1"/>
          <p:nvPr/>
        </p:nvSpPr>
        <p:spPr>
          <a:xfrm>
            <a:off x="5071387" y="2289556"/>
            <a:ext cx="365069" cy="111569"/>
          </a:xfrm>
          <a:prstGeom prst="rect">
            <a:avLst/>
          </a:prstGeom>
          <a:noFill/>
          <a:ln>
            <a:noFill/>
          </a:ln>
        </p:spPr>
        <p:txBody>
          <a:bodyPr vert="horz" wrap="square" lIns="0" tIns="0" rIns="0" bIns="0" rtlCol="0">
            <a:spAutoFit/>
          </a:bodyPr>
          <a:lstStyle/>
          <a:p>
            <a:pPr marL="11516" defTabSz="829178">
              <a:defRPr/>
            </a:pPr>
            <a:r>
              <a:rPr lang="en-US" sz="725" spc="-9">
                <a:solidFill>
                  <a:prstClr val="black"/>
                </a:solidFill>
                <a:latin typeface="Calibri"/>
                <a:cs typeface="Calibri"/>
              </a:rPr>
              <a:t>Follows</a:t>
            </a:r>
            <a:endParaRPr sz="725">
              <a:solidFill>
                <a:prstClr val="black"/>
              </a:solidFill>
              <a:latin typeface="Calibri"/>
              <a:cs typeface="Calibri"/>
            </a:endParaRPr>
          </a:p>
        </p:txBody>
      </p:sp>
      <p:sp>
        <p:nvSpPr>
          <p:cNvPr id="179" name="object 21"/>
          <p:cNvSpPr/>
          <p:nvPr/>
        </p:nvSpPr>
        <p:spPr>
          <a:xfrm>
            <a:off x="5338909" y="2347435"/>
            <a:ext cx="337732" cy="41458"/>
          </a:xfrm>
          <a:custGeom>
            <a:avLst/>
            <a:gdLst/>
            <a:ahLst/>
            <a:cxnLst/>
            <a:rect l="l" t="t" r="r" b="b"/>
            <a:pathLst>
              <a:path w="118744">
                <a:moveTo>
                  <a:pt x="0" y="0"/>
                </a:moveTo>
                <a:lnTo>
                  <a:pt x="118237" y="0"/>
                </a:lnTo>
              </a:path>
            </a:pathLst>
          </a:custGeom>
          <a:ln w="12700">
            <a:solidFill>
              <a:schemeClr val="accent1"/>
            </a:solidFill>
          </a:ln>
        </p:spPr>
        <p:txBody>
          <a:bodyPr wrap="square" lIns="0" tIns="0" rIns="0" bIns="0" rtlCol="0"/>
          <a:lstStyle/>
          <a:p>
            <a:pPr defTabSz="829178">
              <a:defRPr/>
            </a:pPr>
            <a:endParaRPr sz="1632">
              <a:solidFill>
                <a:prstClr val="black"/>
              </a:solidFill>
              <a:latin typeface="Calibri"/>
            </a:endParaRPr>
          </a:p>
        </p:txBody>
      </p:sp>
      <p:sp>
        <p:nvSpPr>
          <p:cNvPr id="180" name="object 20"/>
          <p:cNvSpPr/>
          <p:nvPr/>
        </p:nvSpPr>
        <p:spPr>
          <a:xfrm>
            <a:off x="6953573" y="2333211"/>
            <a:ext cx="36277" cy="0"/>
          </a:xfrm>
          <a:custGeom>
            <a:avLst/>
            <a:gdLst/>
            <a:ahLst/>
            <a:cxnLst/>
            <a:rect l="l" t="t" r="r" b="b"/>
            <a:pathLst>
              <a:path w="40005">
                <a:moveTo>
                  <a:pt x="0" y="0"/>
                </a:moveTo>
                <a:lnTo>
                  <a:pt x="39903" y="0"/>
                </a:lnTo>
              </a:path>
            </a:pathLst>
          </a:custGeom>
          <a:ln w="12700">
            <a:solidFill>
              <a:schemeClr val="accent1"/>
            </a:solidFill>
          </a:ln>
        </p:spPr>
        <p:txBody>
          <a:bodyPr wrap="square" lIns="0" tIns="0" rIns="0" bIns="0" rtlCol="0"/>
          <a:lstStyle/>
          <a:p>
            <a:pPr defTabSz="829178">
              <a:defRPr/>
            </a:pPr>
            <a:endParaRPr sz="1632">
              <a:solidFill>
                <a:prstClr val="black"/>
              </a:solidFill>
              <a:latin typeface="Calibri"/>
            </a:endParaRPr>
          </a:p>
        </p:txBody>
      </p:sp>
      <p:sp>
        <p:nvSpPr>
          <p:cNvPr id="181" name="object 21"/>
          <p:cNvSpPr/>
          <p:nvPr/>
        </p:nvSpPr>
        <p:spPr>
          <a:xfrm>
            <a:off x="6505723" y="2333210"/>
            <a:ext cx="159365" cy="41458"/>
          </a:xfrm>
          <a:custGeom>
            <a:avLst/>
            <a:gdLst/>
            <a:ahLst/>
            <a:cxnLst/>
            <a:rect l="l" t="t" r="r" b="b"/>
            <a:pathLst>
              <a:path w="118744">
                <a:moveTo>
                  <a:pt x="0" y="0"/>
                </a:moveTo>
                <a:lnTo>
                  <a:pt x="118237" y="0"/>
                </a:lnTo>
              </a:path>
            </a:pathLst>
          </a:custGeom>
          <a:ln w="12700">
            <a:solidFill>
              <a:schemeClr val="accent1"/>
            </a:solidFill>
          </a:ln>
        </p:spPr>
        <p:txBody>
          <a:bodyPr wrap="square" lIns="0" tIns="0" rIns="0" bIns="0" rtlCol="0"/>
          <a:lstStyle/>
          <a:p>
            <a:pPr defTabSz="829178">
              <a:defRPr/>
            </a:pPr>
            <a:endParaRPr sz="1632">
              <a:solidFill>
                <a:prstClr val="black"/>
              </a:solidFill>
              <a:latin typeface="Calibri"/>
            </a:endParaRPr>
          </a:p>
        </p:txBody>
      </p:sp>
      <p:sp>
        <p:nvSpPr>
          <p:cNvPr id="182" name="object 22"/>
          <p:cNvSpPr/>
          <p:nvPr/>
        </p:nvSpPr>
        <p:spPr>
          <a:xfrm rot="10800000">
            <a:off x="6474390" y="2301687"/>
            <a:ext cx="81190" cy="81190"/>
          </a:xfrm>
          <a:custGeom>
            <a:avLst/>
            <a:gdLst/>
            <a:ahLst/>
            <a:cxnLst/>
            <a:rect l="l" t="t" r="r" b="b"/>
            <a:pathLst>
              <a:path w="89535" h="89535">
                <a:moveTo>
                  <a:pt x="0" y="0"/>
                </a:moveTo>
                <a:lnTo>
                  <a:pt x="0" y="89408"/>
                </a:lnTo>
                <a:lnTo>
                  <a:pt x="89407" y="44703"/>
                </a:lnTo>
                <a:lnTo>
                  <a:pt x="0" y="0"/>
                </a:lnTo>
                <a:close/>
              </a:path>
            </a:pathLst>
          </a:custGeom>
          <a:solidFill>
            <a:srgbClr val="FFC000"/>
          </a:solidFill>
          <a:ln>
            <a:solidFill>
              <a:schemeClr val="accent1"/>
            </a:solidFill>
          </a:ln>
        </p:spPr>
        <p:txBody>
          <a:bodyPr wrap="square" lIns="0" tIns="0" rIns="0" bIns="0" rtlCol="0"/>
          <a:lstStyle/>
          <a:p>
            <a:pPr defTabSz="829178">
              <a:defRPr/>
            </a:pPr>
            <a:endParaRPr sz="1632">
              <a:solidFill>
                <a:prstClr val="black"/>
              </a:solidFill>
              <a:latin typeface="Calibri"/>
            </a:endParaRPr>
          </a:p>
        </p:txBody>
      </p:sp>
      <p:sp>
        <p:nvSpPr>
          <p:cNvPr id="183" name="object 23"/>
          <p:cNvSpPr txBox="1"/>
          <p:nvPr/>
        </p:nvSpPr>
        <p:spPr>
          <a:xfrm>
            <a:off x="6637752" y="2281496"/>
            <a:ext cx="365069" cy="111569"/>
          </a:xfrm>
          <a:prstGeom prst="rect">
            <a:avLst/>
          </a:prstGeom>
          <a:noFill/>
          <a:ln>
            <a:noFill/>
          </a:ln>
        </p:spPr>
        <p:txBody>
          <a:bodyPr vert="horz" wrap="square" lIns="0" tIns="0" rIns="0" bIns="0" rtlCol="0">
            <a:spAutoFit/>
          </a:bodyPr>
          <a:lstStyle/>
          <a:p>
            <a:pPr marL="11516" defTabSz="829178">
              <a:defRPr/>
            </a:pPr>
            <a:r>
              <a:rPr lang="en-US" sz="725" spc="-9">
                <a:solidFill>
                  <a:prstClr val="black"/>
                </a:solidFill>
                <a:latin typeface="Calibri"/>
                <a:cs typeface="Calibri"/>
              </a:rPr>
              <a:t>Follows</a:t>
            </a:r>
            <a:endParaRPr sz="725">
              <a:solidFill>
                <a:prstClr val="black"/>
              </a:solidFill>
              <a:latin typeface="Calibri"/>
              <a:cs typeface="Calibri"/>
            </a:endParaRPr>
          </a:p>
        </p:txBody>
      </p:sp>
      <p:sp>
        <p:nvSpPr>
          <p:cNvPr id="184" name="object 21"/>
          <p:cNvSpPr/>
          <p:nvPr/>
        </p:nvSpPr>
        <p:spPr>
          <a:xfrm>
            <a:off x="6905275" y="2339376"/>
            <a:ext cx="159365" cy="41458"/>
          </a:xfrm>
          <a:custGeom>
            <a:avLst/>
            <a:gdLst/>
            <a:ahLst/>
            <a:cxnLst/>
            <a:rect l="l" t="t" r="r" b="b"/>
            <a:pathLst>
              <a:path w="118744">
                <a:moveTo>
                  <a:pt x="0" y="0"/>
                </a:moveTo>
                <a:lnTo>
                  <a:pt x="118237" y="0"/>
                </a:lnTo>
              </a:path>
            </a:pathLst>
          </a:custGeom>
          <a:ln w="12700">
            <a:solidFill>
              <a:schemeClr val="accent1"/>
            </a:solidFill>
          </a:ln>
        </p:spPr>
        <p:txBody>
          <a:bodyPr wrap="square" lIns="0" tIns="0" rIns="0" bIns="0" rtlCol="0"/>
          <a:lstStyle/>
          <a:p>
            <a:pPr defTabSz="829178">
              <a:defRPr/>
            </a:pPr>
            <a:endParaRPr sz="1632">
              <a:solidFill>
                <a:prstClr val="black"/>
              </a:solidFill>
              <a:latin typeface="Calibri"/>
            </a:endParaRPr>
          </a:p>
        </p:txBody>
      </p:sp>
      <p:sp>
        <p:nvSpPr>
          <p:cNvPr id="185" name="object 20"/>
          <p:cNvSpPr/>
          <p:nvPr/>
        </p:nvSpPr>
        <p:spPr>
          <a:xfrm>
            <a:off x="8397415" y="2351621"/>
            <a:ext cx="36277" cy="0"/>
          </a:xfrm>
          <a:custGeom>
            <a:avLst/>
            <a:gdLst/>
            <a:ahLst/>
            <a:cxnLst/>
            <a:rect l="l" t="t" r="r" b="b"/>
            <a:pathLst>
              <a:path w="40005">
                <a:moveTo>
                  <a:pt x="0" y="0"/>
                </a:moveTo>
                <a:lnTo>
                  <a:pt x="39903" y="0"/>
                </a:lnTo>
              </a:path>
            </a:pathLst>
          </a:custGeom>
          <a:ln w="12700">
            <a:solidFill>
              <a:schemeClr val="accent1"/>
            </a:solidFill>
          </a:ln>
        </p:spPr>
        <p:txBody>
          <a:bodyPr wrap="square" lIns="0" tIns="0" rIns="0" bIns="0" rtlCol="0"/>
          <a:lstStyle/>
          <a:p>
            <a:pPr defTabSz="829178">
              <a:defRPr/>
            </a:pPr>
            <a:endParaRPr sz="1632">
              <a:solidFill>
                <a:prstClr val="black"/>
              </a:solidFill>
              <a:latin typeface="Calibri"/>
            </a:endParaRPr>
          </a:p>
        </p:txBody>
      </p:sp>
      <p:sp>
        <p:nvSpPr>
          <p:cNvPr id="186" name="object 21"/>
          <p:cNvSpPr/>
          <p:nvPr/>
        </p:nvSpPr>
        <p:spPr>
          <a:xfrm>
            <a:off x="7949566" y="2351620"/>
            <a:ext cx="159365" cy="41458"/>
          </a:xfrm>
          <a:custGeom>
            <a:avLst/>
            <a:gdLst/>
            <a:ahLst/>
            <a:cxnLst/>
            <a:rect l="l" t="t" r="r" b="b"/>
            <a:pathLst>
              <a:path w="118744">
                <a:moveTo>
                  <a:pt x="0" y="0"/>
                </a:moveTo>
                <a:lnTo>
                  <a:pt x="118237" y="0"/>
                </a:lnTo>
              </a:path>
            </a:pathLst>
          </a:custGeom>
          <a:ln w="12700">
            <a:solidFill>
              <a:schemeClr val="accent1"/>
            </a:solidFill>
          </a:ln>
        </p:spPr>
        <p:txBody>
          <a:bodyPr wrap="square" lIns="0" tIns="0" rIns="0" bIns="0" rtlCol="0"/>
          <a:lstStyle/>
          <a:p>
            <a:pPr defTabSz="829178">
              <a:defRPr/>
            </a:pPr>
            <a:endParaRPr sz="1632">
              <a:solidFill>
                <a:prstClr val="black"/>
              </a:solidFill>
              <a:latin typeface="Calibri"/>
            </a:endParaRPr>
          </a:p>
        </p:txBody>
      </p:sp>
      <p:sp>
        <p:nvSpPr>
          <p:cNvPr id="187" name="object 22"/>
          <p:cNvSpPr/>
          <p:nvPr/>
        </p:nvSpPr>
        <p:spPr>
          <a:xfrm rot="10800000">
            <a:off x="7918232" y="2320097"/>
            <a:ext cx="81190" cy="81190"/>
          </a:xfrm>
          <a:custGeom>
            <a:avLst/>
            <a:gdLst/>
            <a:ahLst/>
            <a:cxnLst/>
            <a:rect l="l" t="t" r="r" b="b"/>
            <a:pathLst>
              <a:path w="89535" h="89535">
                <a:moveTo>
                  <a:pt x="0" y="0"/>
                </a:moveTo>
                <a:lnTo>
                  <a:pt x="0" y="89408"/>
                </a:lnTo>
                <a:lnTo>
                  <a:pt x="89407" y="44703"/>
                </a:lnTo>
                <a:lnTo>
                  <a:pt x="0" y="0"/>
                </a:lnTo>
                <a:close/>
              </a:path>
            </a:pathLst>
          </a:custGeom>
          <a:solidFill>
            <a:srgbClr val="FFC000"/>
          </a:solidFill>
          <a:ln>
            <a:solidFill>
              <a:schemeClr val="accent1"/>
            </a:solidFill>
          </a:ln>
        </p:spPr>
        <p:txBody>
          <a:bodyPr wrap="square" lIns="0" tIns="0" rIns="0" bIns="0" rtlCol="0"/>
          <a:lstStyle/>
          <a:p>
            <a:pPr defTabSz="829178">
              <a:defRPr/>
            </a:pPr>
            <a:endParaRPr sz="1632">
              <a:solidFill>
                <a:prstClr val="black"/>
              </a:solidFill>
              <a:latin typeface="Calibri"/>
            </a:endParaRPr>
          </a:p>
        </p:txBody>
      </p:sp>
      <p:sp>
        <p:nvSpPr>
          <p:cNvPr id="188" name="object 23"/>
          <p:cNvSpPr txBox="1"/>
          <p:nvPr/>
        </p:nvSpPr>
        <p:spPr>
          <a:xfrm>
            <a:off x="8081594" y="2299906"/>
            <a:ext cx="365069" cy="111569"/>
          </a:xfrm>
          <a:prstGeom prst="rect">
            <a:avLst/>
          </a:prstGeom>
          <a:noFill/>
          <a:ln>
            <a:noFill/>
          </a:ln>
        </p:spPr>
        <p:txBody>
          <a:bodyPr vert="horz" wrap="square" lIns="0" tIns="0" rIns="0" bIns="0" rtlCol="0">
            <a:spAutoFit/>
          </a:bodyPr>
          <a:lstStyle/>
          <a:p>
            <a:pPr marL="11516" defTabSz="829178">
              <a:defRPr/>
            </a:pPr>
            <a:r>
              <a:rPr lang="en-US" sz="725" spc="-9">
                <a:solidFill>
                  <a:prstClr val="black"/>
                </a:solidFill>
                <a:latin typeface="Calibri"/>
                <a:cs typeface="Calibri"/>
              </a:rPr>
              <a:t>Follows</a:t>
            </a:r>
            <a:endParaRPr sz="725">
              <a:solidFill>
                <a:prstClr val="black"/>
              </a:solidFill>
              <a:latin typeface="Calibri"/>
              <a:cs typeface="Calibri"/>
            </a:endParaRPr>
          </a:p>
        </p:txBody>
      </p:sp>
      <p:sp>
        <p:nvSpPr>
          <p:cNvPr id="189" name="object 21"/>
          <p:cNvSpPr/>
          <p:nvPr/>
        </p:nvSpPr>
        <p:spPr>
          <a:xfrm>
            <a:off x="8349117" y="2357786"/>
            <a:ext cx="237362" cy="41458"/>
          </a:xfrm>
          <a:custGeom>
            <a:avLst/>
            <a:gdLst/>
            <a:ahLst/>
            <a:cxnLst/>
            <a:rect l="l" t="t" r="r" b="b"/>
            <a:pathLst>
              <a:path w="118744">
                <a:moveTo>
                  <a:pt x="0" y="0"/>
                </a:moveTo>
                <a:lnTo>
                  <a:pt x="118237" y="0"/>
                </a:lnTo>
              </a:path>
            </a:pathLst>
          </a:custGeom>
          <a:ln w="12700">
            <a:solidFill>
              <a:schemeClr val="accent1"/>
            </a:solidFill>
          </a:ln>
        </p:spPr>
        <p:txBody>
          <a:bodyPr wrap="square" lIns="0" tIns="0" rIns="0" bIns="0" rtlCol="0"/>
          <a:lstStyle/>
          <a:p>
            <a:pPr defTabSz="829178">
              <a:defRPr/>
            </a:pPr>
            <a:endParaRPr sz="1632">
              <a:solidFill>
                <a:prstClr val="black"/>
              </a:solidFill>
              <a:latin typeface="Calibri"/>
            </a:endParaRPr>
          </a:p>
        </p:txBody>
      </p:sp>
      <p:sp>
        <p:nvSpPr>
          <p:cNvPr id="190" name="object 20"/>
          <p:cNvSpPr/>
          <p:nvPr/>
        </p:nvSpPr>
        <p:spPr>
          <a:xfrm>
            <a:off x="9883661" y="2369027"/>
            <a:ext cx="36277" cy="0"/>
          </a:xfrm>
          <a:custGeom>
            <a:avLst/>
            <a:gdLst/>
            <a:ahLst/>
            <a:cxnLst/>
            <a:rect l="l" t="t" r="r" b="b"/>
            <a:pathLst>
              <a:path w="40005">
                <a:moveTo>
                  <a:pt x="0" y="0"/>
                </a:moveTo>
                <a:lnTo>
                  <a:pt x="39903" y="0"/>
                </a:lnTo>
              </a:path>
            </a:pathLst>
          </a:custGeom>
          <a:ln w="12700">
            <a:solidFill>
              <a:schemeClr val="accent1"/>
            </a:solidFill>
          </a:ln>
        </p:spPr>
        <p:txBody>
          <a:bodyPr wrap="square" lIns="0" tIns="0" rIns="0" bIns="0" rtlCol="0"/>
          <a:lstStyle/>
          <a:p>
            <a:pPr defTabSz="829178">
              <a:defRPr/>
            </a:pPr>
            <a:endParaRPr sz="1632">
              <a:solidFill>
                <a:prstClr val="black"/>
              </a:solidFill>
              <a:latin typeface="Calibri"/>
            </a:endParaRPr>
          </a:p>
        </p:txBody>
      </p:sp>
      <p:sp>
        <p:nvSpPr>
          <p:cNvPr id="191" name="object 21"/>
          <p:cNvSpPr/>
          <p:nvPr/>
        </p:nvSpPr>
        <p:spPr>
          <a:xfrm>
            <a:off x="9435812" y="2369026"/>
            <a:ext cx="159365" cy="41458"/>
          </a:xfrm>
          <a:custGeom>
            <a:avLst/>
            <a:gdLst/>
            <a:ahLst/>
            <a:cxnLst/>
            <a:rect l="l" t="t" r="r" b="b"/>
            <a:pathLst>
              <a:path w="118744">
                <a:moveTo>
                  <a:pt x="0" y="0"/>
                </a:moveTo>
                <a:lnTo>
                  <a:pt x="118237" y="0"/>
                </a:lnTo>
              </a:path>
            </a:pathLst>
          </a:custGeom>
          <a:ln w="12700">
            <a:solidFill>
              <a:schemeClr val="accent1"/>
            </a:solidFill>
          </a:ln>
        </p:spPr>
        <p:txBody>
          <a:bodyPr wrap="square" lIns="0" tIns="0" rIns="0" bIns="0" rtlCol="0"/>
          <a:lstStyle/>
          <a:p>
            <a:pPr defTabSz="829178">
              <a:defRPr/>
            </a:pPr>
            <a:endParaRPr sz="1632">
              <a:solidFill>
                <a:prstClr val="black"/>
              </a:solidFill>
              <a:latin typeface="Calibri"/>
            </a:endParaRPr>
          </a:p>
        </p:txBody>
      </p:sp>
      <p:sp>
        <p:nvSpPr>
          <p:cNvPr id="192" name="object 22"/>
          <p:cNvSpPr/>
          <p:nvPr/>
        </p:nvSpPr>
        <p:spPr>
          <a:xfrm rot="10800000">
            <a:off x="9404478" y="2337503"/>
            <a:ext cx="81190" cy="81190"/>
          </a:xfrm>
          <a:custGeom>
            <a:avLst/>
            <a:gdLst/>
            <a:ahLst/>
            <a:cxnLst/>
            <a:rect l="l" t="t" r="r" b="b"/>
            <a:pathLst>
              <a:path w="89535" h="89535">
                <a:moveTo>
                  <a:pt x="0" y="0"/>
                </a:moveTo>
                <a:lnTo>
                  <a:pt x="0" y="89408"/>
                </a:lnTo>
                <a:lnTo>
                  <a:pt x="89407" y="44703"/>
                </a:lnTo>
                <a:lnTo>
                  <a:pt x="0" y="0"/>
                </a:lnTo>
                <a:close/>
              </a:path>
            </a:pathLst>
          </a:custGeom>
          <a:solidFill>
            <a:srgbClr val="FFC000"/>
          </a:solidFill>
          <a:ln>
            <a:solidFill>
              <a:schemeClr val="accent1"/>
            </a:solidFill>
          </a:ln>
        </p:spPr>
        <p:txBody>
          <a:bodyPr wrap="square" lIns="0" tIns="0" rIns="0" bIns="0" rtlCol="0"/>
          <a:lstStyle/>
          <a:p>
            <a:pPr defTabSz="829178">
              <a:defRPr/>
            </a:pPr>
            <a:endParaRPr sz="1632">
              <a:solidFill>
                <a:prstClr val="black"/>
              </a:solidFill>
              <a:latin typeface="Calibri"/>
            </a:endParaRPr>
          </a:p>
        </p:txBody>
      </p:sp>
      <p:sp>
        <p:nvSpPr>
          <p:cNvPr id="193" name="object 23"/>
          <p:cNvSpPr txBox="1"/>
          <p:nvPr/>
        </p:nvSpPr>
        <p:spPr>
          <a:xfrm>
            <a:off x="9567840" y="2317312"/>
            <a:ext cx="365069" cy="111569"/>
          </a:xfrm>
          <a:prstGeom prst="rect">
            <a:avLst/>
          </a:prstGeom>
          <a:noFill/>
          <a:ln>
            <a:solidFill>
              <a:schemeClr val="accent1"/>
            </a:solidFill>
          </a:ln>
        </p:spPr>
        <p:txBody>
          <a:bodyPr vert="horz" wrap="square" lIns="0" tIns="0" rIns="0" bIns="0" rtlCol="0">
            <a:spAutoFit/>
          </a:bodyPr>
          <a:lstStyle/>
          <a:p>
            <a:pPr marL="11516" defTabSz="829178">
              <a:defRPr/>
            </a:pPr>
            <a:r>
              <a:rPr lang="en-US" sz="725" spc="-9">
                <a:solidFill>
                  <a:prstClr val="black"/>
                </a:solidFill>
                <a:latin typeface="Calibri"/>
                <a:cs typeface="Calibri"/>
              </a:rPr>
              <a:t>Follows</a:t>
            </a:r>
            <a:endParaRPr sz="725">
              <a:solidFill>
                <a:prstClr val="black"/>
              </a:solidFill>
              <a:latin typeface="Calibri"/>
              <a:cs typeface="Calibri"/>
            </a:endParaRPr>
          </a:p>
        </p:txBody>
      </p:sp>
      <p:sp>
        <p:nvSpPr>
          <p:cNvPr id="195" name="object 145"/>
          <p:cNvSpPr txBox="1"/>
          <p:nvPr/>
        </p:nvSpPr>
        <p:spPr>
          <a:xfrm>
            <a:off x="10011450" y="4671507"/>
            <a:ext cx="437622" cy="111569"/>
          </a:xfrm>
          <a:prstGeom prst="rect">
            <a:avLst/>
          </a:prstGeom>
        </p:spPr>
        <p:txBody>
          <a:bodyPr vert="horz" wrap="square" lIns="0" tIns="0" rIns="0" bIns="0" rtlCol="0">
            <a:spAutoFit/>
          </a:bodyPr>
          <a:lstStyle/>
          <a:p>
            <a:pPr marL="11516" defTabSz="829178">
              <a:defRPr/>
            </a:pPr>
            <a:r>
              <a:rPr sz="725" spc="-14" dirty="0">
                <a:solidFill>
                  <a:prstClr val="black"/>
                </a:solidFill>
                <a:latin typeface="Calibri"/>
                <a:cs typeface="Calibri"/>
              </a:rPr>
              <a:t>H</a:t>
            </a:r>
            <a:r>
              <a:rPr sz="725" spc="23" dirty="0">
                <a:solidFill>
                  <a:prstClr val="black"/>
                </a:solidFill>
                <a:latin typeface="Calibri"/>
                <a:cs typeface="Calibri"/>
              </a:rPr>
              <a:t>a</a:t>
            </a:r>
            <a:r>
              <a:rPr sz="725" spc="-5" dirty="0">
                <a:solidFill>
                  <a:prstClr val="black"/>
                </a:solidFill>
                <a:latin typeface="Calibri"/>
                <a:cs typeface="Calibri"/>
              </a:rPr>
              <a:t>s </a:t>
            </a:r>
            <a:r>
              <a:rPr sz="725" spc="-9" dirty="0">
                <a:solidFill>
                  <a:prstClr val="black"/>
                </a:solidFill>
                <a:latin typeface="Calibri"/>
                <a:cs typeface="Calibri"/>
              </a:rPr>
              <a:t>outp</a:t>
            </a:r>
            <a:r>
              <a:rPr sz="725" spc="23" dirty="0">
                <a:solidFill>
                  <a:prstClr val="black"/>
                </a:solidFill>
                <a:latin typeface="Calibri"/>
                <a:cs typeface="Calibri"/>
              </a:rPr>
              <a:t>u</a:t>
            </a:r>
            <a:r>
              <a:rPr sz="725" spc="-5" dirty="0">
                <a:solidFill>
                  <a:prstClr val="black"/>
                </a:solidFill>
                <a:latin typeface="Calibri"/>
                <a:cs typeface="Calibri"/>
              </a:rPr>
              <a:t>t</a:t>
            </a:r>
            <a:endParaRPr sz="725">
              <a:solidFill>
                <a:prstClr val="black"/>
              </a:solidFill>
              <a:latin typeface="Calibri"/>
              <a:cs typeface="Calibri"/>
            </a:endParaRPr>
          </a:p>
        </p:txBody>
      </p:sp>
      <p:sp>
        <p:nvSpPr>
          <p:cNvPr id="196" name="object 130"/>
          <p:cNvSpPr/>
          <p:nvPr/>
        </p:nvSpPr>
        <p:spPr>
          <a:xfrm flipH="1">
            <a:off x="10270275" y="2582856"/>
            <a:ext cx="360646" cy="2656513"/>
          </a:xfrm>
          <a:custGeom>
            <a:avLst/>
            <a:gdLst/>
            <a:ahLst/>
            <a:cxnLst/>
            <a:rect l="l" t="t" r="r" b="b"/>
            <a:pathLst>
              <a:path w="853439" h="2810510">
                <a:moveTo>
                  <a:pt x="0" y="0"/>
                </a:moveTo>
                <a:lnTo>
                  <a:pt x="35883" y="47216"/>
                </a:lnTo>
                <a:lnTo>
                  <a:pt x="68095" y="90033"/>
                </a:lnTo>
                <a:lnTo>
                  <a:pt x="96917" y="128847"/>
                </a:lnTo>
                <a:lnTo>
                  <a:pt x="122632" y="164054"/>
                </a:lnTo>
                <a:lnTo>
                  <a:pt x="145522" y="196052"/>
                </a:lnTo>
                <a:lnTo>
                  <a:pt x="183957" y="252006"/>
                </a:lnTo>
                <a:lnTo>
                  <a:pt x="214484" y="299884"/>
                </a:lnTo>
                <a:lnTo>
                  <a:pt x="239363" y="342859"/>
                </a:lnTo>
                <a:lnTo>
                  <a:pt x="260852" y="384108"/>
                </a:lnTo>
                <a:lnTo>
                  <a:pt x="281213" y="426803"/>
                </a:lnTo>
                <a:lnTo>
                  <a:pt x="302706" y="474120"/>
                </a:lnTo>
                <a:lnTo>
                  <a:pt x="314583" y="500503"/>
                </a:lnTo>
                <a:lnTo>
                  <a:pt x="327590" y="529233"/>
                </a:lnTo>
                <a:lnTo>
                  <a:pt x="342011" y="560704"/>
                </a:lnTo>
                <a:lnTo>
                  <a:pt x="364939" y="610035"/>
                </a:lnTo>
                <a:lnTo>
                  <a:pt x="390761" y="665604"/>
                </a:lnTo>
                <a:lnTo>
                  <a:pt x="419041" y="727480"/>
                </a:lnTo>
                <a:lnTo>
                  <a:pt x="449342" y="795730"/>
                </a:lnTo>
                <a:lnTo>
                  <a:pt x="481228" y="870422"/>
                </a:lnTo>
                <a:lnTo>
                  <a:pt x="514264" y="951624"/>
                </a:lnTo>
                <a:lnTo>
                  <a:pt x="548013" y="1039405"/>
                </a:lnTo>
                <a:lnTo>
                  <a:pt x="582038" y="1133832"/>
                </a:lnTo>
                <a:lnTo>
                  <a:pt x="615905" y="1234974"/>
                </a:lnTo>
                <a:lnTo>
                  <a:pt x="649176" y="1342897"/>
                </a:lnTo>
                <a:lnTo>
                  <a:pt x="681415" y="1457672"/>
                </a:lnTo>
                <a:lnTo>
                  <a:pt x="712187" y="1579364"/>
                </a:lnTo>
                <a:lnTo>
                  <a:pt x="741055" y="1708043"/>
                </a:lnTo>
                <a:lnTo>
                  <a:pt x="767583" y="1843777"/>
                </a:lnTo>
                <a:lnTo>
                  <a:pt x="791335" y="1986633"/>
                </a:lnTo>
                <a:lnTo>
                  <a:pt x="811874" y="2136679"/>
                </a:lnTo>
                <a:lnTo>
                  <a:pt x="828765" y="2293984"/>
                </a:lnTo>
                <a:lnTo>
                  <a:pt x="841571" y="2458615"/>
                </a:lnTo>
                <a:lnTo>
                  <a:pt x="849857" y="2630640"/>
                </a:lnTo>
                <a:lnTo>
                  <a:pt x="853186" y="2810129"/>
                </a:lnTo>
              </a:path>
            </a:pathLst>
          </a:custGeom>
          <a:ln w="12700">
            <a:solidFill>
              <a:srgbClr val="5B9BD4"/>
            </a:solidFill>
          </a:ln>
        </p:spPr>
        <p:txBody>
          <a:bodyPr wrap="square" lIns="0" tIns="0" rIns="0" bIns="0" rtlCol="0"/>
          <a:lstStyle/>
          <a:p>
            <a:pPr defTabSz="829178">
              <a:defRPr/>
            </a:pPr>
            <a:endParaRPr sz="1632">
              <a:solidFill>
                <a:prstClr val="black"/>
              </a:solidFill>
              <a:latin typeface="Calibri"/>
            </a:endParaRPr>
          </a:p>
        </p:txBody>
      </p:sp>
      <p:sp>
        <p:nvSpPr>
          <p:cNvPr id="197" name="object 131"/>
          <p:cNvSpPr/>
          <p:nvPr/>
        </p:nvSpPr>
        <p:spPr>
          <a:xfrm flipH="1">
            <a:off x="10222859" y="5187246"/>
            <a:ext cx="101494" cy="52122"/>
          </a:xfrm>
          <a:custGeom>
            <a:avLst/>
            <a:gdLst/>
            <a:ahLst/>
            <a:cxnLst/>
            <a:rect l="l" t="t" r="r" b="b"/>
            <a:pathLst>
              <a:path w="89535" h="89535">
                <a:moveTo>
                  <a:pt x="0" y="0"/>
                </a:moveTo>
                <a:lnTo>
                  <a:pt x="44450" y="89534"/>
                </a:lnTo>
                <a:lnTo>
                  <a:pt x="89407" y="253"/>
                </a:lnTo>
                <a:lnTo>
                  <a:pt x="0" y="0"/>
                </a:lnTo>
                <a:close/>
              </a:path>
            </a:pathLst>
          </a:custGeom>
          <a:solidFill>
            <a:schemeClr val="bg1">
              <a:lumMod val="75000"/>
            </a:schemeClr>
          </a:solidFill>
        </p:spPr>
        <p:txBody>
          <a:bodyPr wrap="square" lIns="0" tIns="0" rIns="0" bIns="0" rtlCol="0"/>
          <a:lstStyle/>
          <a:p>
            <a:pPr defTabSz="829178">
              <a:defRPr/>
            </a:pPr>
            <a:endParaRPr sz="1632">
              <a:solidFill>
                <a:prstClr val="black"/>
              </a:solidFill>
              <a:latin typeface="Calibri"/>
            </a:endParaRPr>
          </a:p>
        </p:txBody>
      </p:sp>
      <p:sp>
        <p:nvSpPr>
          <p:cNvPr id="122" name="object 122"/>
          <p:cNvSpPr txBox="1"/>
          <p:nvPr/>
        </p:nvSpPr>
        <p:spPr>
          <a:xfrm>
            <a:off x="7685029" y="1952298"/>
            <a:ext cx="275241" cy="104644"/>
          </a:xfrm>
          <a:prstGeom prst="rect">
            <a:avLst/>
          </a:prstGeom>
          <a:solidFill>
            <a:schemeClr val="bg1">
              <a:alpha val="92000"/>
            </a:schemeClr>
          </a:solidFill>
          <a:ln>
            <a:noFill/>
          </a:ln>
        </p:spPr>
        <p:txBody>
          <a:bodyPr vert="horz" wrap="square" lIns="0" tIns="0" rIns="0" bIns="0" rtlCol="0">
            <a:spAutoFit/>
          </a:bodyPr>
          <a:lstStyle/>
          <a:p>
            <a:pPr marL="11516" defTabSz="829178">
              <a:defRPr/>
            </a:pPr>
            <a:r>
              <a:rPr sz="680" spc="18" dirty="0">
                <a:solidFill>
                  <a:prstClr val="black"/>
                </a:solidFill>
                <a:latin typeface="Calibri"/>
                <a:cs typeface="Calibri"/>
              </a:rPr>
              <a:t>P</a:t>
            </a:r>
            <a:r>
              <a:rPr sz="680" spc="14" dirty="0">
                <a:solidFill>
                  <a:prstClr val="black"/>
                </a:solidFill>
                <a:latin typeface="Calibri"/>
                <a:cs typeface="Calibri"/>
              </a:rPr>
              <a:t>a</a:t>
            </a:r>
            <a:r>
              <a:rPr sz="680" spc="23" dirty="0">
                <a:solidFill>
                  <a:prstClr val="black"/>
                </a:solidFill>
                <a:latin typeface="Calibri"/>
                <a:cs typeface="Calibri"/>
              </a:rPr>
              <a:t>r</a:t>
            </a:r>
            <a:r>
              <a:rPr sz="680" spc="9" dirty="0">
                <a:solidFill>
                  <a:prstClr val="black"/>
                </a:solidFill>
                <a:latin typeface="Calibri"/>
                <a:cs typeface="Calibri"/>
              </a:rPr>
              <a:t>t</a:t>
            </a:r>
            <a:r>
              <a:rPr sz="680" spc="14" dirty="0">
                <a:solidFill>
                  <a:prstClr val="black"/>
                </a:solidFill>
                <a:latin typeface="Calibri"/>
                <a:cs typeface="Calibri"/>
              </a:rPr>
              <a:t> o</a:t>
            </a:r>
            <a:r>
              <a:rPr sz="680" spc="9" dirty="0">
                <a:solidFill>
                  <a:prstClr val="black"/>
                </a:solidFill>
                <a:latin typeface="Calibri"/>
                <a:cs typeface="Calibri"/>
              </a:rPr>
              <a:t>f</a:t>
            </a:r>
            <a:endParaRPr sz="680">
              <a:solidFill>
                <a:prstClr val="black"/>
              </a:solidFill>
              <a:latin typeface="Calibri"/>
              <a:cs typeface="Calibri"/>
            </a:endParaRPr>
          </a:p>
        </p:txBody>
      </p:sp>
      <p:sp>
        <p:nvSpPr>
          <p:cNvPr id="201" name="object 89"/>
          <p:cNvSpPr/>
          <p:nvPr/>
        </p:nvSpPr>
        <p:spPr>
          <a:xfrm>
            <a:off x="6669516" y="642614"/>
            <a:ext cx="81190" cy="81190"/>
          </a:xfrm>
          <a:custGeom>
            <a:avLst/>
            <a:gdLst/>
            <a:ahLst/>
            <a:cxnLst/>
            <a:rect l="l" t="t" r="r" b="b"/>
            <a:pathLst>
              <a:path w="89535" h="89535">
                <a:moveTo>
                  <a:pt x="44703" y="0"/>
                </a:moveTo>
                <a:lnTo>
                  <a:pt x="0" y="89407"/>
                </a:lnTo>
                <a:lnTo>
                  <a:pt x="89408" y="89407"/>
                </a:lnTo>
                <a:lnTo>
                  <a:pt x="44703" y="0"/>
                </a:lnTo>
                <a:close/>
              </a:path>
            </a:pathLst>
          </a:custGeom>
          <a:noFill/>
          <a:ln>
            <a:solidFill>
              <a:srgbClr val="5B9BD4"/>
            </a:solidFill>
          </a:ln>
        </p:spPr>
        <p:txBody>
          <a:bodyPr wrap="square" lIns="0" tIns="0" rIns="0" bIns="0" rtlCol="0"/>
          <a:lstStyle/>
          <a:p>
            <a:pPr defTabSz="829178">
              <a:defRPr/>
            </a:pPr>
            <a:endParaRPr sz="1814">
              <a:solidFill>
                <a:prstClr val="black"/>
              </a:solidFill>
              <a:latin typeface="Calibri"/>
            </a:endParaRPr>
          </a:p>
        </p:txBody>
      </p:sp>
      <p:sp>
        <p:nvSpPr>
          <p:cNvPr id="162" name="object 89"/>
          <p:cNvSpPr/>
          <p:nvPr/>
        </p:nvSpPr>
        <p:spPr>
          <a:xfrm>
            <a:off x="6658428" y="1139910"/>
            <a:ext cx="70598" cy="77947"/>
          </a:xfrm>
          <a:custGeom>
            <a:avLst/>
            <a:gdLst/>
            <a:ahLst/>
            <a:cxnLst/>
            <a:rect l="l" t="t" r="r" b="b"/>
            <a:pathLst>
              <a:path w="89535" h="89535">
                <a:moveTo>
                  <a:pt x="44703" y="0"/>
                </a:moveTo>
                <a:lnTo>
                  <a:pt x="0" y="89407"/>
                </a:lnTo>
                <a:lnTo>
                  <a:pt x="89408" y="89407"/>
                </a:lnTo>
                <a:lnTo>
                  <a:pt x="44703" y="0"/>
                </a:lnTo>
                <a:close/>
              </a:path>
            </a:pathLst>
          </a:custGeom>
          <a:solidFill>
            <a:srgbClr val="FFC000"/>
          </a:solidFill>
          <a:ln>
            <a:solidFill>
              <a:srgbClr val="5B9BD4"/>
            </a:solidFill>
          </a:ln>
        </p:spPr>
        <p:txBody>
          <a:bodyPr wrap="square" lIns="0" tIns="0" rIns="0" bIns="0" rtlCol="0"/>
          <a:lstStyle/>
          <a:p>
            <a:pPr defTabSz="829178">
              <a:defRPr/>
            </a:pPr>
            <a:endParaRPr sz="1632">
              <a:solidFill>
                <a:prstClr val="black"/>
              </a:solidFill>
              <a:latin typeface="Calibri"/>
            </a:endParaRPr>
          </a:p>
        </p:txBody>
      </p:sp>
      <p:sp>
        <p:nvSpPr>
          <p:cNvPr id="36" name="object 36"/>
          <p:cNvSpPr txBox="1"/>
          <p:nvPr/>
        </p:nvSpPr>
        <p:spPr>
          <a:xfrm>
            <a:off x="8660811" y="2170901"/>
            <a:ext cx="666451" cy="390876"/>
          </a:xfrm>
          <a:prstGeom prst="rect">
            <a:avLst/>
          </a:prstGeom>
          <a:solidFill>
            <a:srgbClr val="FFC000"/>
          </a:solidFill>
          <a:ln>
            <a:solidFill>
              <a:srgbClr val="FFC000"/>
            </a:solidFill>
          </a:ln>
        </p:spPr>
        <p:txBody>
          <a:bodyPr vert="horz" wrap="square" lIns="0" tIns="0" rIns="0" bIns="0" rtlCol="0">
            <a:spAutoFit/>
          </a:bodyPr>
          <a:lstStyle/>
          <a:p>
            <a:pPr marL="3455" algn="ctr" defTabSz="829178">
              <a:defRPr/>
            </a:pPr>
            <a:r>
              <a:rPr sz="1270" spc="-9" dirty="0">
                <a:solidFill>
                  <a:prstClr val="black"/>
                </a:solidFill>
                <a:latin typeface="Calibri"/>
                <a:cs typeface="Calibri"/>
              </a:rPr>
              <a:t>U</a:t>
            </a:r>
            <a:r>
              <a:rPr sz="1270" spc="18" dirty="0">
                <a:solidFill>
                  <a:prstClr val="black"/>
                </a:solidFill>
                <a:latin typeface="Calibri"/>
                <a:cs typeface="Calibri"/>
              </a:rPr>
              <a:t>s</a:t>
            </a:r>
            <a:r>
              <a:rPr sz="1270" spc="5" dirty="0">
                <a:solidFill>
                  <a:prstClr val="black"/>
                </a:solidFill>
                <a:latin typeface="Calibri"/>
                <a:cs typeface="Calibri"/>
              </a:rPr>
              <a:t>e</a:t>
            </a:r>
            <a:endParaRPr sz="1270" dirty="0">
              <a:solidFill>
                <a:prstClr val="black"/>
              </a:solidFill>
              <a:latin typeface="Calibri"/>
              <a:cs typeface="Calibri"/>
            </a:endParaRPr>
          </a:p>
          <a:p>
            <a:pPr algn="ctr" defTabSz="829178">
              <a:defRPr/>
            </a:pPr>
            <a:r>
              <a:rPr sz="1270" spc="5" dirty="0">
                <a:solidFill>
                  <a:prstClr val="black"/>
                </a:solidFill>
                <a:latin typeface="Calibri"/>
                <a:cs typeface="Calibri"/>
              </a:rPr>
              <a:t>P</a:t>
            </a:r>
            <a:r>
              <a:rPr sz="1270" spc="-14" dirty="0">
                <a:solidFill>
                  <a:prstClr val="black"/>
                </a:solidFill>
                <a:latin typeface="Calibri"/>
                <a:cs typeface="Calibri"/>
              </a:rPr>
              <a:t>r</a:t>
            </a:r>
            <a:r>
              <a:rPr sz="1270" spc="-5" dirty="0">
                <a:solidFill>
                  <a:prstClr val="black"/>
                </a:solidFill>
                <a:latin typeface="Calibri"/>
                <a:cs typeface="Calibri"/>
              </a:rPr>
              <a:t>o</a:t>
            </a:r>
            <a:r>
              <a:rPr sz="1270" spc="-14" dirty="0">
                <a:solidFill>
                  <a:prstClr val="black"/>
                </a:solidFill>
                <a:latin typeface="Calibri"/>
                <a:cs typeface="Calibri"/>
              </a:rPr>
              <a:t>c</a:t>
            </a:r>
            <a:r>
              <a:rPr sz="1270" spc="23" dirty="0">
                <a:solidFill>
                  <a:prstClr val="black"/>
                </a:solidFill>
                <a:latin typeface="Calibri"/>
                <a:cs typeface="Calibri"/>
              </a:rPr>
              <a:t>e</a:t>
            </a:r>
            <a:r>
              <a:rPr sz="1270" spc="-18" dirty="0">
                <a:solidFill>
                  <a:prstClr val="black"/>
                </a:solidFill>
                <a:latin typeface="Calibri"/>
                <a:cs typeface="Calibri"/>
              </a:rPr>
              <a:t>s</a:t>
            </a:r>
            <a:r>
              <a:rPr sz="1270" spc="5" dirty="0">
                <a:solidFill>
                  <a:prstClr val="black"/>
                </a:solidFill>
                <a:latin typeface="Calibri"/>
                <a:cs typeface="Calibri"/>
              </a:rPr>
              <a:t>s</a:t>
            </a:r>
            <a:endParaRPr sz="1270" dirty="0">
              <a:solidFill>
                <a:prstClr val="black"/>
              </a:solidFill>
              <a:latin typeface="Calibri"/>
              <a:cs typeface="Calibri"/>
            </a:endParaRPr>
          </a:p>
        </p:txBody>
      </p:sp>
      <p:sp>
        <p:nvSpPr>
          <p:cNvPr id="2" name="Slide Number Placeholder 1"/>
          <p:cNvSpPr>
            <a:spLocks noGrp="1"/>
          </p:cNvSpPr>
          <p:nvPr>
            <p:ph type="sldNum" sz="quarter" idx="7"/>
          </p:nvPr>
        </p:nvSpPr>
        <p:spPr/>
        <p:txBody>
          <a:bodyPr/>
          <a:lstStyle/>
          <a:p>
            <a:pPr defTabSz="829178"/>
            <a:fld id="{B6F15528-21DE-4FAA-801E-634DDDAF4B2B}" type="slidenum">
              <a:rPr lang="en-US">
                <a:solidFill>
                  <a:prstClr val="black">
                    <a:tint val="75000"/>
                  </a:prstClr>
                </a:solidFill>
                <a:latin typeface="Calibri"/>
              </a:rPr>
              <a:pPr defTabSz="829178"/>
              <a:t>160</a:t>
            </a:fld>
            <a:endParaRPr lang="en-US">
              <a:solidFill>
                <a:prstClr val="black">
                  <a:tint val="75000"/>
                </a:prstClr>
              </a:solidFill>
              <a:latin typeface="Calibri"/>
            </a:endParaRPr>
          </a:p>
        </p:txBody>
      </p:sp>
    </p:spTree>
    <p:extLst>
      <p:ext uri="{BB962C8B-B14F-4D97-AF65-F5344CB8AC3E}">
        <p14:creationId xmlns:p14="http://schemas.microsoft.com/office/powerpoint/2010/main" val="286348239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How to Build the </a:t>
            </a:r>
            <a:br>
              <a:rPr lang="en-US" dirty="0"/>
            </a:br>
            <a:r>
              <a:rPr lang="en-US" dirty="0"/>
              <a:t>Industry Ontology Foundry</a:t>
            </a:r>
          </a:p>
        </p:txBody>
      </p:sp>
      <p:sp>
        <p:nvSpPr>
          <p:cNvPr id="3" name="Subtitle 2"/>
          <p:cNvSpPr>
            <a:spLocks noGrp="1"/>
          </p:cNvSpPr>
          <p:nvPr>
            <p:ph type="subTitle" idx="1"/>
          </p:nvPr>
        </p:nvSpPr>
        <p:spPr>
          <a:xfrm>
            <a:off x="1611086" y="4168095"/>
            <a:ext cx="9144000" cy="1655762"/>
          </a:xfrm>
        </p:spPr>
        <p:txBody>
          <a:bodyPr>
            <a:normAutofit/>
          </a:bodyPr>
          <a:lstStyle/>
          <a:p>
            <a:r>
              <a:rPr lang="en-US" sz="3600" dirty="0"/>
              <a:t>Barry Smith</a:t>
            </a:r>
          </a:p>
          <a:p>
            <a:r>
              <a:rPr lang="en-US" sz="3600" dirty="0"/>
              <a:t>NIST, December 8, 2016</a:t>
            </a:r>
          </a:p>
        </p:txBody>
      </p:sp>
      <p:sp>
        <p:nvSpPr>
          <p:cNvPr id="4" name="Slide Number Placeholder 3"/>
          <p:cNvSpPr>
            <a:spLocks noGrp="1"/>
          </p:cNvSpPr>
          <p:nvPr>
            <p:ph type="sldNum" sz="quarter" idx="12"/>
          </p:nvPr>
        </p:nvSpPr>
        <p:spPr/>
        <p:txBody>
          <a:bodyPr/>
          <a:lstStyle/>
          <a:p>
            <a:fld id="{58A37586-46D5-40F1-B7CC-E7EC54A1E73F}" type="slidenum">
              <a:rPr lang="en-US" smtClean="0"/>
              <a:t>161</a:t>
            </a:fld>
            <a:endParaRPr lang="en-US"/>
          </a:p>
        </p:txBody>
      </p:sp>
    </p:spTree>
    <p:extLst>
      <p:ext uri="{BB962C8B-B14F-4D97-AF65-F5344CB8AC3E}">
        <p14:creationId xmlns:p14="http://schemas.microsoft.com/office/powerpoint/2010/main" val="412985023"/>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32115" y="687978"/>
            <a:ext cx="10467702" cy="5943284"/>
          </a:xfrm>
        </p:spPr>
        <p:txBody>
          <a:bodyPr rtlCol="0">
            <a:normAutofit/>
          </a:bodyPr>
          <a:lstStyle/>
          <a:p>
            <a:pPr marL="0" indent="0" eaLnBrk="1" fontAlgn="auto" hangingPunct="1">
              <a:spcAft>
                <a:spcPts val="0"/>
              </a:spcAft>
              <a:buNone/>
              <a:defRPr/>
            </a:pPr>
            <a:r>
              <a:rPr lang="en-US" sz="3600" dirty="0"/>
              <a:t>Why do people repeatedly choose to build their own ontology for X, rather than reuse an existing one?</a:t>
            </a:r>
          </a:p>
          <a:p>
            <a:pPr marL="0" indent="0" eaLnBrk="1" fontAlgn="auto" hangingPunct="1">
              <a:spcAft>
                <a:spcPts val="0"/>
              </a:spcAft>
              <a:buNone/>
              <a:defRPr/>
            </a:pPr>
            <a:endParaRPr lang="en-US" sz="1200" dirty="0"/>
          </a:p>
          <a:p>
            <a:pPr marL="514350" indent="-514350" eaLnBrk="1" fontAlgn="auto" hangingPunct="1">
              <a:lnSpc>
                <a:spcPct val="150000"/>
              </a:lnSpc>
              <a:spcAft>
                <a:spcPts val="0"/>
              </a:spcAft>
              <a:buFont typeface="+mj-lt"/>
              <a:buAutoNum type="arabicPeriod"/>
              <a:defRPr/>
            </a:pPr>
            <a:r>
              <a:rPr lang="en-US" sz="3600" dirty="0"/>
              <a:t>Because they do not find reusable components </a:t>
            </a:r>
          </a:p>
          <a:p>
            <a:pPr marL="514350" indent="-514350" eaLnBrk="1" fontAlgn="auto" hangingPunct="1">
              <a:lnSpc>
                <a:spcPct val="150000"/>
              </a:lnSpc>
              <a:spcAft>
                <a:spcPts val="0"/>
              </a:spcAft>
              <a:buFont typeface="+mj-lt"/>
              <a:buAutoNum type="arabicPeriod"/>
              <a:defRPr/>
            </a:pPr>
            <a:r>
              <a:rPr lang="en-US" sz="3600" dirty="0"/>
              <a:t>Because they do not find tested design patterns</a:t>
            </a:r>
          </a:p>
          <a:p>
            <a:pPr marL="514350" indent="-514350" eaLnBrk="1" fontAlgn="auto" hangingPunct="1">
              <a:lnSpc>
                <a:spcPct val="150000"/>
              </a:lnSpc>
              <a:spcAft>
                <a:spcPts val="0"/>
              </a:spcAft>
              <a:buFont typeface="+mj-lt"/>
              <a:buAutoNum type="arabicPeriod"/>
              <a:defRPr/>
            </a:pPr>
            <a:r>
              <a:rPr lang="en-US" sz="3600" dirty="0"/>
              <a:t>Because of a lack of trust in externally built ontologies</a:t>
            </a:r>
          </a:p>
        </p:txBody>
      </p:sp>
      <p:sp>
        <p:nvSpPr>
          <p:cNvPr id="2" name="Slide Number Placeholder 1"/>
          <p:cNvSpPr>
            <a:spLocks noGrp="1"/>
          </p:cNvSpPr>
          <p:nvPr>
            <p:ph type="sldNum" sz="quarter" idx="12"/>
          </p:nvPr>
        </p:nvSpPr>
        <p:spPr/>
        <p:txBody>
          <a:bodyPr/>
          <a:lstStyle/>
          <a:p>
            <a:pPr>
              <a:defRPr/>
            </a:pPr>
            <a:fld id="{72DBE833-E5CC-4B37-8B96-0E41F4068B3A}" type="slidenum">
              <a:rPr lang="en-US" smtClean="0"/>
              <a:pPr>
                <a:defRPr/>
              </a:pPr>
              <a:t>162</a:t>
            </a:fld>
            <a:endParaRPr lang="en-US"/>
          </a:p>
        </p:txBody>
      </p:sp>
    </p:spTree>
    <p:extLst>
      <p:ext uri="{BB962C8B-B14F-4D97-AF65-F5344CB8AC3E}">
        <p14:creationId xmlns:p14="http://schemas.microsoft.com/office/powerpoint/2010/main" val="3275664676"/>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First steps</a:t>
            </a:r>
          </a:p>
        </p:txBody>
      </p:sp>
      <p:sp>
        <p:nvSpPr>
          <p:cNvPr id="3" name="Content Placeholder 2"/>
          <p:cNvSpPr>
            <a:spLocks noGrp="1"/>
          </p:cNvSpPr>
          <p:nvPr>
            <p:ph idx="1"/>
          </p:nvPr>
        </p:nvSpPr>
        <p:spPr/>
        <p:txBody>
          <a:bodyPr/>
          <a:lstStyle/>
          <a:p>
            <a:pPr marL="514350" indent="-514350">
              <a:buFont typeface="Arial" panose="020B0604020202020204" pitchFamily="34" charset="0"/>
              <a:buChar char="•"/>
            </a:pPr>
            <a:r>
              <a:rPr lang="en-US" dirty="0"/>
              <a:t>Collect the principal ontologies in the field and create a library </a:t>
            </a:r>
          </a:p>
          <a:p>
            <a:pPr marL="514350" indent="-514350">
              <a:buFont typeface="Arial" panose="020B0604020202020204" pitchFamily="34" charset="0"/>
              <a:buChar char="•"/>
            </a:pPr>
            <a:r>
              <a:rPr lang="en-US" dirty="0"/>
              <a:t>Bring together selected leaders in the field to identify principles for convergence on a suite of generic reference ontologies</a:t>
            </a:r>
          </a:p>
          <a:p>
            <a:pPr marL="514350" indent="-514350">
              <a:buFont typeface="Arial" panose="020B0604020202020204" pitchFamily="34" charset="0"/>
              <a:buChar char="•"/>
            </a:pPr>
            <a:r>
              <a:rPr lang="en-US" dirty="0"/>
              <a:t>Select ontologies (stubs) to form initial parts of this suite</a:t>
            </a:r>
          </a:p>
          <a:p>
            <a:pPr marL="514350" indent="-514350">
              <a:buFont typeface="Arial" panose="020B0604020202020204" pitchFamily="34" charset="0"/>
              <a:buChar char="•"/>
            </a:pPr>
            <a:r>
              <a:rPr lang="en-US" dirty="0"/>
              <a:t>Create a governance structure – Coordinating Editorial Board</a:t>
            </a:r>
          </a:p>
        </p:txBody>
      </p:sp>
      <p:sp>
        <p:nvSpPr>
          <p:cNvPr id="5" name="Slide Number Placeholder 4"/>
          <p:cNvSpPr>
            <a:spLocks noGrp="1"/>
          </p:cNvSpPr>
          <p:nvPr>
            <p:ph type="sldNum" sz="quarter" idx="11"/>
          </p:nvPr>
        </p:nvSpPr>
        <p:spPr/>
        <p:txBody>
          <a:bodyPr/>
          <a:lstStyle/>
          <a:p>
            <a:pPr marL="0" marR="0" lvl="0" indent="0" algn="r" defTabSz="914400" rtl="0" eaLnBrk="0" fontAlgn="auto" latinLnBrk="0" hangingPunct="0">
              <a:lnSpc>
                <a:spcPct val="100000"/>
              </a:lnSpc>
              <a:spcBef>
                <a:spcPts val="0"/>
              </a:spcBef>
              <a:spcAft>
                <a:spcPts val="0"/>
              </a:spcAft>
              <a:buClrTx/>
              <a:buSzTx/>
              <a:buFontTx/>
              <a:buNone/>
              <a:tabLst/>
              <a:defRPr/>
            </a:pPr>
            <a:fld id="{893A64AC-7F6A-4D1E-AD7B-92DE4830E6C5}" type="slidenum">
              <a:rPr kumimoji="0" lang="en-US" altLang="en-US" sz="1400" b="1" i="0" u="none" strike="noStrike" kern="1200" cap="none" spc="0" normalizeH="0" baseline="0" noProof="0" smtClean="0">
                <a:ln>
                  <a:noFill/>
                </a:ln>
                <a:solidFill>
                  <a:srgbClr val="000000"/>
                </a:solidFill>
                <a:effectLst/>
                <a:uLnTx/>
                <a:uFillTx/>
                <a:latin typeface="Arial"/>
                <a:ea typeface="+mn-ea"/>
                <a:cs typeface="Arial"/>
              </a:rPr>
              <a:pPr marL="0" marR="0" lvl="0" indent="0" algn="r" defTabSz="914400" rtl="0" eaLnBrk="0" fontAlgn="auto" latinLnBrk="0" hangingPunct="0">
                <a:lnSpc>
                  <a:spcPct val="100000"/>
                </a:lnSpc>
                <a:spcBef>
                  <a:spcPts val="0"/>
                </a:spcBef>
                <a:spcAft>
                  <a:spcPts val="0"/>
                </a:spcAft>
                <a:buClrTx/>
                <a:buSzTx/>
                <a:buFontTx/>
                <a:buNone/>
                <a:tabLst/>
                <a:defRPr/>
              </a:pPr>
              <a:t>163</a:t>
            </a:fld>
            <a:endParaRPr kumimoji="0" lang="en-US" altLang="en-US" sz="1400" b="1" i="0" u="none" strike="noStrike" kern="1200" cap="none" spc="0" normalizeH="0" baseline="0" noProof="0">
              <a:ln>
                <a:noFill/>
              </a:ln>
              <a:solidFill>
                <a:srgbClr val="000000"/>
              </a:solidFill>
              <a:effectLst/>
              <a:uLnTx/>
              <a:uFillTx/>
              <a:latin typeface="Arial"/>
              <a:ea typeface="+mn-ea"/>
              <a:cs typeface="Arial"/>
            </a:endParaRPr>
          </a:p>
        </p:txBody>
      </p:sp>
    </p:spTree>
    <p:extLst>
      <p:ext uri="{BB962C8B-B14F-4D97-AF65-F5344CB8AC3E}">
        <p14:creationId xmlns:p14="http://schemas.microsoft.com/office/powerpoint/2010/main" val="3496241070"/>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Content Placeholder 4"/>
          <p:cNvPicPr>
            <a:picLocks noGrp="1" noChangeAspect="1"/>
          </p:cNvPicPr>
          <p:nvPr>
            <p:ph idx="1"/>
          </p:nvPr>
        </p:nvPicPr>
        <p:blipFill rotWithShape="1">
          <a:blip r:embed="rId3"/>
          <a:srcRect t="15527" r="27829" b="4782"/>
          <a:stretch/>
        </p:blipFill>
        <p:spPr>
          <a:xfrm>
            <a:off x="300718" y="-12523"/>
            <a:ext cx="11030222" cy="6847663"/>
          </a:xfrm>
          <a:prstGeom prst="rect">
            <a:avLst/>
          </a:prstGeom>
        </p:spPr>
      </p:pic>
      <p:sp>
        <p:nvSpPr>
          <p:cNvPr id="4" name="Slide Number Placeholder 3"/>
          <p:cNvSpPr>
            <a:spLocks noGrp="1"/>
          </p:cNvSpPr>
          <p:nvPr>
            <p:ph type="sldNum" sz="quarter" idx="11"/>
          </p:nvPr>
        </p:nvSpPr>
        <p:spPr/>
        <p:txBody>
          <a:bodyPr/>
          <a:lstStyle/>
          <a:p>
            <a:pPr>
              <a:defRPr/>
            </a:pPr>
            <a:fld id="{893A64AC-7F6A-4D1E-AD7B-92DE4830E6C5}" type="slidenum">
              <a:rPr lang="en-US" altLang="en-US" smtClean="0"/>
              <a:pPr>
                <a:defRPr/>
              </a:pPr>
              <a:t>164</a:t>
            </a:fld>
            <a:endParaRPr lang="en-US" altLang="en-US"/>
          </a:p>
        </p:txBody>
      </p:sp>
      <p:sp>
        <p:nvSpPr>
          <p:cNvPr id="6" name="TextBox 5"/>
          <p:cNvSpPr txBox="1"/>
          <p:nvPr/>
        </p:nvSpPr>
        <p:spPr>
          <a:xfrm>
            <a:off x="6688666" y="5181600"/>
            <a:ext cx="5503334" cy="523220"/>
          </a:xfrm>
          <a:prstGeom prst="rect">
            <a:avLst/>
          </a:prstGeom>
          <a:noFill/>
        </p:spPr>
        <p:txBody>
          <a:bodyPr wrap="square" rtlCol="0">
            <a:spAutoFit/>
          </a:bodyPr>
          <a:lstStyle/>
          <a:p>
            <a:r>
              <a:rPr lang="en-US" sz="2800" dirty="0"/>
              <a:t>http://ieportal.ncor.buffalo.edu</a:t>
            </a:r>
          </a:p>
        </p:txBody>
      </p:sp>
      <p:sp>
        <p:nvSpPr>
          <p:cNvPr id="3" name="TextBox 2"/>
          <p:cNvSpPr txBox="1"/>
          <p:nvPr/>
        </p:nvSpPr>
        <p:spPr>
          <a:xfrm>
            <a:off x="982981" y="112832"/>
            <a:ext cx="411480" cy="369332"/>
          </a:xfrm>
          <a:prstGeom prst="rect">
            <a:avLst/>
          </a:prstGeom>
          <a:solidFill>
            <a:srgbClr val="0070C0"/>
          </a:solidFill>
        </p:spPr>
        <p:txBody>
          <a:bodyPr wrap="square" rtlCol="0">
            <a:spAutoFit/>
          </a:bodyPr>
          <a:lstStyle/>
          <a:p>
            <a:r>
              <a:rPr lang="en-US" dirty="0">
                <a:solidFill>
                  <a:schemeClr val="bg1"/>
                </a:solidFill>
              </a:rPr>
              <a:t>IE</a:t>
            </a:r>
          </a:p>
        </p:txBody>
      </p:sp>
    </p:spTree>
    <p:extLst>
      <p:ext uri="{BB962C8B-B14F-4D97-AF65-F5344CB8AC3E}">
        <p14:creationId xmlns:p14="http://schemas.microsoft.com/office/powerpoint/2010/main" val="77189760"/>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1"/>
          </p:nvPr>
        </p:nvSpPr>
        <p:spPr/>
        <p:txBody>
          <a:bodyPr/>
          <a:lstStyle/>
          <a:p>
            <a:pPr>
              <a:defRPr/>
            </a:pPr>
            <a:fld id="{893A64AC-7F6A-4D1E-AD7B-92DE4830E6C5}" type="slidenum">
              <a:rPr lang="en-US" altLang="en-US" smtClean="0"/>
              <a:pPr>
                <a:defRPr/>
              </a:pPr>
              <a:t>165</a:t>
            </a:fld>
            <a:endParaRPr lang="en-US" altLang="en-US"/>
          </a:p>
        </p:txBody>
      </p:sp>
      <p:pic>
        <p:nvPicPr>
          <p:cNvPr id="5" name="Picture 4"/>
          <p:cNvPicPr>
            <a:picLocks noChangeAspect="1"/>
          </p:cNvPicPr>
          <p:nvPr/>
        </p:nvPicPr>
        <p:blipFill rotWithShape="1">
          <a:blip r:embed="rId2"/>
          <a:srcRect l="23060" t="15856" r="6531" b="8449"/>
          <a:stretch/>
        </p:blipFill>
        <p:spPr>
          <a:xfrm>
            <a:off x="364066" y="0"/>
            <a:ext cx="11463867" cy="6929178"/>
          </a:xfrm>
          <a:prstGeom prst="rect">
            <a:avLst/>
          </a:prstGeom>
        </p:spPr>
      </p:pic>
    </p:spTree>
    <p:extLst>
      <p:ext uri="{BB962C8B-B14F-4D97-AF65-F5344CB8AC3E}">
        <p14:creationId xmlns:p14="http://schemas.microsoft.com/office/powerpoint/2010/main" val="791316942"/>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Title 1"/>
          <p:cNvSpPr>
            <a:spLocks noGrp="1"/>
          </p:cNvSpPr>
          <p:nvPr>
            <p:ph type="title"/>
          </p:nvPr>
        </p:nvSpPr>
        <p:spPr/>
        <p:txBody>
          <a:bodyPr/>
          <a:lstStyle/>
          <a:p>
            <a:pPr eaLnBrk="1" hangingPunct="1"/>
            <a:r>
              <a:rPr lang="en-US" altLang="en-US"/>
              <a:t>OBO Foundry Principles</a:t>
            </a:r>
          </a:p>
        </p:txBody>
      </p:sp>
      <p:sp>
        <p:nvSpPr>
          <p:cNvPr id="3" name="Content Placeholder 2"/>
          <p:cNvSpPr>
            <a:spLocks noGrp="1"/>
          </p:cNvSpPr>
          <p:nvPr>
            <p:ph idx="1"/>
          </p:nvPr>
        </p:nvSpPr>
        <p:spPr>
          <a:xfrm>
            <a:off x="1981200" y="1600200"/>
            <a:ext cx="8686800" cy="4648200"/>
          </a:xfrm>
        </p:spPr>
        <p:txBody>
          <a:bodyPr rtlCol="0">
            <a:normAutofit/>
          </a:bodyPr>
          <a:lstStyle/>
          <a:p>
            <a:pPr marL="742950" indent="-742950" eaLnBrk="1" hangingPunct="1">
              <a:spcAft>
                <a:spcPct val="50000"/>
              </a:spcAft>
              <a:buFont typeface="+mj-lt"/>
              <a:buAutoNum type="arabicPeriod"/>
              <a:defRPr/>
            </a:pPr>
            <a:r>
              <a:rPr lang="en-US" sz="4000" dirty="0"/>
              <a:t>commitment to collaboration</a:t>
            </a:r>
          </a:p>
          <a:p>
            <a:pPr marL="742950" indent="-742950" eaLnBrk="1" hangingPunct="1">
              <a:spcAft>
                <a:spcPct val="50000"/>
              </a:spcAft>
              <a:buFont typeface="+mj-lt"/>
              <a:buAutoNum type="arabicPeriod"/>
              <a:defRPr/>
            </a:pPr>
            <a:r>
              <a:rPr lang="en-US" sz="4000" dirty="0"/>
              <a:t>open </a:t>
            </a:r>
          </a:p>
          <a:p>
            <a:pPr marL="742950" indent="-742950" eaLnBrk="1" hangingPunct="1">
              <a:spcAft>
                <a:spcPct val="50000"/>
              </a:spcAft>
              <a:buFont typeface="+mj-lt"/>
              <a:buAutoNum type="arabicPeriod"/>
              <a:defRPr/>
            </a:pPr>
            <a:r>
              <a:rPr lang="en-US" sz="4000" dirty="0"/>
              <a:t>common formal language (OWL, CL) </a:t>
            </a:r>
          </a:p>
          <a:p>
            <a:pPr marL="742950" indent="-742950" eaLnBrk="1" hangingPunct="1">
              <a:spcAft>
                <a:spcPct val="50000"/>
              </a:spcAft>
              <a:buFont typeface="+mj-lt"/>
              <a:buAutoNum type="arabicPeriod"/>
              <a:defRPr/>
            </a:pPr>
            <a:r>
              <a:rPr lang="en-US" sz="4000" dirty="0"/>
              <a:t>maintenance in light of scientific advance</a:t>
            </a:r>
          </a:p>
        </p:txBody>
      </p:sp>
      <p:sp>
        <p:nvSpPr>
          <p:cNvPr id="178180"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fld id="{1B5D5519-DD51-4858-AC5E-9B52EDE69C15}" type="slidenum">
              <a:rPr kumimoji="0" lang="en-US"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t>166</a:t>
            </a:fld>
            <a:endParaRPr kumimoji="0" lang="en-US"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4044788533"/>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Title 1"/>
          <p:cNvSpPr>
            <a:spLocks noGrp="1"/>
          </p:cNvSpPr>
          <p:nvPr>
            <p:ph type="title"/>
          </p:nvPr>
        </p:nvSpPr>
        <p:spPr>
          <a:xfrm>
            <a:off x="1981200" y="76200"/>
            <a:ext cx="8229600" cy="1143000"/>
          </a:xfrm>
        </p:spPr>
        <p:txBody>
          <a:bodyPr/>
          <a:lstStyle/>
          <a:p>
            <a:pPr eaLnBrk="1" hangingPunct="1"/>
            <a:r>
              <a:rPr lang="en-US" altLang="en-US"/>
              <a:t>OBO Foundry Principles</a:t>
            </a:r>
          </a:p>
        </p:txBody>
      </p:sp>
      <p:sp>
        <p:nvSpPr>
          <p:cNvPr id="3" name="Content Placeholder 2"/>
          <p:cNvSpPr>
            <a:spLocks noGrp="1"/>
          </p:cNvSpPr>
          <p:nvPr>
            <p:ph idx="1"/>
          </p:nvPr>
        </p:nvSpPr>
        <p:spPr>
          <a:xfrm>
            <a:off x="1762124" y="1476376"/>
            <a:ext cx="9363075" cy="4525963"/>
          </a:xfrm>
        </p:spPr>
        <p:txBody>
          <a:bodyPr/>
          <a:lstStyle/>
          <a:p>
            <a:pPr marL="514350" indent="-514350" eaLnBrk="1" hangingPunct="1">
              <a:spcAft>
                <a:spcPct val="50000"/>
              </a:spcAft>
              <a:buFont typeface="+mj-lt"/>
              <a:buAutoNum type="arabicPeriod" startAt="5"/>
              <a:defRPr/>
            </a:pPr>
            <a:r>
              <a:rPr lang="en-US" dirty="0"/>
              <a:t>common architecture </a:t>
            </a:r>
          </a:p>
          <a:p>
            <a:pPr marL="514350" indent="-514350" eaLnBrk="1" hangingPunct="1">
              <a:spcAft>
                <a:spcPct val="50000"/>
              </a:spcAft>
              <a:buFont typeface="+mj-lt"/>
              <a:buAutoNum type="arabicPeriod" startAt="5"/>
              <a:defRPr/>
            </a:pPr>
            <a:r>
              <a:rPr lang="en-US" dirty="0"/>
              <a:t>all terms should be singular common nouns</a:t>
            </a:r>
          </a:p>
          <a:p>
            <a:pPr marL="514350" indent="-514350" eaLnBrk="1" hangingPunct="1">
              <a:spcAft>
                <a:spcPct val="50000"/>
              </a:spcAft>
              <a:buFont typeface="+mj-lt"/>
              <a:buAutoNum type="arabicPeriod" startAt="5"/>
              <a:defRPr/>
            </a:pPr>
            <a:r>
              <a:rPr lang="en-US" dirty="0"/>
              <a:t>provide terms with definition (formal + text)</a:t>
            </a:r>
          </a:p>
          <a:p>
            <a:pPr marL="514350" indent="-514350" eaLnBrk="1" hangingPunct="1">
              <a:spcAft>
                <a:spcPct val="50000"/>
              </a:spcAft>
              <a:buFont typeface="+mj-lt"/>
              <a:buAutoNum type="arabicPeriod" startAt="5"/>
              <a:defRPr/>
            </a:pPr>
            <a:r>
              <a:rPr lang="en-US" dirty="0"/>
              <a:t>locus of authority, trackers, help desk</a:t>
            </a:r>
          </a:p>
          <a:p>
            <a:pPr marL="514350" indent="-514350" eaLnBrk="1" hangingPunct="1">
              <a:spcAft>
                <a:spcPct val="50000"/>
              </a:spcAft>
              <a:buFont typeface="+mj-lt"/>
              <a:buAutoNum type="arabicPeriod" startAt="5"/>
              <a:defRPr/>
            </a:pPr>
            <a:r>
              <a:rPr lang="en-US" dirty="0"/>
              <a:t>orthogonality – one ontology for each domain</a:t>
            </a:r>
          </a:p>
        </p:txBody>
      </p:sp>
      <p:sp>
        <p:nvSpPr>
          <p:cNvPr id="179204"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fld id="{7CBEB4D9-FF77-438A-9287-6972A4DBFFA1}" type="slidenum">
              <a:rPr kumimoji="0" lang="en-US"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t>167</a:t>
            </a:fld>
            <a:endParaRPr kumimoji="0" lang="en-US"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2095853430"/>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6858000" y="5181600"/>
            <a:ext cx="3810000" cy="167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182275" name="Title 1"/>
          <p:cNvSpPr>
            <a:spLocks noGrp="1"/>
          </p:cNvSpPr>
          <p:nvPr>
            <p:ph type="title"/>
          </p:nvPr>
        </p:nvSpPr>
        <p:spPr>
          <a:xfrm>
            <a:off x="1524000" y="304800"/>
            <a:ext cx="9144000" cy="1066800"/>
          </a:xfrm>
        </p:spPr>
        <p:txBody>
          <a:bodyPr/>
          <a:lstStyle/>
          <a:p>
            <a:pPr eaLnBrk="1" hangingPunct="1"/>
            <a:r>
              <a:rPr lang="en-US" altLang="en-US" sz="3600" dirty="0"/>
              <a:t>Ontology’s networked through definitions</a:t>
            </a:r>
          </a:p>
        </p:txBody>
      </p:sp>
      <p:sp>
        <p:nvSpPr>
          <p:cNvPr id="182276" name="Content Placeholder 2"/>
          <p:cNvSpPr>
            <a:spLocks noGrp="1"/>
          </p:cNvSpPr>
          <p:nvPr>
            <p:ph idx="1"/>
          </p:nvPr>
        </p:nvSpPr>
        <p:spPr>
          <a:xfrm>
            <a:off x="1524000" y="1704976"/>
            <a:ext cx="8915400" cy="3840163"/>
          </a:xfrm>
        </p:spPr>
        <p:txBody>
          <a:bodyPr/>
          <a:lstStyle/>
          <a:p>
            <a:pPr eaLnBrk="1" hangingPunct="1"/>
            <a:r>
              <a:rPr lang="en-US" altLang="en-US" dirty="0"/>
              <a:t>	compound terms in ontologies should be defined wherever possible by using terms from other OBO Foundry ontologies</a:t>
            </a:r>
            <a:r>
              <a:rPr lang="en-US" altLang="en-US" sz="2800" dirty="0"/>
              <a:t>	</a:t>
            </a:r>
          </a:p>
          <a:p>
            <a:pPr eaLnBrk="1" hangingPunct="1"/>
            <a:r>
              <a:rPr lang="en-US" altLang="en-US" sz="2800" i="1" dirty="0"/>
              <a:t>	</a:t>
            </a:r>
          </a:p>
          <a:p>
            <a:pPr eaLnBrk="1" hangingPunct="1"/>
            <a:r>
              <a:rPr lang="en-US" altLang="en-US" sz="2800" i="1" dirty="0"/>
              <a:t>	elevated blood glucose concentration =</a:t>
            </a:r>
            <a:r>
              <a:rPr lang="en-US" altLang="en-US" sz="2800" dirty="0" err="1"/>
              <a:t>def</a:t>
            </a:r>
            <a:r>
              <a:rPr lang="en-US" altLang="en-US" sz="2800" dirty="0"/>
              <a:t> </a:t>
            </a:r>
          </a:p>
          <a:p>
            <a:pPr marL="457200" lvl="1" indent="0" eaLnBrk="1" hangingPunct="1">
              <a:buNone/>
            </a:pPr>
            <a:r>
              <a:rPr lang="en-US" altLang="en-US" dirty="0"/>
              <a:t>	PATO: </a:t>
            </a:r>
            <a:r>
              <a:rPr lang="en-US" altLang="en-US" i="1" dirty="0"/>
              <a:t>increased concentration</a:t>
            </a:r>
            <a:r>
              <a:rPr lang="en-US" altLang="en-US" dirty="0"/>
              <a:t> </a:t>
            </a:r>
          </a:p>
          <a:p>
            <a:pPr marL="457200" lvl="1" indent="0" eaLnBrk="1" hangingPunct="1">
              <a:buNone/>
            </a:pPr>
            <a:r>
              <a:rPr lang="en-US" altLang="en-US" dirty="0"/>
              <a:t>	of CHEBI: </a:t>
            </a:r>
            <a:r>
              <a:rPr lang="en-US" altLang="en-US" i="1" dirty="0"/>
              <a:t>glucose</a:t>
            </a:r>
            <a:r>
              <a:rPr lang="en-US" altLang="en-US" dirty="0"/>
              <a:t> </a:t>
            </a:r>
          </a:p>
          <a:p>
            <a:pPr marL="457200" lvl="1" indent="0" eaLnBrk="1" hangingPunct="1">
              <a:buNone/>
            </a:pPr>
            <a:r>
              <a:rPr lang="en-US" altLang="en-US" dirty="0"/>
              <a:t>	in FMA: </a:t>
            </a:r>
            <a:r>
              <a:rPr lang="en-US" altLang="en-US" i="1" dirty="0"/>
              <a:t>blood</a:t>
            </a:r>
            <a:r>
              <a:rPr lang="en-US" altLang="en-US" dirty="0"/>
              <a:t> </a:t>
            </a:r>
            <a:endParaRPr lang="en-US" altLang="en-US" b="1" dirty="0"/>
          </a:p>
          <a:p>
            <a:pPr eaLnBrk="1" hangingPunct="1"/>
            <a:endParaRPr lang="en-US" altLang="en-US" sz="2800" b="1" dirty="0"/>
          </a:p>
        </p:txBody>
      </p:sp>
      <p:sp>
        <p:nvSpPr>
          <p:cNvPr id="182277" name="Slide Number Placeholder 3"/>
          <p:cNvSpPr>
            <a:spLocks noGrp="1"/>
          </p:cNvSpPr>
          <p:nvPr>
            <p:ph type="sldNum" sz="quarter" idx="12"/>
          </p:nvPr>
        </p:nvSpPr>
        <p:spPr>
          <a:xfrm>
            <a:off x="8534400" y="6324600"/>
            <a:ext cx="2133600" cy="5334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fld id="{FC4BAA17-11C9-48E5-9424-A94ADA3499BE}" type="slidenum">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pPr marL="0" marR="0" lvl="0" indent="0" algn="l" defTabSz="914400" rtl="0" eaLnBrk="0" fontAlgn="base" latinLnBrk="0" hangingPunct="0">
                <a:lnSpc>
                  <a:spcPct val="100000"/>
                </a:lnSpc>
                <a:spcBef>
                  <a:spcPct val="0"/>
                </a:spcBef>
                <a:spcAft>
                  <a:spcPct val="0"/>
                </a:spcAft>
                <a:buClrTx/>
                <a:buSzTx/>
                <a:buFontTx/>
                <a:buNone/>
                <a:tabLst/>
                <a:defRPr/>
              </a:pPr>
              <a:t>168</a:t>
            </a:fld>
            <a:endPar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1793907862"/>
      </p:ext>
    </p:extLst>
  </p:cSld>
  <p:clrMapOvr>
    <a:masterClrMapping/>
  </p:clrMapOvr>
  <p:transition/>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Everything is incremental</a:t>
            </a:r>
          </a:p>
        </p:txBody>
      </p:sp>
      <p:sp>
        <p:nvSpPr>
          <p:cNvPr id="3" name="Content Placeholder 2"/>
          <p:cNvSpPr>
            <a:spLocks noGrp="1"/>
          </p:cNvSpPr>
          <p:nvPr>
            <p:ph idx="1"/>
          </p:nvPr>
        </p:nvSpPr>
        <p:spPr>
          <a:xfrm>
            <a:off x="1117600" y="1600201"/>
            <a:ext cx="9753600" cy="4525963"/>
          </a:xfrm>
        </p:spPr>
        <p:txBody>
          <a:bodyPr/>
          <a:lstStyle/>
          <a:p>
            <a:r>
              <a:rPr lang="en-US" dirty="0"/>
              <a:t>Principle of low hanging fruit – build the easy bits first</a:t>
            </a:r>
          </a:p>
          <a:p>
            <a:r>
              <a:rPr lang="en-US" dirty="0"/>
              <a:t>Even a small ontology, if shared, and aggressively used, brings immediate benefits</a:t>
            </a:r>
          </a:p>
          <a:p>
            <a:endParaRPr lang="en-US"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CFB4041-8262-49B1-AEA3-C1E225406CB4}" type="slidenum">
              <a:rPr kumimoji="0" lang="en-US" altLang="en-US" sz="1400" b="0" i="0" u="none" strike="noStrike" kern="1200" cap="none" spc="0" normalizeH="0" baseline="0" noProof="0" smtClean="0">
                <a:ln>
                  <a:noFill/>
                </a:ln>
                <a:solidFill>
                  <a:srgbClr val="000000"/>
                </a:solidFill>
                <a:effectLst/>
                <a:uLnTx/>
                <a:uFillTx/>
                <a:latin typeface="Arial"/>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169</a:t>
            </a:fld>
            <a:endParaRPr kumimoji="0" lang="en-US" altLang="en-US" sz="1400" b="0" i="0" u="none" strike="noStrike" kern="1200" cap="none" spc="0" normalizeH="0" baseline="0" noProof="0">
              <a:ln>
                <a:noFill/>
              </a:ln>
              <a:solidFill>
                <a:srgbClr val="000000"/>
              </a:solidFill>
              <a:effectLst/>
              <a:uLnTx/>
              <a:uFillTx/>
              <a:latin typeface="Arial"/>
              <a:ea typeface="+mn-ea"/>
              <a:cs typeface="Arial" panose="020B0604020202020204" pitchFamily="34" charset="0"/>
            </a:endParaRPr>
          </a:p>
        </p:txBody>
      </p:sp>
    </p:spTree>
    <p:extLst>
      <p:ext uri="{BB962C8B-B14F-4D97-AF65-F5344CB8AC3E}">
        <p14:creationId xmlns:p14="http://schemas.microsoft.com/office/powerpoint/2010/main" val="34379788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171"/>
        <p:cNvGrpSpPr/>
        <p:nvPr/>
      </p:nvGrpSpPr>
      <p:grpSpPr>
        <a:xfrm>
          <a:off x="0" y="0"/>
          <a:ext cx="0" cy="0"/>
          <a:chOff x="0" y="0"/>
          <a:chExt cx="0" cy="0"/>
        </a:xfrm>
      </p:grpSpPr>
      <p:sp>
        <p:nvSpPr>
          <p:cNvPr id="2172" name="Shape 2172"/>
          <p:cNvSpPr txBox="1">
            <a:spLocks noGrp="1"/>
          </p:cNvSpPr>
          <p:nvPr>
            <p:ph type="title"/>
          </p:nvPr>
        </p:nvSpPr>
        <p:spPr>
          <a:xfrm>
            <a:off x="2590800" y="0"/>
            <a:ext cx="7543800" cy="1828800"/>
          </a:xfrm>
          <a:prstGeom prst="rect">
            <a:avLst/>
          </a:prstGeom>
          <a:noFill/>
          <a:ln>
            <a:noFill/>
          </a:ln>
        </p:spPr>
        <p:txBody>
          <a:bodyPr vert="horz" wrap="square" lIns="91425" tIns="45700" rIns="91425" bIns="45700" numCol="1" anchor="ctr" anchorCtr="0" compatLnSpc="1">
            <a:prstTxWarp prst="textNoShape">
              <a:avLst/>
            </a:prstTxWarp>
            <a:noAutofit/>
          </a:bodyPr>
          <a:lstStyle/>
          <a:p>
            <a:pPr>
              <a:spcBef>
                <a:spcPts val="0"/>
              </a:spcBef>
              <a:spcAft>
                <a:spcPts val="0"/>
              </a:spcAft>
              <a:buClr>
                <a:schemeClr val="dk1"/>
              </a:buClr>
              <a:buSzPct val="25000"/>
            </a:pPr>
            <a:r>
              <a:rPr lang="en-US" dirty="0">
                <a:solidFill>
                  <a:schemeClr val="dk1"/>
                </a:solidFill>
                <a:latin typeface="Calibri"/>
                <a:ea typeface="Calibri"/>
                <a:cs typeface="Calibri"/>
                <a:sym typeface="Calibri"/>
              </a:rPr>
              <a:t>Rediscovery of Ontology 1: </a:t>
            </a:r>
            <a:br>
              <a:rPr lang="en-US" dirty="0">
                <a:solidFill>
                  <a:schemeClr val="dk1"/>
                </a:solidFill>
                <a:latin typeface="Calibri"/>
                <a:ea typeface="Calibri"/>
                <a:cs typeface="Calibri"/>
                <a:sym typeface="Calibri"/>
              </a:rPr>
            </a:br>
            <a:r>
              <a:rPr lang="en-US" dirty="0">
                <a:solidFill>
                  <a:schemeClr val="dk1"/>
                </a:solidFill>
                <a:latin typeface="Calibri"/>
                <a:ea typeface="Calibri"/>
                <a:cs typeface="Calibri"/>
                <a:sym typeface="Calibri"/>
              </a:rPr>
              <a:t>Quine</a:t>
            </a:r>
          </a:p>
        </p:txBody>
      </p:sp>
      <p:sp>
        <p:nvSpPr>
          <p:cNvPr id="2173" name="Shape 2173"/>
          <p:cNvSpPr txBox="1">
            <a:spLocks noGrp="1"/>
          </p:cNvSpPr>
          <p:nvPr>
            <p:ph type="body" idx="1"/>
          </p:nvPr>
        </p:nvSpPr>
        <p:spPr>
          <a:xfrm>
            <a:off x="1943100" y="1828800"/>
            <a:ext cx="8839200" cy="5029200"/>
          </a:xfrm>
          <a:prstGeom prst="rect">
            <a:avLst/>
          </a:prstGeom>
          <a:noFill/>
          <a:ln>
            <a:noFill/>
          </a:ln>
        </p:spPr>
        <p:txBody>
          <a:bodyPr vert="horz" wrap="square" lIns="91425" tIns="45700" rIns="91425" bIns="45700" numCol="1" anchor="t" anchorCtr="0" compatLnSpc="1">
            <a:prstTxWarp prst="textNoShape">
              <a:avLst/>
            </a:prstTxWarp>
            <a:noAutofit/>
          </a:bodyPr>
          <a:lstStyle/>
          <a:p>
            <a:pPr marL="457200" indent="-457200">
              <a:spcBef>
                <a:spcPts val="0"/>
              </a:spcBef>
              <a:spcAft>
                <a:spcPts val="0"/>
              </a:spcAft>
              <a:buClr>
                <a:schemeClr val="dk1"/>
              </a:buClr>
              <a:buSzPct val="100000"/>
              <a:buFont typeface="Noto Sans Symbols"/>
              <a:buChar char="▪"/>
            </a:pPr>
            <a:r>
              <a:rPr lang="en-US" dirty="0">
                <a:solidFill>
                  <a:schemeClr val="dk1"/>
                </a:solidFill>
                <a:latin typeface="Calibri"/>
                <a:ea typeface="Calibri"/>
                <a:cs typeface="Calibri"/>
              </a:rPr>
              <a:t>1950s: Quine’s</a:t>
            </a:r>
            <a:r>
              <a:rPr lang="en-US" dirty="0">
                <a:solidFill>
                  <a:schemeClr val="dk1"/>
                </a:solidFill>
                <a:latin typeface="Calibri"/>
                <a:ea typeface="Calibri"/>
                <a:cs typeface="Calibri"/>
                <a:sym typeface="Calibri"/>
              </a:rPr>
              <a:t> ‘ontological commitment’</a:t>
            </a:r>
          </a:p>
          <a:p>
            <a:pPr marL="0" indent="0">
              <a:spcBef>
                <a:spcPts val="0"/>
              </a:spcBef>
              <a:spcAft>
                <a:spcPts val="0"/>
              </a:spcAft>
              <a:buClr>
                <a:schemeClr val="dk1"/>
              </a:buClr>
              <a:buSzPct val="100000"/>
            </a:pPr>
            <a:endParaRPr lang="en-US" dirty="0">
              <a:solidFill>
                <a:schemeClr val="dk1"/>
              </a:solidFill>
              <a:latin typeface="Calibri"/>
              <a:ea typeface="Calibri"/>
              <a:cs typeface="Calibri"/>
              <a:sym typeface="Calibri"/>
            </a:endParaRPr>
          </a:p>
          <a:p>
            <a:pPr marL="0" indent="0">
              <a:spcBef>
                <a:spcPts val="0"/>
              </a:spcBef>
              <a:spcAft>
                <a:spcPts val="0"/>
              </a:spcAft>
              <a:buClr>
                <a:schemeClr val="dk1"/>
              </a:buClr>
              <a:buSzPct val="100000"/>
            </a:pPr>
            <a:r>
              <a:rPr lang="en-US" dirty="0">
                <a:solidFill>
                  <a:schemeClr val="dk1"/>
                </a:solidFill>
                <a:latin typeface="Calibri"/>
                <a:ea typeface="Calibri"/>
                <a:cs typeface="Calibri"/>
                <a:sym typeface="Calibri"/>
              </a:rPr>
              <a:t>What would have to exist in the world for this scientific theory to be true?</a:t>
            </a:r>
          </a:p>
          <a:p>
            <a:pPr marL="0" indent="0">
              <a:spcBef>
                <a:spcPts val="0"/>
              </a:spcBef>
              <a:spcAft>
                <a:spcPts val="0"/>
              </a:spcAft>
              <a:buClr>
                <a:schemeClr val="dk1"/>
              </a:buClr>
              <a:buSzPct val="100000"/>
            </a:pPr>
            <a:endParaRPr lang="en-US" dirty="0">
              <a:solidFill>
                <a:schemeClr val="dk1"/>
              </a:solidFill>
              <a:latin typeface="Calibri"/>
              <a:ea typeface="Calibri"/>
              <a:cs typeface="Calibri"/>
              <a:sym typeface="Calibri"/>
            </a:endParaRPr>
          </a:p>
          <a:p>
            <a:pPr marL="0" indent="0">
              <a:spcBef>
                <a:spcPts val="0"/>
              </a:spcBef>
              <a:spcAft>
                <a:spcPts val="0"/>
              </a:spcAft>
              <a:buClr>
                <a:schemeClr val="dk1"/>
              </a:buClr>
              <a:buSzPct val="100000"/>
            </a:pPr>
            <a:r>
              <a:rPr lang="en-US" dirty="0">
                <a:solidFill>
                  <a:schemeClr val="dk1"/>
                </a:solidFill>
                <a:latin typeface="Calibri"/>
                <a:ea typeface="Calibri"/>
                <a:cs typeface="Calibri"/>
                <a:sym typeface="Calibri"/>
              </a:rPr>
              <a:t>Electrons, energy, time, matter, …</a:t>
            </a:r>
          </a:p>
          <a:p>
            <a:pPr marL="0" indent="0">
              <a:spcBef>
                <a:spcPts val="0"/>
              </a:spcBef>
              <a:spcAft>
                <a:spcPts val="0"/>
              </a:spcAft>
              <a:buClr>
                <a:schemeClr val="dk1"/>
              </a:buClr>
              <a:buSzPct val="100000"/>
            </a:pPr>
            <a:r>
              <a:rPr lang="en-US" dirty="0">
                <a:solidFill>
                  <a:schemeClr val="dk1"/>
                </a:solidFill>
                <a:latin typeface="Calibri"/>
                <a:ea typeface="Calibri"/>
                <a:cs typeface="Calibri"/>
                <a:sym typeface="Calibri"/>
              </a:rPr>
              <a:t>Colors, thoughts, beliefs, emotions, …</a:t>
            </a:r>
          </a:p>
        </p:txBody>
      </p:sp>
      <p:sp>
        <p:nvSpPr>
          <p:cNvPr id="2174" name="Shape 2174"/>
          <p:cNvSpPr txBox="1"/>
          <p:nvPr/>
        </p:nvSpPr>
        <p:spPr>
          <a:xfrm>
            <a:off x="8077201" y="6356351"/>
            <a:ext cx="2133599" cy="365125"/>
          </a:xfrm>
          <a:prstGeom prst="rect">
            <a:avLst/>
          </a:prstGeom>
          <a:noFill/>
          <a:ln>
            <a:noFill/>
          </a:ln>
        </p:spPr>
        <p:txBody>
          <a:bodyPr lIns="91425" tIns="45700" rIns="91425" bIns="45700" anchor="ctr" anchorCtr="0">
            <a:noAutofit/>
          </a:bodyPr>
          <a:lstStyle/>
          <a:p>
            <a:pPr marL="0" marR="0" lvl="0" indent="0" algn="r" defTabSz="914400" rtl="0" eaLnBrk="0" fontAlgn="base" latinLnBrk="0" hangingPunct="0">
              <a:lnSpc>
                <a:spcPct val="100000"/>
              </a:lnSpc>
              <a:spcBef>
                <a:spcPts val="0"/>
              </a:spcBef>
              <a:spcAft>
                <a:spcPts val="0"/>
              </a:spcAft>
              <a:buClr>
                <a:srgbClr val="FFFFFF"/>
              </a:buClr>
              <a:buSzPct val="25000"/>
              <a:buFontTx/>
              <a:buNone/>
              <a:tabLst/>
              <a:defRPr/>
            </a:pPr>
            <a:fld id="{00000000-1234-1234-1234-123412341234}" type="slidenum">
              <a:rPr kumimoji="0" lang="en-US" sz="1200" b="0" i="0" u="none" strike="noStrike" kern="1200" cap="none" spc="0" normalizeH="0" baseline="0" noProof="0">
                <a:ln>
                  <a:noFill/>
                </a:ln>
                <a:solidFill>
                  <a:srgbClr val="FFFFFF"/>
                </a:solidFill>
                <a:effectLst/>
                <a:uLnTx/>
                <a:uFillTx/>
                <a:latin typeface="Calibri"/>
                <a:ea typeface="Calibri"/>
                <a:cs typeface="Calibri"/>
                <a:sym typeface="Calibri"/>
              </a:rPr>
              <a:pPr marL="0" marR="0" lvl="0" indent="0" algn="r" defTabSz="914400" rtl="0" eaLnBrk="0" fontAlgn="base" latinLnBrk="0" hangingPunct="0">
                <a:lnSpc>
                  <a:spcPct val="100000"/>
                </a:lnSpc>
                <a:spcBef>
                  <a:spcPts val="0"/>
                </a:spcBef>
                <a:spcAft>
                  <a:spcPts val="0"/>
                </a:spcAft>
                <a:buClr>
                  <a:srgbClr val="FFFFFF"/>
                </a:buClr>
                <a:buSzPct val="25000"/>
                <a:buFontTx/>
                <a:buNone/>
                <a:tabLst/>
                <a:defRPr/>
              </a:pPr>
              <a:t>17</a:t>
            </a:fld>
            <a:endParaRPr kumimoji="0" lang="en-US" sz="1200" b="0" i="0" u="none" strike="noStrike" kern="1200" cap="none" spc="0" normalizeH="0" baseline="0" noProof="0">
              <a:ln>
                <a:noFill/>
              </a:ln>
              <a:solidFill>
                <a:srgbClr val="FFFFFF"/>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1572487200"/>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Orthogonality</a:t>
            </a:r>
          </a:p>
        </p:txBody>
      </p:sp>
      <p:sp>
        <p:nvSpPr>
          <p:cNvPr id="3" name="Content Placeholder 2"/>
          <p:cNvSpPr>
            <a:spLocks noGrp="1"/>
          </p:cNvSpPr>
          <p:nvPr>
            <p:ph idx="1"/>
          </p:nvPr>
        </p:nvSpPr>
        <p:spPr/>
        <p:txBody>
          <a:bodyPr/>
          <a:lstStyle/>
          <a:p>
            <a:r>
              <a:rPr lang="en-US" altLang="en-US" dirty="0"/>
              <a:t>	For each domain, there should be convergence upon a single </a:t>
            </a:r>
            <a:r>
              <a:rPr lang="en-US" altLang="en-US" b="1" dirty="0"/>
              <a:t>generic reference ontology </a:t>
            </a:r>
            <a:r>
              <a:rPr lang="en-US" altLang="en-US" dirty="0"/>
              <a:t>that is recommended for reuse by the wider community</a:t>
            </a:r>
          </a:p>
          <a:p>
            <a:r>
              <a:rPr lang="en-US" altLang="en-US" dirty="0"/>
              <a:t>		a single Protein Ontology</a:t>
            </a:r>
          </a:p>
          <a:p>
            <a:r>
              <a:rPr lang="en-US" altLang="en-US" dirty="0"/>
              <a:t>		a single Disease Ontology</a:t>
            </a:r>
          </a:p>
          <a:p>
            <a:r>
              <a:rPr lang="en-US" altLang="en-US" dirty="0"/>
              <a:t>		a single Cell Ontology</a:t>
            </a:r>
          </a:p>
          <a:p>
            <a:r>
              <a:rPr lang="en-US" altLang="en-US" dirty="0"/>
              <a:t>	…</a:t>
            </a:r>
          </a:p>
          <a:p>
            <a:endParaRPr lang="en-US"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CFB4041-8262-49B1-AEA3-C1E225406CB4}" type="slidenum">
              <a:rPr kumimoji="0" lang="en-US" altLang="en-US" sz="1400" b="0" i="0" u="none" strike="noStrike" kern="1200" cap="none" spc="0" normalizeH="0" baseline="0" noProof="0" smtClean="0">
                <a:ln>
                  <a:noFill/>
                </a:ln>
                <a:solidFill>
                  <a:srgbClr val="000000"/>
                </a:solidFill>
                <a:effectLst/>
                <a:uLnTx/>
                <a:uFillTx/>
                <a:latin typeface="Arial"/>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170</a:t>
            </a:fld>
            <a:endParaRPr kumimoji="0" lang="en-US" altLang="en-US" sz="1400" b="0" i="0" u="none" strike="noStrike" kern="1200" cap="none" spc="0" normalizeH="0" baseline="0" noProof="0">
              <a:ln>
                <a:noFill/>
              </a:ln>
              <a:solidFill>
                <a:srgbClr val="000000"/>
              </a:solidFill>
              <a:effectLst/>
              <a:uLnTx/>
              <a:uFillTx/>
              <a:latin typeface="Arial"/>
              <a:ea typeface="+mn-ea"/>
              <a:cs typeface="Arial" panose="020B0604020202020204" pitchFamily="34" charset="0"/>
            </a:endParaRPr>
          </a:p>
        </p:txBody>
      </p:sp>
    </p:spTree>
    <p:extLst>
      <p:ext uri="{BB962C8B-B14F-4D97-AF65-F5344CB8AC3E}">
        <p14:creationId xmlns:p14="http://schemas.microsoft.com/office/powerpoint/2010/main" val="1343696386"/>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Orthogonality for IOF</a:t>
            </a:r>
          </a:p>
        </p:txBody>
      </p:sp>
      <p:sp>
        <p:nvSpPr>
          <p:cNvPr id="3" name="Content Placeholder 2"/>
          <p:cNvSpPr>
            <a:spLocks noGrp="1"/>
          </p:cNvSpPr>
          <p:nvPr>
            <p:ph idx="1"/>
          </p:nvPr>
        </p:nvSpPr>
        <p:spPr/>
        <p:txBody>
          <a:bodyPr/>
          <a:lstStyle/>
          <a:p>
            <a:r>
              <a:rPr lang="en-US" altLang="en-US" dirty="0"/>
              <a:t>	For each domain, there should be convergence upon a single </a:t>
            </a:r>
            <a:r>
              <a:rPr lang="en-US" altLang="en-US" b="1" dirty="0"/>
              <a:t>generic reference ontology </a:t>
            </a:r>
            <a:r>
              <a:rPr lang="en-US" altLang="en-US" dirty="0"/>
              <a:t>that is recommended for reuse by the wider community</a:t>
            </a:r>
          </a:p>
          <a:p>
            <a:r>
              <a:rPr lang="en-US" altLang="en-US" dirty="0"/>
              <a:t>		a single Materials Ontology</a:t>
            </a:r>
          </a:p>
          <a:p>
            <a:r>
              <a:rPr lang="en-US" altLang="en-US" dirty="0"/>
              <a:t>		a single PLM Ontology</a:t>
            </a:r>
          </a:p>
          <a:p>
            <a:r>
              <a:rPr lang="en-US" altLang="en-US" dirty="0"/>
              <a:t>		a single Function Ontology</a:t>
            </a:r>
          </a:p>
          <a:p>
            <a:r>
              <a:rPr lang="en-US" altLang="en-US" dirty="0"/>
              <a:t>	…</a:t>
            </a:r>
          </a:p>
          <a:p>
            <a:endParaRPr lang="en-US"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CFB4041-8262-49B1-AEA3-C1E225406CB4}" type="slidenum">
              <a:rPr kumimoji="0" lang="en-US" altLang="en-US" sz="1400" b="0" i="0" u="none" strike="noStrike" kern="1200" cap="none" spc="0" normalizeH="0" baseline="0" noProof="0" smtClean="0">
                <a:ln>
                  <a:noFill/>
                </a:ln>
                <a:solidFill>
                  <a:srgbClr val="000000"/>
                </a:solidFill>
                <a:effectLst/>
                <a:uLnTx/>
                <a:uFillTx/>
                <a:latin typeface="Arial"/>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171</a:t>
            </a:fld>
            <a:endParaRPr kumimoji="0" lang="en-US" altLang="en-US" sz="1400" b="0" i="0" u="none" strike="noStrike" kern="1200" cap="none" spc="0" normalizeH="0" baseline="0" noProof="0">
              <a:ln>
                <a:noFill/>
              </a:ln>
              <a:solidFill>
                <a:srgbClr val="000000"/>
              </a:solidFill>
              <a:effectLst/>
              <a:uLnTx/>
              <a:uFillTx/>
              <a:latin typeface="Arial"/>
              <a:ea typeface="+mn-ea"/>
              <a:cs typeface="Arial" panose="020B0604020202020204" pitchFamily="34" charset="0"/>
            </a:endParaRPr>
          </a:p>
        </p:txBody>
      </p:sp>
    </p:spTree>
    <p:extLst>
      <p:ext uri="{BB962C8B-B14F-4D97-AF65-F5344CB8AC3E}">
        <p14:creationId xmlns:p14="http://schemas.microsoft.com/office/powerpoint/2010/main" val="943849616"/>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Current state</a:t>
            </a:r>
          </a:p>
        </p:txBody>
      </p:sp>
      <p:sp>
        <p:nvSpPr>
          <p:cNvPr id="3" name="Content Placeholder 2"/>
          <p:cNvSpPr>
            <a:spLocks noGrp="1"/>
          </p:cNvSpPr>
          <p:nvPr>
            <p:ph idx="1"/>
          </p:nvPr>
        </p:nvSpPr>
        <p:spPr/>
        <p:txBody>
          <a:bodyPr/>
          <a:lstStyle/>
          <a:p>
            <a:pPr marL="0" indent="0">
              <a:buNone/>
            </a:pPr>
            <a:r>
              <a:rPr lang="en-US" sz="3600" dirty="0"/>
              <a:t>Peer review: Candidate ontologies for membership in the </a:t>
            </a:r>
            <a:r>
              <a:rPr lang="en-US" sz="3600" dirty="0" err="1"/>
              <a:t>the</a:t>
            </a:r>
            <a:r>
              <a:rPr lang="en-US" sz="3600" dirty="0"/>
              <a:t> Foundry most undergo a process of peer review for biological and logical accuracy</a:t>
            </a:r>
          </a:p>
          <a:p>
            <a:pPr marL="0" indent="0">
              <a:buNone/>
            </a:pPr>
            <a:endParaRPr lang="en-US" sz="3600" dirty="0"/>
          </a:p>
          <a:p>
            <a:pPr marL="0" indent="0">
              <a:buNone/>
            </a:pPr>
            <a:r>
              <a:rPr lang="en-US" sz="3600" dirty="0"/>
              <a:t>OBO Foundry Board of Coordinating Editors</a:t>
            </a:r>
          </a:p>
          <a:p>
            <a:pPr marL="0" indent="0">
              <a:buNone/>
            </a:pPr>
            <a:endParaRPr lang="en-US" sz="3600" dirty="0"/>
          </a:p>
          <a:p>
            <a:endParaRPr lang="en-US" sz="3600"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B6C1A3-B58B-4B79-8495-A8A8215A03F1}" type="slidenum">
              <a:rPr kumimoji="0" lang="en-US" altLang="en-US" sz="1200" b="0" i="0" u="none" strike="noStrike" kern="1200" cap="none" spc="0" normalizeH="0" baseline="0" noProof="0" smtClean="0">
                <a:ln>
                  <a:noFill/>
                </a:ln>
                <a:solidFill>
                  <a:srgbClr val="898989"/>
                </a:solidFill>
                <a:effectLst/>
                <a:uLnTx/>
                <a:uFillTx/>
                <a:latin typeface="Calibri" panose="020F050202020403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172</a:t>
            </a:fld>
            <a:endParaRPr kumimoji="0" lang="en-US"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extLst>
      <p:ext uri="{BB962C8B-B14F-4D97-AF65-F5344CB8AC3E}">
        <p14:creationId xmlns:p14="http://schemas.microsoft.com/office/powerpoint/2010/main" val="1876484083"/>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4322" name="Title 1"/>
          <p:cNvSpPr>
            <a:spLocks noGrp="1"/>
          </p:cNvSpPr>
          <p:nvPr>
            <p:ph type="title"/>
          </p:nvPr>
        </p:nvSpPr>
        <p:spPr>
          <a:xfrm>
            <a:off x="1524000" y="533400"/>
            <a:ext cx="9144000" cy="1524000"/>
          </a:xfrm>
        </p:spPr>
        <p:txBody>
          <a:bodyPr/>
          <a:lstStyle/>
          <a:p>
            <a:pPr eaLnBrk="1" hangingPunct="1">
              <a:spcAft>
                <a:spcPts val="725"/>
              </a:spcAft>
            </a:pPr>
            <a:r>
              <a:rPr lang="en-US" altLang="en-US">
                <a:solidFill>
                  <a:srgbClr val="C00000"/>
                </a:solidFill>
              </a:rPr>
              <a:t>all definitions should be of the Aristotelian genus-species form </a:t>
            </a:r>
          </a:p>
        </p:txBody>
      </p:sp>
      <p:sp>
        <p:nvSpPr>
          <p:cNvPr id="184323" name="Text Placeholder 2"/>
          <p:cNvSpPr>
            <a:spLocks noGrp="1"/>
          </p:cNvSpPr>
          <p:nvPr>
            <p:ph type="body" sz="half" idx="1"/>
          </p:nvPr>
        </p:nvSpPr>
        <p:spPr>
          <a:xfrm>
            <a:off x="1981200" y="2514601"/>
            <a:ext cx="8229600" cy="3992563"/>
          </a:xfrm>
        </p:spPr>
        <p:txBody>
          <a:bodyPr/>
          <a:lstStyle/>
          <a:p>
            <a:endParaRPr lang="en-US" altLang="en-US"/>
          </a:p>
          <a:p>
            <a:endParaRPr lang="en-US" altLang="en-US"/>
          </a:p>
        </p:txBody>
      </p:sp>
      <p:sp>
        <p:nvSpPr>
          <p:cNvPr id="184324"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8DC9FF8F-D124-42A4-9F7C-2D6529987CD0}" type="slidenum">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173</a:t>
            </a:fld>
            <a:endPar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84325" name="Rectangle 7"/>
          <p:cNvSpPr>
            <a:spLocks noChangeArrowheads="1"/>
          </p:cNvSpPr>
          <p:nvPr/>
        </p:nvSpPr>
        <p:spPr bwMode="auto">
          <a:xfrm>
            <a:off x="2338389" y="6035675"/>
            <a:ext cx="458787"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en-US" sz="3200" b="1" i="1"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E</a:t>
            </a:r>
          </a:p>
        </p:txBody>
      </p:sp>
      <p:cxnSp>
        <p:nvCxnSpPr>
          <p:cNvPr id="6" name="Straight Connector 5"/>
          <p:cNvCxnSpPr/>
          <p:nvPr/>
        </p:nvCxnSpPr>
        <p:spPr>
          <a:xfrm flipH="1">
            <a:off x="3248025" y="2717801"/>
            <a:ext cx="33338" cy="1349375"/>
          </a:xfrm>
          <a:prstGeom prst="line">
            <a:avLst/>
          </a:prstGeom>
          <a:ln w="60325">
            <a:solidFill>
              <a:srgbClr val="FF0000"/>
            </a:solidFill>
          </a:ln>
        </p:spPr>
        <p:style>
          <a:lnRef idx="1">
            <a:schemeClr val="accent1"/>
          </a:lnRef>
          <a:fillRef idx="0">
            <a:schemeClr val="accent1"/>
          </a:fillRef>
          <a:effectRef idx="0">
            <a:schemeClr val="accent1"/>
          </a:effectRef>
          <a:fontRef idx="minor">
            <a:schemeClr val="tx1"/>
          </a:fontRef>
        </p:style>
      </p:cxnSp>
      <p:sp>
        <p:nvSpPr>
          <p:cNvPr id="184327" name="Rectangle 9"/>
          <p:cNvSpPr>
            <a:spLocks noChangeArrowheads="1"/>
          </p:cNvSpPr>
          <p:nvPr/>
        </p:nvSpPr>
        <p:spPr bwMode="auto">
          <a:xfrm>
            <a:off x="3265489" y="2971800"/>
            <a:ext cx="928687"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defRPr/>
            </a:pPr>
            <a:r>
              <a:rPr kumimoji="0" lang="en-US" altLang="en-US" sz="3200" b="0" i="1" u="none" strike="noStrike" kern="1200" cap="none" spc="0" normalizeH="0" baseline="0" noProof="0">
                <a:ln>
                  <a:noFill/>
                </a:ln>
                <a:solidFill>
                  <a:srgbClr val="000000"/>
                </a:solidFill>
                <a:effectLst/>
                <a:uLnTx/>
                <a:uFillTx/>
                <a:latin typeface="Arial" panose="020B0604020202020204" pitchFamily="34" charset="0"/>
                <a:ea typeface="+mn-ea"/>
                <a:cs typeface="Times New Roman" panose="02020603050405020304" pitchFamily="18" charset="0"/>
              </a:rPr>
              <a:t>is_a</a:t>
            </a:r>
            <a:endParaRPr kumimoji="0" lang="en-US" altLang="en-US" sz="3200" b="1" i="0" u="none" strike="noStrike" kern="1200" cap="none" spc="0" normalizeH="0" baseline="-25000" noProof="0">
              <a:ln>
                <a:noFill/>
              </a:ln>
              <a:solidFill>
                <a:srgbClr val="000000"/>
              </a:solidFill>
              <a:effectLst/>
              <a:uLnTx/>
              <a:uFillTx/>
              <a:latin typeface="Arial" panose="020B0604020202020204" pitchFamily="34" charset="0"/>
              <a:ea typeface="+mn-ea"/>
              <a:cs typeface="Times New Roman" panose="02020603050405020304" pitchFamily="18" charset="0"/>
            </a:endParaRPr>
          </a:p>
        </p:txBody>
      </p:sp>
      <p:sp>
        <p:nvSpPr>
          <p:cNvPr id="184328" name="Rectangle 7"/>
          <p:cNvSpPr>
            <a:spLocks noChangeArrowheads="1"/>
          </p:cNvSpPr>
          <p:nvPr/>
        </p:nvSpPr>
        <p:spPr bwMode="auto">
          <a:xfrm>
            <a:off x="4243389" y="6056314"/>
            <a:ext cx="434975"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en-US" sz="3200" b="1" i="1"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F</a:t>
            </a:r>
          </a:p>
        </p:txBody>
      </p:sp>
      <p:sp>
        <p:nvSpPr>
          <p:cNvPr id="184329" name="Rectangle 8"/>
          <p:cNvSpPr>
            <a:spLocks noChangeArrowheads="1"/>
          </p:cNvSpPr>
          <p:nvPr/>
        </p:nvSpPr>
        <p:spPr bwMode="auto">
          <a:xfrm>
            <a:off x="3827464" y="4845050"/>
            <a:ext cx="928687"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defRPr/>
            </a:pPr>
            <a:r>
              <a:rPr kumimoji="0" lang="en-US" altLang="en-US" sz="3200" b="0" i="1" u="none" strike="noStrike" kern="1200" cap="none" spc="0" normalizeH="0" baseline="0" noProof="0">
                <a:ln>
                  <a:noFill/>
                </a:ln>
                <a:solidFill>
                  <a:srgbClr val="000000"/>
                </a:solidFill>
                <a:effectLst/>
                <a:uLnTx/>
                <a:uFillTx/>
                <a:latin typeface="Arial" panose="020B0604020202020204" pitchFamily="34" charset="0"/>
                <a:ea typeface="+mn-ea"/>
                <a:cs typeface="Times New Roman" panose="02020603050405020304" pitchFamily="18" charset="0"/>
              </a:rPr>
              <a:t>is_a</a:t>
            </a:r>
            <a:endParaRPr kumimoji="0" lang="en-US" altLang="en-US" sz="3200" b="1" i="0" u="none" strike="noStrike" kern="1200" cap="none" spc="0" normalizeH="0" baseline="-25000" noProof="0">
              <a:ln>
                <a:noFill/>
              </a:ln>
              <a:solidFill>
                <a:srgbClr val="000000"/>
              </a:solidFill>
              <a:effectLst/>
              <a:uLnTx/>
              <a:uFillTx/>
              <a:latin typeface="Arial" panose="020B0604020202020204" pitchFamily="34" charset="0"/>
              <a:ea typeface="+mn-ea"/>
              <a:cs typeface="Times New Roman" panose="02020603050405020304" pitchFamily="18" charset="0"/>
            </a:endParaRPr>
          </a:p>
        </p:txBody>
      </p:sp>
      <p:sp>
        <p:nvSpPr>
          <p:cNvPr id="184330" name="Rectangle 9"/>
          <p:cNvSpPr>
            <a:spLocks noChangeArrowheads="1"/>
          </p:cNvSpPr>
          <p:nvPr/>
        </p:nvSpPr>
        <p:spPr bwMode="auto">
          <a:xfrm>
            <a:off x="1995489" y="5029200"/>
            <a:ext cx="928687"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defRPr/>
            </a:pPr>
            <a:r>
              <a:rPr kumimoji="0" lang="en-US" altLang="en-US" sz="3200" b="0" i="1" u="none" strike="noStrike" kern="1200" cap="none" spc="0" normalizeH="0" baseline="0" noProof="0">
                <a:ln>
                  <a:noFill/>
                </a:ln>
                <a:solidFill>
                  <a:srgbClr val="000000"/>
                </a:solidFill>
                <a:effectLst/>
                <a:uLnTx/>
                <a:uFillTx/>
                <a:latin typeface="Arial" panose="020B0604020202020204" pitchFamily="34" charset="0"/>
                <a:ea typeface="+mn-ea"/>
                <a:cs typeface="Times New Roman" panose="02020603050405020304" pitchFamily="18" charset="0"/>
              </a:rPr>
              <a:t>is_a</a:t>
            </a:r>
            <a:endParaRPr kumimoji="0" lang="en-US" altLang="en-US" sz="3200" b="1" i="0" u="none" strike="noStrike" kern="1200" cap="none" spc="0" normalizeH="0" baseline="-25000" noProof="0">
              <a:ln>
                <a:noFill/>
              </a:ln>
              <a:solidFill>
                <a:srgbClr val="000000"/>
              </a:solidFill>
              <a:effectLst/>
              <a:uLnTx/>
              <a:uFillTx/>
              <a:latin typeface="Arial" panose="020B0604020202020204" pitchFamily="34" charset="0"/>
              <a:ea typeface="+mn-ea"/>
              <a:cs typeface="Times New Roman" panose="02020603050405020304" pitchFamily="18" charset="0"/>
            </a:endParaRPr>
          </a:p>
        </p:txBody>
      </p:sp>
      <p:cxnSp>
        <p:nvCxnSpPr>
          <p:cNvPr id="11" name="Straight Connector 10"/>
          <p:cNvCxnSpPr/>
          <p:nvPr/>
        </p:nvCxnSpPr>
        <p:spPr>
          <a:xfrm>
            <a:off x="3240089" y="4686301"/>
            <a:ext cx="1220787" cy="1349375"/>
          </a:xfrm>
          <a:prstGeom prst="line">
            <a:avLst/>
          </a:prstGeom>
          <a:ln w="603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H="1">
            <a:off x="2592388" y="4686301"/>
            <a:ext cx="647700" cy="1349375"/>
          </a:xfrm>
          <a:prstGeom prst="line">
            <a:avLst/>
          </a:prstGeom>
          <a:ln w="60325">
            <a:solidFill>
              <a:srgbClr val="FF0000"/>
            </a:solidFill>
          </a:ln>
        </p:spPr>
        <p:style>
          <a:lnRef idx="1">
            <a:schemeClr val="accent1"/>
          </a:lnRef>
          <a:fillRef idx="0">
            <a:schemeClr val="accent1"/>
          </a:fillRef>
          <a:effectRef idx="0">
            <a:schemeClr val="accent1"/>
          </a:effectRef>
          <a:fontRef idx="minor">
            <a:schemeClr val="tx1"/>
          </a:fontRef>
        </p:style>
      </p:cxnSp>
      <p:sp>
        <p:nvSpPr>
          <p:cNvPr id="184333" name="Rectangle 6"/>
          <p:cNvSpPr>
            <a:spLocks noChangeArrowheads="1"/>
          </p:cNvSpPr>
          <p:nvPr/>
        </p:nvSpPr>
        <p:spPr bwMode="auto">
          <a:xfrm>
            <a:off x="2589214" y="4059239"/>
            <a:ext cx="3303587"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en-US" sz="3200" b="1" i="1"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	B</a:t>
            </a:r>
          </a:p>
        </p:txBody>
      </p:sp>
      <p:sp>
        <p:nvSpPr>
          <p:cNvPr id="184334" name="Rectangle 6"/>
          <p:cNvSpPr>
            <a:spLocks noChangeArrowheads="1"/>
          </p:cNvSpPr>
          <p:nvPr/>
        </p:nvSpPr>
        <p:spPr bwMode="auto">
          <a:xfrm>
            <a:off x="2640014" y="2206625"/>
            <a:ext cx="3303587"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en-US" sz="3200" b="1" i="1"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	A</a:t>
            </a:r>
          </a:p>
        </p:txBody>
      </p:sp>
      <p:sp>
        <p:nvSpPr>
          <p:cNvPr id="184335" name="TextBox 14"/>
          <p:cNvSpPr txBox="1">
            <a:spLocks noChangeArrowheads="1"/>
          </p:cNvSpPr>
          <p:nvPr/>
        </p:nvSpPr>
        <p:spPr bwMode="auto">
          <a:xfrm>
            <a:off x="5562601" y="2786064"/>
            <a:ext cx="4664075" cy="2554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3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a B =def. an A which Cs</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3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3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A = genus</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3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B = species</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3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C = differentia</a:t>
            </a:r>
          </a:p>
        </p:txBody>
      </p:sp>
    </p:spTree>
    <p:extLst>
      <p:ext uri="{BB962C8B-B14F-4D97-AF65-F5344CB8AC3E}">
        <p14:creationId xmlns:p14="http://schemas.microsoft.com/office/powerpoint/2010/main" val="2415718950"/>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Title 1"/>
          <p:cNvSpPr>
            <a:spLocks noGrp="1"/>
          </p:cNvSpPr>
          <p:nvPr>
            <p:ph type="title"/>
          </p:nvPr>
        </p:nvSpPr>
        <p:spPr>
          <a:xfrm>
            <a:off x="1981200" y="76200"/>
            <a:ext cx="8229600" cy="1143000"/>
          </a:xfrm>
        </p:spPr>
        <p:txBody>
          <a:bodyPr/>
          <a:lstStyle/>
          <a:p>
            <a:pPr marL="0" indent="0" eaLnBrk="1" hangingPunct="1">
              <a:spcAft>
                <a:spcPct val="50000"/>
              </a:spcAft>
              <a:buNone/>
              <a:defRPr/>
            </a:pPr>
            <a:r>
              <a:rPr lang="en-US" dirty="0"/>
              <a:t>Common architecture </a:t>
            </a:r>
          </a:p>
        </p:txBody>
      </p:sp>
      <p:sp>
        <p:nvSpPr>
          <p:cNvPr id="3" name="Content Placeholder 2"/>
          <p:cNvSpPr>
            <a:spLocks noGrp="1"/>
          </p:cNvSpPr>
          <p:nvPr>
            <p:ph idx="1"/>
          </p:nvPr>
        </p:nvSpPr>
        <p:spPr>
          <a:xfrm>
            <a:off x="1762125" y="1476376"/>
            <a:ext cx="8991600" cy="4525963"/>
          </a:xfrm>
        </p:spPr>
        <p:txBody>
          <a:bodyPr/>
          <a:lstStyle/>
          <a:p>
            <a:pPr marL="857250" lvl="1" indent="-457200" eaLnBrk="1" hangingPunct="1">
              <a:spcAft>
                <a:spcPct val="50000"/>
              </a:spcAft>
              <a:buFont typeface="Wingdings" pitchFamily="2" charset="2"/>
              <a:buChar char="§"/>
              <a:defRPr/>
            </a:pPr>
            <a:r>
              <a:rPr lang="en-US" sz="3200" dirty="0"/>
              <a:t>Basic Formal Ontology (BFO)</a:t>
            </a:r>
          </a:p>
        </p:txBody>
      </p:sp>
      <p:sp>
        <p:nvSpPr>
          <p:cNvPr id="179204"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fld id="{7CBEB4D9-FF77-438A-9287-6972A4DBFFA1}" type="slidenum">
              <a:rPr kumimoji="0" lang="en-US"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t>174</a:t>
            </a:fld>
            <a:endParaRPr kumimoji="0" lang="en-US"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3078130284"/>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Title 1"/>
          <p:cNvSpPr>
            <a:spLocks noGrp="1"/>
          </p:cNvSpPr>
          <p:nvPr>
            <p:ph type="title"/>
          </p:nvPr>
        </p:nvSpPr>
        <p:spPr/>
        <p:txBody>
          <a:bodyPr/>
          <a:lstStyle/>
          <a:p>
            <a:endParaRPr lang="en-US" altLang="en-US"/>
          </a:p>
        </p:txBody>
      </p:sp>
      <p:sp>
        <p:nvSpPr>
          <p:cNvPr id="152579" name="Content Placeholder 2"/>
          <p:cNvSpPr>
            <a:spLocks noGrp="1"/>
          </p:cNvSpPr>
          <p:nvPr>
            <p:ph idx="1"/>
          </p:nvPr>
        </p:nvSpPr>
        <p:spPr>
          <a:xfrm>
            <a:off x="1981199" y="6019801"/>
            <a:ext cx="8848725" cy="563563"/>
          </a:xfrm>
        </p:spPr>
        <p:txBody>
          <a:bodyPr/>
          <a:lstStyle/>
          <a:p>
            <a:pPr marL="0" indent="0" algn="ctr"/>
            <a:r>
              <a:rPr lang="en-US" altLang="en-US" sz="3600" dirty="0"/>
              <a:t>http://</a:t>
            </a:r>
            <a:r>
              <a:rPr lang="en-US" dirty="0"/>
              <a:t>http://mitpress.mit.edu/building-ontologies</a:t>
            </a:r>
            <a:endParaRPr lang="en-US" altLang="en-US" sz="3600" dirty="0"/>
          </a:p>
        </p:txBody>
      </p:sp>
      <p:sp>
        <p:nvSpPr>
          <p:cNvPr id="4" name="Slide Number Placeholder 3"/>
          <p:cNvSpPr>
            <a:spLocks noGrp="1"/>
          </p:cNvSpPr>
          <p:nvPr>
            <p:ph type="sldNum" sz="quarter" idx="12"/>
          </p:nvPr>
        </p:nvSpPr>
        <p:spPr/>
        <p:txBody>
          <a:bodyPr/>
          <a:lstStyle/>
          <a:p>
            <a:pPr marL="0" marR="0" lvl="0" indent="0" algn="r" defTabSz="914400" rtl="0" eaLnBrk="0" fontAlgn="auto" latinLnBrk="0" hangingPunct="0">
              <a:lnSpc>
                <a:spcPct val="100000"/>
              </a:lnSpc>
              <a:spcBef>
                <a:spcPts val="0"/>
              </a:spcBef>
              <a:spcAft>
                <a:spcPts val="0"/>
              </a:spcAft>
              <a:buClrTx/>
              <a:buSzTx/>
              <a:buFontTx/>
              <a:buNone/>
              <a:tabLst/>
              <a:defRPr/>
            </a:pPr>
            <a:fld id="{3BBC0930-E600-4673-AAB2-36048A0F04C5}" type="slidenum">
              <a:rPr kumimoji="0" lang="en-US" sz="1400" b="0" i="0" u="none" strike="noStrike" kern="1200" cap="none" spc="0" normalizeH="0" baseline="0" noProof="0">
                <a:ln>
                  <a:noFill/>
                </a:ln>
                <a:solidFill>
                  <a:srgbClr val="000000"/>
                </a:solidFill>
                <a:effectLst/>
                <a:uLnTx/>
                <a:uFillTx/>
                <a:latin typeface="Calibri"/>
                <a:ea typeface="+mn-ea"/>
                <a:cs typeface="+mn-cs"/>
              </a:rPr>
              <a:pPr marL="0" marR="0" lvl="0" indent="0" algn="r" defTabSz="914400" rtl="0" eaLnBrk="0" fontAlgn="auto" latinLnBrk="0" hangingPunct="0">
                <a:lnSpc>
                  <a:spcPct val="100000"/>
                </a:lnSpc>
                <a:spcBef>
                  <a:spcPts val="0"/>
                </a:spcBef>
                <a:spcAft>
                  <a:spcPts val="0"/>
                </a:spcAft>
                <a:buClrTx/>
                <a:buSzTx/>
                <a:buFontTx/>
                <a:buNone/>
                <a:tabLst/>
                <a:defRPr/>
              </a:pPr>
              <a:t>175</a:t>
            </a:fld>
            <a:endParaRPr kumimoji="0" lang="en-US" sz="1400" b="0" i="0" u="none" strike="noStrike" kern="1200" cap="none" spc="0" normalizeH="0" baseline="0" noProof="0">
              <a:ln>
                <a:noFill/>
              </a:ln>
              <a:solidFill>
                <a:srgbClr val="000000"/>
              </a:solidFill>
              <a:effectLst/>
              <a:uLnTx/>
              <a:uFillTx/>
              <a:latin typeface="Calibri"/>
              <a:ea typeface="+mn-ea"/>
              <a:cs typeface="+mn-cs"/>
            </a:endParaRPr>
          </a:p>
        </p:txBody>
      </p:sp>
      <p:pic>
        <p:nvPicPr>
          <p:cNvPr id="152581" name="Picture 2"/>
          <p:cNvPicPr>
            <a:picLocks noChangeAspect="1" noChangeArrowheads="1"/>
          </p:cNvPicPr>
          <p:nvPr/>
        </p:nvPicPr>
        <p:blipFill>
          <a:blip r:embed="rId2">
            <a:extLst>
              <a:ext uri="{28A0092B-C50C-407E-A947-70E740481C1C}">
                <a14:useLocalDpi xmlns:a14="http://schemas.microsoft.com/office/drawing/2010/main" val="0"/>
              </a:ext>
            </a:extLst>
          </a:blip>
          <a:srcRect l="11011" t="10207" r="12152" b="4375"/>
          <a:stretch>
            <a:fillRect/>
          </a:stretch>
        </p:blipFill>
        <p:spPr bwMode="auto">
          <a:xfrm>
            <a:off x="1524000" y="0"/>
            <a:ext cx="9144000" cy="5715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71398500"/>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Title 1"/>
          <p:cNvSpPr>
            <a:spLocks noGrp="1"/>
          </p:cNvSpPr>
          <p:nvPr>
            <p:ph type="title" idx="4294967295"/>
          </p:nvPr>
        </p:nvSpPr>
        <p:spPr/>
        <p:txBody>
          <a:bodyPr anchor="t"/>
          <a:lstStyle/>
          <a:p>
            <a:r>
              <a:rPr lang="en-US" altLang="en-US">
                <a:solidFill>
                  <a:srgbClr val="000000"/>
                </a:solidFill>
              </a:rPr>
              <a:t>Example: The Cell </a:t>
            </a:r>
            <a:r>
              <a:rPr lang="en-US" altLang="en-US"/>
              <a:t>Ontology</a:t>
            </a:r>
            <a:br>
              <a:rPr lang="en-US" altLang="en-US"/>
            </a:br>
            <a:endParaRPr lang="en-US" altLang="en-US"/>
          </a:p>
        </p:txBody>
      </p:sp>
      <p:sp>
        <p:nvSpPr>
          <p:cNvPr id="114691" name="Text Placeholder 2"/>
          <p:cNvSpPr>
            <a:spLocks noGrp="1"/>
          </p:cNvSpPr>
          <p:nvPr>
            <p:ph type="body" sz="half" idx="4294967295"/>
          </p:nvPr>
        </p:nvSpPr>
        <p:spPr>
          <a:xfrm>
            <a:off x="1981200" y="1524001"/>
            <a:ext cx="3771900" cy="4602163"/>
          </a:xfrm>
        </p:spPr>
        <p:txBody>
          <a:bodyPr/>
          <a:lstStyle/>
          <a:p>
            <a:endParaRPr lang="en-US" altLang="en-US"/>
          </a:p>
        </p:txBody>
      </p:sp>
      <p:pic>
        <p:nvPicPr>
          <p:cNvPr id="114692" name="Content Placeholder 5" descr="DC_CL Extension of BFO Independent Continuant.bmp"/>
          <p:cNvPicPr>
            <a:picLocks noGrp="1" noChangeAspect="1"/>
          </p:cNvPicPr>
          <p:nvPr>
            <p:ph sz="quarter" idx="4294967295"/>
          </p:nvPr>
        </p:nvPicPr>
        <p:blipFill>
          <a:blip r:embed="rId2">
            <a:extLst>
              <a:ext uri="{28A0092B-C50C-407E-A947-70E740481C1C}">
                <a14:useLocalDpi xmlns:a14="http://schemas.microsoft.com/office/drawing/2010/main" val="0"/>
              </a:ext>
            </a:extLst>
          </a:blip>
          <a:srcRect t="14444" r="59479" b="39999"/>
          <a:stretch>
            <a:fillRect/>
          </a:stretch>
        </p:blipFill>
        <p:spPr>
          <a:xfrm>
            <a:off x="1524000" y="685800"/>
            <a:ext cx="9144000" cy="6248400"/>
          </a:xfrm>
          <a:noFill/>
        </p:spPr>
      </p:pic>
      <p:sp>
        <p:nvSpPr>
          <p:cNvPr id="8" name="Title 1"/>
          <p:cNvSpPr txBox="1">
            <a:spLocks/>
          </p:cNvSpPr>
          <p:nvPr/>
        </p:nvSpPr>
        <p:spPr>
          <a:xfrm>
            <a:off x="8001000" y="2895600"/>
            <a:ext cx="2667000" cy="1524000"/>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0" cap="none" spc="0" normalizeH="0" baseline="0" noProof="0" dirty="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631718185"/>
      </p:ext>
    </p:extLst>
  </p:cSld>
  <p:clrMapOvr>
    <a:masterClrMapping/>
  </p:clrMapOvr>
  <p:transition/>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Title 1"/>
          <p:cNvSpPr>
            <a:spLocks noGrp="1"/>
          </p:cNvSpPr>
          <p:nvPr>
            <p:ph type="title"/>
          </p:nvPr>
        </p:nvSpPr>
        <p:spPr>
          <a:xfrm>
            <a:off x="1981200" y="76200"/>
            <a:ext cx="8229600" cy="1143000"/>
          </a:xfrm>
        </p:spPr>
        <p:txBody>
          <a:bodyPr/>
          <a:lstStyle/>
          <a:p>
            <a:pPr marL="0" indent="0" eaLnBrk="1" hangingPunct="1">
              <a:spcAft>
                <a:spcPct val="50000"/>
              </a:spcAft>
              <a:buNone/>
              <a:defRPr/>
            </a:pPr>
            <a:r>
              <a:rPr lang="en-US" dirty="0"/>
              <a:t>Common architecture </a:t>
            </a:r>
          </a:p>
        </p:txBody>
      </p:sp>
      <p:sp>
        <p:nvSpPr>
          <p:cNvPr id="3" name="Content Placeholder 2"/>
          <p:cNvSpPr>
            <a:spLocks noGrp="1"/>
          </p:cNvSpPr>
          <p:nvPr>
            <p:ph idx="1"/>
          </p:nvPr>
        </p:nvSpPr>
        <p:spPr>
          <a:xfrm>
            <a:off x="1762125" y="1476376"/>
            <a:ext cx="8991600" cy="4525963"/>
          </a:xfrm>
        </p:spPr>
        <p:txBody>
          <a:bodyPr/>
          <a:lstStyle/>
          <a:p>
            <a:pPr marL="857250" lvl="1" indent="-457200" eaLnBrk="1" hangingPunct="1">
              <a:spcAft>
                <a:spcPct val="50000"/>
              </a:spcAft>
              <a:buFont typeface="Wingdings" pitchFamily="2" charset="2"/>
              <a:buChar char="§"/>
              <a:defRPr/>
            </a:pPr>
            <a:r>
              <a:rPr lang="en-US" sz="3200" dirty="0"/>
              <a:t>Basic Formal Ontology (BFO)</a:t>
            </a:r>
          </a:p>
          <a:p>
            <a:pPr marL="1257300" lvl="2" indent="-457200" eaLnBrk="1" hangingPunct="1">
              <a:spcAft>
                <a:spcPct val="50000"/>
              </a:spcAft>
              <a:buFont typeface="Wingdings" pitchFamily="2" charset="2"/>
              <a:buChar char="§"/>
              <a:defRPr/>
            </a:pPr>
            <a:r>
              <a:rPr lang="en-US" sz="2800" dirty="0"/>
              <a:t>encapsulates tested ontology design patterns applied in more than 250 ontology initiatives:</a:t>
            </a:r>
            <a:br>
              <a:rPr lang="en-US" sz="2800" dirty="0"/>
            </a:br>
            <a:r>
              <a:rPr lang="en-US" sz="2800" u="sng" dirty="0"/>
              <a:t>http://ifomis.uni-saarland.de/bfo/users</a:t>
            </a:r>
          </a:p>
          <a:p>
            <a:pPr marL="1257300" lvl="2" indent="-457200" eaLnBrk="1" hangingPunct="1">
              <a:spcAft>
                <a:spcPct val="50000"/>
              </a:spcAft>
              <a:buFont typeface="Wingdings" pitchFamily="2" charset="2"/>
              <a:buChar char="§"/>
              <a:defRPr/>
            </a:pPr>
            <a:r>
              <a:rPr lang="en-US" sz="2800" dirty="0"/>
              <a:t>stable since 2005</a:t>
            </a:r>
          </a:p>
          <a:p>
            <a:pPr marL="1257300" lvl="2" indent="-457200" eaLnBrk="1" hangingPunct="1">
              <a:spcAft>
                <a:spcPct val="50000"/>
              </a:spcAft>
              <a:buFont typeface="Wingdings" pitchFamily="2" charset="2"/>
              <a:buChar char="§"/>
              <a:defRPr/>
            </a:pPr>
            <a:r>
              <a:rPr lang="en-US" sz="2800" dirty="0"/>
              <a:t>BFO top level ontology provides root nodes for domain ontologies as a starting point for downward population</a:t>
            </a:r>
          </a:p>
        </p:txBody>
      </p:sp>
      <p:sp>
        <p:nvSpPr>
          <p:cNvPr id="179204"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fld id="{7CBEB4D9-FF77-438A-9287-6972A4DBFFA1}" type="slidenum">
              <a:rPr kumimoji="0" lang="en-US"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t>177</a:t>
            </a:fld>
            <a:endParaRPr kumimoji="0" lang="en-US"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3107016028"/>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ISO Standard under review</a:t>
            </a:r>
          </a:p>
        </p:txBody>
      </p:sp>
      <p:sp>
        <p:nvSpPr>
          <p:cNvPr id="3" name="Text Placeholder 2"/>
          <p:cNvSpPr>
            <a:spLocks noGrp="1"/>
          </p:cNvSpPr>
          <p:nvPr>
            <p:ph type="body" sz="half" idx="1"/>
          </p:nvPr>
        </p:nvSpPr>
        <p:spPr/>
        <p:txBody>
          <a:bodyPr/>
          <a:lstStyle/>
          <a:p>
            <a:r>
              <a:rPr lang="en-US" dirty="0"/>
              <a:t>ISO/IEC JTC 1/SC 32/WG 2</a:t>
            </a:r>
          </a:p>
          <a:p>
            <a:endParaRPr lang="en-US" dirty="0"/>
          </a:p>
          <a:p>
            <a:r>
              <a:rPr lang="en-GB" b="1" dirty="0"/>
              <a:t>Title </a:t>
            </a:r>
            <a:r>
              <a:rPr lang="en-GB" dirty="0"/>
              <a:t>(Information Technology — Ontologies — Top-Level Ontologies) </a:t>
            </a:r>
          </a:p>
          <a:p>
            <a:r>
              <a:rPr lang="en-GB" dirty="0"/>
              <a:t>	Part 1: </a:t>
            </a:r>
            <a:r>
              <a:rPr lang="en-GB" dirty="0" err="1"/>
              <a:t>Requrements</a:t>
            </a:r>
            <a:endParaRPr lang="en-GB" dirty="0"/>
          </a:p>
          <a:p>
            <a:r>
              <a:rPr lang="en-GB" dirty="0"/>
              <a:t>	Part 2: Basic Formal Ontology)</a:t>
            </a:r>
            <a:endParaRPr lang="en-US" dirty="0"/>
          </a:p>
          <a:p>
            <a:endParaRPr lang="en-US" dirty="0"/>
          </a:p>
          <a:p>
            <a:endParaRPr lang="en-US"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5ACE7F9-CA20-4E49-BB87-995D0076F3F1}" type="slidenum">
              <a:rPr kumimoji="0" lang="en-US" sz="1400" b="0" i="0" u="none" strike="noStrike" kern="1200" cap="none" spc="0" normalizeH="0" baseline="0" noProof="0" smtClean="0">
                <a:ln>
                  <a:noFill/>
                </a:ln>
                <a:solidFill>
                  <a:srgbClr val="000000"/>
                </a:solidFill>
                <a:effectLst/>
                <a:uLnTx/>
                <a:uFillTx/>
                <a:latin typeface="Arial"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178</a:t>
            </a:fld>
            <a:endParaRPr kumimoji="0" lang="en-US" sz="1400" b="0" i="0" u="none" strike="noStrike" kern="1200" cap="none" spc="0" normalizeH="0" baseline="0" noProof="0">
              <a:ln>
                <a:noFill/>
              </a:ln>
              <a:solidFill>
                <a:srgbClr val="000000"/>
              </a:solidFill>
              <a:effectLst/>
              <a:uLnTx/>
              <a:uFillTx/>
              <a:latin typeface="Arial" charset="0"/>
              <a:ea typeface="+mn-ea"/>
              <a:cs typeface="Arial" panose="020B0604020202020204" pitchFamily="34" charset="0"/>
            </a:endParaRPr>
          </a:p>
        </p:txBody>
      </p:sp>
    </p:spTree>
    <p:extLst>
      <p:ext uri="{BB962C8B-B14F-4D97-AF65-F5344CB8AC3E}">
        <p14:creationId xmlns:p14="http://schemas.microsoft.com/office/powerpoint/2010/main" val="1228215044"/>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Title 1"/>
          <p:cNvSpPr>
            <a:spLocks noGrp="1"/>
          </p:cNvSpPr>
          <p:nvPr>
            <p:ph type="title"/>
          </p:nvPr>
        </p:nvSpPr>
        <p:spPr/>
        <p:txBody>
          <a:bodyPr/>
          <a:lstStyle/>
          <a:p>
            <a:pPr eaLnBrk="1" hangingPunct="1"/>
            <a:r>
              <a:rPr lang="en-US" altLang="en-US" dirty="0"/>
              <a:t>These principles</a:t>
            </a:r>
          </a:p>
        </p:txBody>
      </p:sp>
      <p:sp>
        <p:nvSpPr>
          <p:cNvPr id="194563" name="Content Placeholder 2"/>
          <p:cNvSpPr>
            <a:spLocks noGrp="1"/>
          </p:cNvSpPr>
          <p:nvPr>
            <p:ph idx="1"/>
          </p:nvPr>
        </p:nvSpPr>
        <p:spPr>
          <a:xfrm>
            <a:off x="1085850" y="1600201"/>
            <a:ext cx="10296526" cy="4525963"/>
          </a:xfrm>
        </p:spPr>
        <p:txBody>
          <a:bodyPr/>
          <a:lstStyle/>
          <a:p>
            <a:pPr marL="0" indent="0" eaLnBrk="1" hangingPunct="1">
              <a:buNone/>
            </a:pPr>
            <a:r>
              <a:rPr lang="en-US" altLang="en-US" sz="3600" dirty="0"/>
              <a:t>offer a solution to the problem of ontology silos that is</a:t>
            </a:r>
          </a:p>
          <a:p>
            <a:pPr lvl="1" eaLnBrk="1" hangingPunct="1"/>
            <a:r>
              <a:rPr lang="en-US" altLang="en-US" sz="3200" dirty="0"/>
              <a:t>modular</a:t>
            </a:r>
          </a:p>
          <a:p>
            <a:pPr lvl="1" eaLnBrk="1" hangingPunct="1"/>
            <a:r>
              <a:rPr lang="en-US" altLang="en-US" sz="3200" dirty="0"/>
              <a:t>incremental</a:t>
            </a:r>
          </a:p>
          <a:p>
            <a:pPr lvl="1" eaLnBrk="1" hangingPunct="1"/>
            <a:r>
              <a:rPr lang="en-US" altLang="en-US" sz="3200" dirty="0"/>
              <a:t>empirically based</a:t>
            </a:r>
          </a:p>
          <a:p>
            <a:pPr lvl="1" eaLnBrk="1" hangingPunct="1"/>
            <a:r>
              <a:rPr lang="en-US" altLang="en-US" sz="3200" dirty="0"/>
              <a:t>incorporates a strategy for motivating potential developers and users</a:t>
            </a:r>
          </a:p>
        </p:txBody>
      </p:sp>
      <p:sp>
        <p:nvSpPr>
          <p:cNvPr id="194564"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fld id="{78796891-6AD7-45AF-92B5-E41AE9E29821}" type="slidenum">
              <a:rPr kumimoji="0" lang="en-US"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t>179</a:t>
            </a:fld>
            <a:endParaRPr kumimoji="0" lang="en-US"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11986096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171"/>
        <p:cNvGrpSpPr/>
        <p:nvPr/>
      </p:nvGrpSpPr>
      <p:grpSpPr>
        <a:xfrm>
          <a:off x="0" y="0"/>
          <a:ext cx="0" cy="0"/>
          <a:chOff x="0" y="0"/>
          <a:chExt cx="0" cy="0"/>
        </a:xfrm>
      </p:grpSpPr>
      <p:sp>
        <p:nvSpPr>
          <p:cNvPr id="2172" name="Shape 2172"/>
          <p:cNvSpPr txBox="1">
            <a:spLocks noGrp="1"/>
          </p:cNvSpPr>
          <p:nvPr>
            <p:ph type="title"/>
          </p:nvPr>
        </p:nvSpPr>
        <p:spPr>
          <a:xfrm>
            <a:off x="2590800" y="0"/>
            <a:ext cx="7543800" cy="1828800"/>
          </a:xfrm>
          <a:prstGeom prst="rect">
            <a:avLst/>
          </a:prstGeom>
          <a:noFill/>
          <a:ln>
            <a:noFill/>
          </a:ln>
        </p:spPr>
        <p:txBody>
          <a:bodyPr vert="horz" wrap="square" lIns="91425" tIns="45700" rIns="91425" bIns="45700" numCol="1" anchor="ctr" anchorCtr="0" compatLnSpc="1">
            <a:prstTxWarp prst="textNoShape">
              <a:avLst/>
            </a:prstTxWarp>
            <a:noAutofit/>
          </a:bodyPr>
          <a:lstStyle/>
          <a:p>
            <a:pPr>
              <a:spcBef>
                <a:spcPts val="0"/>
              </a:spcBef>
              <a:spcAft>
                <a:spcPts val="0"/>
              </a:spcAft>
              <a:buClr>
                <a:schemeClr val="dk1"/>
              </a:buClr>
              <a:buSzPct val="25000"/>
            </a:pPr>
            <a:r>
              <a:rPr lang="en-US">
                <a:solidFill>
                  <a:schemeClr val="dk1"/>
                </a:solidFill>
                <a:latin typeface="Calibri"/>
                <a:ea typeface="Calibri"/>
                <a:cs typeface="Calibri"/>
                <a:sym typeface="Calibri"/>
              </a:rPr>
              <a:t>Rediscovery of Ontology 1: </a:t>
            </a:r>
            <a:br>
              <a:rPr lang="en-US">
                <a:solidFill>
                  <a:schemeClr val="dk1"/>
                </a:solidFill>
                <a:latin typeface="Calibri"/>
                <a:ea typeface="Calibri"/>
                <a:cs typeface="Calibri"/>
                <a:sym typeface="Calibri"/>
              </a:rPr>
            </a:br>
            <a:r>
              <a:rPr lang="en-US">
                <a:solidFill>
                  <a:schemeClr val="dk1"/>
                </a:solidFill>
                <a:latin typeface="Calibri"/>
                <a:ea typeface="Calibri"/>
                <a:cs typeface="Calibri"/>
                <a:sym typeface="Calibri"/>
              </a:rPr>
              <a:t>AI and Robotics</a:t>
            </a:r>
          </a:p>
        </p:txBody>
      </p:sp>
      <p:sp>
        <p:nvSpPr>
          <p:cNvPr id="2173" name="Shape 2173"/>
          <p:cNvSpPr txBox="1">
            <a:spLocks noGrp="1"/>
          </p:cNvSpPr>
          <p:nvPr>
            <p:ph type="body" idx="1"/>
          </p:nvPr>
        </p:nvSpPr>
        <p:spPr>
          <a:xfrm>
            <a:off x="1943100" y="1828800"/>
            <a:ext cx="8839200" cy="5029200"/>
          </a:xfrm>
          <a:prstGeom prst="rect">
            <a:avLst/>
          </a:prstGeom>
          <a:noFill/>
          <a:ln>
            <a:noFill/>
          </a:ln>
        </p:spPr>
        <p:txBody>
          <a:bodyPr vert="horz" wrap="square" lIns="91425" tIns="45700" rIns="91425" bIns="45700" numCol="1" anchor="t" anchorCtr="0" compatLnSpc="1">
            <a:prstTxWarp prst="textNoShape">
              <a:avLst/>
            </a:prstTxWarp>
            <a:noAutofit/>
          </a:bodyPr>
          <a:lstStyle/>
          <a:p>
            <a:pPr marL="457200" indent="-457200">
              <a:spcBef>
                <a:spcPts val="640"/>
              </a:spcBef>
              <a:spcAft>
                <a:spcPts val="0"/>
              </a:spcAft>
              <a:buClr>
                <a:schemeClr val="dk1"/>
              </a:buClr>
              <a:buSzPct val="100000"/>
              <a:buFont typeface="Noto Sans Symbols"/>
              <a:buChar char="▪"/>
            </a:pPr>
            <a:r>
              <a:rPr lang="en-US" dirty="0">
                <a:solidFill>
                  <a:schemeClr val="dk1"/>
                </a:solidFill>
                <a:latin typeface="Calibri"/>
                <a:ea typeface="Calibri"/>
                <a:cs typeface="Calibri"/>
                <a:sym typeface="Calibri"/>
              </a:rPr>
              <a:t>1970s:</a:t>
            </a:r>
            <a:r>
              <a:rPr lang="en-US" dirty="0"/>
              <a:t> </a:t>
            </a:r>
            <a:r>
              <a:rPr lang="en-US" dirty="0">
                <a:solidFill>
                  <a:schemeClr val="dk1"/>
                </a:solidFill>
                <a:latin typeface="Calibri"/>
                <a:ea typeface="Calibri"/>
                <a:cs typeface="Calibri"/>
                <a:sym typeface="Calibri"/>
              </a:rPr>
              <a:t>AI, Robotics: John McCarthy, Pat Hayes</a:t>
            </a:r>
          </a:p>
          <a:p>
            <a:pPr marL="914400" indent="-457200">
              <a:spcBef>
                <a:spcPts val="640"/>
              </a:spcBef>
              <a:spcAft>
                <a:spcPts val="0"/>
              </a:spcAft>
              <a:buClr>
                <a:schemeClr val="dk1"/>
              </a:buClr>
              <a:buSzPct val="25000"/>
            </a:pPr>
            <a:r>
              <a:rPr lang="en-US" dirty="0">
                <a:solidFill>
                  <a:schemeClr val="dk1"/>
                </a:solidFill>
                <a:latin typeface="Calibri"/>
                <a:ea typeface="Calibri"/>
                <a:cs typeface="Calibri"/>
                <a:sym typeface="Calibri"/>
              </a:rPr>
              <a:t>What would a robot have to believe / know in order to simulate human common sense (for example as involved in buying a salad in a restaurant)? </a:t>
            </a:r>
          </a:p>
          <a:p>
            <a:pPr marL="457200" indent="-457200">
              <a:spcBef>
                <a:spcPts val="640"/>
              </a:spcBef>
              <a:spcAft>
                <a:spcPts val="0"/>
              </a:spcAft>
              <a:buClr>
                <a:schemeClr val="dk1"/>
              </a:buClr>
              <a:buSzPct val="100000"/>
              <a:buFont typeface="Arial"/>
              <a:buChar char="▪"/>
            </a:pPr>
            <a:r>
              <a:rPr lang="en-US" dirty="0">
                <a:solidFill>
                  <a:schemeClr val="dk1"/>
                </a:solidFill>
                <a:latin typeface="Calibri"/>
                <a:ea typeface="Calibri"/>
                <a:cs typeface="Calibri"/>
                <a:sym typeface="Calibri"/>
              </a:rPr>
              <a:t>Can we </a:t>
            </a:r>
            <a:r>
              <a:rPr lang="en-US" dirty="0" err="1">
                <a:solidFill>
                  <a:schemeClr val="dk1"/>
                </a:solidFill>
                <a:latin typeface="Calibri"/>
                <a:ea typeface="Calibri"/>
                <a:cs typeface="Calibri"/>
                <a:sym typeface="Calibri"/>
              </a:rPr>
              <a:t>axiomatize</a:t>
            </a:r>
            <a:r>
              <a:rPr lang="en-US" dirty="0">
                <a:solidFill>
                  <a:schemeClr val="dk1"/>
                </a:solidFill>
                <a:latin typeface="Calibri"/>
                <a:ea typeface="Calibri"/>
                <a:cs typeface="Calibri"/>
                <a:sym typeface="Calibri"/>
              </a:rPr>
              <a:t> human common sense? </a:t>
            </a:r>
          </a:p>
          <a:p>
            <a:pPr marL="457200" indent="-457200">
              <a:spcBef>
                <a:spcPts val="640"/>
              </a:spcBef>
              <a:spcAft>
                <a:spcPts val="0"/>
              </a:spcAft>
              <a:buClr>
                <a:schemeClr val="dk1"/>
              </a:buClr>
              <a:buSzPct val="100000"/>
              <a:buFont typeface="Arial"/>
              <a:buChar char="▪"/>
            </a:pPr>
            <a:r>
              <a:rPr lang="en-US" dirty="0">
                <a:solidFill>
                  <a:schemeClr val="dk1"/>
                </a:solidFill>
                <a:latin typeface="Calibri"/>
                <a:ea typeface="Calibri"/>
                <a:cs typeface="Calibri"/>
                <a:sym typeface="Calibri"/>
              </a:rPr>
              <a:t>Can we create a qualitative physics?</a:t>
            </a:r>
          </a:p>
        </p:txBody>
      </p:sp>
      <p:sp>
        <p:nvSpPr>
          <p:cNvPr id="2174" name="Shape 2174"/>
          <p:cNvSpPr txBox="1"/>
          <p:nvPr/>
        </p:nvSpPr>
        <p:spPr>
          <a:xfrm>
            <a:off x="8077201" y="6356351"/>
            <a:ext cx="2133599" cy="365125"/>
          </a:xfrm>
          <a:prstGeom prst="rect">
            <a:avLst/>
          </a:prstGeom>
          <a:noFill/>
          <a:ln>
            <a:noFill/>
          </a:ln>
        </p:spPr>
        <p:txBody>
          <a:bodyPr lIns="91425" tIns="45700" rIns="91425" bIns="45700" anchor="ctr" anchorCtr="0">
            <a:noAutofit/>
          </a:bodyPr>
          <a:lstStyle/>
          <a:p>
            <a:pPr marL="0" marR="0" lvl="0" indent="0" algn="r" defTabSz="914400" rtl="0" eaLnBrk="0" fontAlgn="base" latinLnBrk="0" hangingPunct="0">
              <a:lnSpc>
                <a:spcPct val="100000"/>
              </a:lnSpc>
              <a:spcBef>
                <a:spcPts val="0"/>
              </a:spcBef>
              <a:spcAft>
                <a:spcPts val="0"/>
              </a:spcAft>
              <a:buClr>
                <a:srgbClr val="FFFFFF"/>
              </a:buClr>
              <a:buSzPct val="25000"/>
              <a:buFontTx/>
              <a:buNone/>
              <a:tabLst/>
              <a:defRPr/>
            </a:pPr>
            <a:fld id="{00000000-1234-1234-1234-123412341234}" type="slidenum">
              <a:rPr kumimoji="0" lang="en-US" sz="1200" b="0" i="0" u="none" strike="noStrike" kern="1200" cap="none" spc="0" normalizeH="0" baseline="0" noProof="0">
                <a:ln>
                  <a:noFill/>
                </a:ln>
                <a:solidFill>
                  <a:srgbClr val="FFFFFF"/>
                </a:solidFill>
                <a:effectLst/>
                <a:uLnTx/>
                <a:uFillTx/>
                <a:latin typeface="Calibri"/>
                <a:ea typeface="Calibri"/>
                <a:cs typeface="Calibri"/>
                <a:sym typeface="Calibri"/>
              </a:rPr>
              <a:pPr marL="0" marR="0" lvl="0" indent="0" algn="r" defTabSz="914400" rtl="0" eaLnBrk="0" fontAlgn="base" latinLnBrk="0" hangingPunct="0">
                <a:lnSpc>
                  <a:spcPct val="100000"/>
                </a:lnSpc>
                <a:spcBef>
                  <a:spcPts val="0"/>
                </a:spcBef>
                <a:spcAft>
                  <a:spcPts val="0"/>
                </a:spcAft>
                <a:buClr>
                  <a:srgbClr val="FFFFFF"/>
                </a:buClr>
                <a:buSzPct val="25000"/>
                <a:buFontTx/>
                <a:buNone/>
                <a:tabLst/>
                <a:defRPr/>
              </a:pPr>
              <a:t>18</a:t>
            </a:fld>
            <a:endParaRPr kumimoji="0" lang="en-US" sz="1200" b="0" i="0" u="none" strike="noStrike" kern="1200" cap="none" spc="0" normalizeH="0" baseline="0" noProof="0">
              <a:ln>
                <a:noFill/>
              </a:ln>
              <a:solidFill>
                <a:srgbClr val="FFFFFF"/>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2408279321"/>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Title 1"/>
          <p:cNvSpPr>
            <a:spLocks noGrp="1"/>
          </p:cNvSpPr>
          <p:nvPr>
            <p:ph type="title"/>
          </p:nvPr>
        </p:nvSpPr>
        <p:spPr/>
        <p:txBody>
          <a:bodyPr/>
          <a:lstStyle/>
          <a:p>
            <a:pPr eaLnBrk="1" hangingPunct="1"/>
            <a:r>
              <a:rPr lang="en-US" altLang="en-US" dirty="0"/>
              <a:t>These principles</a:t>
            </a:r>
          </a:p>
        </p:txBody>
      </p:sp>
      <p:sp>
        <p:nvSpPr>
          <p:cNvPr id="194563" name="Content Placeholder 2"/>
          <p:cNvSpPr>
            <a:spLocks noGrp="1"/>
          </p:cNvSpPr>
          <p:nvPr>
            <p:ph idx="1"/>
          </p:nvPr>
        </p:nvSpPr>
        <p:spPr>
          <a:xfrm>
            <a:off x="1085850" y="1600201"/>
            <a:ext cx="10296526" cy="4525963"/>
          </a:xfrm>
        </p:spPr>
        <p:txBody>
          <a:bodyPr/>
          <a:lstStyle/>
          <a:p>
            <a:pPr marL="0" indent="0" eaLnBrk="1" hangingPunct="1">
              <a:buNone/>
            </a:pPr>
            <a:r>
              <a:rPr lang="en-US" altLang="en-US" sz="3600" dirty="0"/>
              <a:t>offer a solution to the problem of trust</a:t>
            </a:r>
          </a:p>
          <a:p>
            <a:pPr lvl="1" eaLnBrk="1" hangingPunct="1"/>
            <a:r>
              <a:rPr lang="en-US" altLang="en-US" sz="3200" dirty="0"/>
              <a:t>there is one generic reference ontology for each domain, and the editor(s) of that ontology are invested in its correctness and in its sustainability</a:t>
            </a:r>
          </a:p>
          <a:p>
            <a:pPr lvl="1" eaLnBrk="1" hangingPunct="1"/>
            <a:r>
              <a:rPr lang="en-US" altLang="en-US" sz="3200" dirty="0"/>
              <a:t>the coordinating editorial board and the peer review process provide an extra layer of security in case of failure at the level of single ontologies</a:t>
            </a:r>
          </a:p>
        </p:txBody>
      </p:sp>
      <p:sp>
        <p:nvSpPr>
          <p:cNvPr id="194564"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fld id="{78796891-6AD7-45AF-92B5-E41AE9E29821}" type="slidenum">
              <a:rPr kumimoji="0" lang="en-US"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t>180</a:t>
            </a:fld>
            <a:endParaRPr kumimoji="0" lang="en-US"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3436834265"/>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Title 1"/>
          <p:cNvSpPr>
            <a:spLocks noGrp="1"/>
          </p:cNvSpPr>
          <p:nvPr>
            <p:ph type="title"/>
          </p:nvPr>
        </p:nvSpPr>
        <p:spPr/>
        <p:txBody>
          <a:bodyPr/>
          <a:lstStyle/>
          <a:p>
            <a:pPr eaLnBrk="1" hangingPunct="1"/>
            <a:r>
              <a:rPr lang="en-US" altLang="en-US" dirty="0"/>
              <a:t>Benefits of orthogonality</a:t>
            </a:r>
          </a:p>
        </p:txBody>
      </p:sp>
      <p:sp>
        <p:nvSpPr>
          <p:cNvPr id="201731" name="Content Placeholder 2"/>
          <p:cNvSpPr>
            <a:spLocks noGrp="1"/>
          </p:cNvSpPr>
          <p:nvPr>
            <p:ph idx="1"/>
          </p:nvPr>
        </p:nvSpPr>
        <p:spPr/>
        <p:txBody>
          <a:bodyPr/>
          <a:lstStyle/>
          <a:p>
            <a:pPr eaLnBrk="1" hangingPunct="1"/>
            <a:r>
              <a:rPr lang="en-US" altLang="en-US" dirty="0"/>
              <a:t>Building modular reference ontologies brings benefits of division of labor and of ownership: motivates specialists to commit themselves over the long term to maintaining the ontology for their domain </a:t>
            </a:r>
          </a:p>
          <a:p>
            <a:pPr eaLnBrk="1" hangingPunct="1"/>
            <a:r>
              <a:rPr lang="en-US" altLang="en-US" dirty="0"/>
              <a:t>This in turn motivates users to commit themselves to adoption </a:t>
            </a:r>
          </a:p>
          <a:p>
            <a:pPr lvl="1" eaLnBrk="1" hangingPunct="1"/>
            <a:r>
              <a:rPr lang="en-US" altLang="en-US" sz="3200" dirty="0"/>
              <a:t>they see strong positive network effects from use of the ontology</a:t>
            </a:r>
          </a:p>
          <a:p>
            <a:pPr lvl="1" eaLnBrk="1" hangingPunct="1"/>
            <a:r>
              <a:rPr lang="en-US" altLang="en-US" sz="3200" dirty="0"/>
              <a:t>they gain reassurance from long-term commitment</a:t>
            </a:r>
          </a:p>
        </p:txBody>
      </p:sp>
      <p:sp>
        <p:nvSpPr>
          <p:cNvPr id="201732"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fld id="{E0D435B0-2E21-48CC-9953-8B18598A6D90}" type="slidenum">
              <a:rPr kumimoji="0" lang="en-US"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t>181</a:t>
            </a:fld>
            <a:endParaRPr kumimoji="0" lang="en-US"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4167036566"/>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Title 1"/>
          <p:cNvSpPr>
            <a:spLocks noGrp="1"/>
          </p:cNvSpPr>
          <p:nvPr>
            <p:ph type="title"/>
          </p:nvPr>
        </p:nvSpPr>
        <p:spPr/>
        <p:txBody>
          <a:bodyPr/>
          <a:lstStyle/>
          <a:p>
            <a:pPr eaLnBrk="1" hangingPunct="1"/>
            <a:r>
              <a:rPr lang="en-US" altLang="en-US"/>
              <a:t>Benefits of orthogonality</a:t>
            </a:r>
          </a:p>
        </p:txBody>
      </p:sp>
      <p:sp>
        <p:nvSpPr>
          <p:cNvPr id="3" name="Content Placeholder 2"/>
          <p:cNvSpPr>
            <a:spLocks noGrp="1"/>
          </p:cNvSpPr>
          <p:nvPr>
            <p:ph idx="1"/>
          </p:nvPr>
        </p:nvSpPr>
        <p:spPr/>
        <p:txBody>
          <a:bodyPr rtlCol="0">
            <a:normAutofit/>
          </a:bodyPr>
          <a:lstStyle/>
          <a:p>
            <a:pPr eaLnBrk="1" fontAlgn="auto" hangingPunct="1">
              <a:spcAft>
                <a:spcPts val="0"/>
              </a:spcAft>
              <a:defRPr/>
            </a:pPr>
            <a:r>
              <a:rPr lang="en-US" dirty="0"/>
              <a:t>It helps those new to ontology who need to know where to look in finding an ontology relating to their subject-matter</a:t>
            </a:r>
          </a:p>
          <a:p>
            <a:pPr eaLnBrk="1" fontAlgn="auto" hangingPunct="1">
              <a:spcAft>
                <a:spcPts val="0"/>
              </a:spcAft>
              <a:defRPr/>
            </a:pPr>
            <a:r>
              <a:rPr lang="en-US" dirty="0"/>
              <a:t>it obviates the need for ‘mappings’ between ontologies, which are </a:t>
            </a:r>
          </a:p>
          <a:p>
            <a:pPr lvl="1" eaLnBrk="1" fontAlgn="auto" hangingPunct="1">
              <a:spcAft>
                <a:spcPts val="0"/>
              </a:spcAft>
              <a:defRPr/>
            </a:pPr>
            <a:r>
              <a:rPr lang="en-US" dirty="0"/>
              <a:t>difficult to create and use</a:t>
            </a:r>
          </a:p>
          <a:p>
            <a:pPr lvl="1" eaLnBrk="1" fontAlgn="auto" hangingPunct="1">
              <a:spcAft>
                <a:spcPts val="0"/>
              </a:spcAft>
              <a:defRPr/>
            </a:pPr>
            <a:r>
              <a:rPr lang="en-US" dirty="0"/>
              <a:t>error-prone </a:t>
            </a:r>
          </a:p>
          <a:p>
            <a:pPr lvl="1" eaLnBrk="1" fontAlgn="auto" hangingPunct="1">
              <a:spcAft>
                <a:spcPts val="0"/>
              </a:spcAft>
              <a:defRPr/>
            </a:pPr>
            <a:r>
              <a:rPr lang="en-US" dirty="0"/>
              <a:t>hard to keep up-to-date when mapped ontologies change on either side of the mapping at irregular intervals</a:t>
            </a:r>
          </a:p>
        </p:txBody>
      </p:sp>
      <p:sp>
        <p:nvSpPr>
          <p:cNvPr id="202756"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fld id="{2111044C-FEC4-47A6-BB7A-C320729F9FEA}" type="slidenum">
              <a:rPr kumimoji="0" lang="en-US"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t>182</a:t>
            </a:fld>
            <a:endParaRPr kumimoji="0" lang="en-US"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2825586108"/>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010" name="Line 2"/>
          <p:cNvSpPr>
            <a:spLocks noChangeShapeType="1"/>
          </p:cNvSpPr>
          <p:nvPr/>
        </p:nvSpPr>
        <p:spPr bwMode="auto">
          <a:xfrm>
            <a:off x="3943350" y="2273300"/>
            <a:ext cx="0" cy="0"/>
          </a:xfrm>
          <a:prstGeom prst="line">
            <a:avLst/>
          </a:prstGeom>
          <a:noFill/>
          <a:ln w="12700" cap="rnd">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99011" name="Line 3"/>
          <p:cNvSpPr>
            <a:spLocks noChangeShapeType="1"/>
          </p:cNvSpPr>
          <p:nvPr/>
        </p:nvSpPr>
        <p:spPr bwMode="auto">
          <a:xfrm>
            <a:off x="3943350" y="2273300"/>
            <a:ext cx="0" cy="0"/>
          </a:xfrm>
          <a:prstGeom prst="line">
            <a:avLst/>
          </a:prstGeom>
          <a:noFill/>
          <a:ln w="12700" cap="rnd">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5" name="Trapezoid 14"/>
          <p:cNvSpPr/>
          <p:nvPr/>
        </p:nvSpPr>
        <p:spPr bwMode="auto">
          <a:xfrm>
            <a:off x="2133599" y="600075"/>
            <a:ext cx="8915399" cy="971550"/>
          </a:xfrm>
          <a:prstGeom prst="trapezoid">
            <a:avLst>
              <a:gd name="adj" fmla="val 103997"/>
            </a:avLst>
          </a:prstGeom>
          <a:solidFill>
            <a:schemeClr val="bg1"/>
          </a:solidFill>
          <a:ln w="19685" cap="flat" cmpd="sng" algn="ctr">
            <a:solidFill>
              <a:srgbClr val="C00000"/>
            </a:solidFill>
            <a:prstDash val="solid"/>
            <a:round/>
            <a:headEnd type="none" w="med" len="med"/>
            <a:tailEnd type="none" w="med" len="med"/>
          </a:ln>
          <a:effec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200" b="1" i="0" u="none" strike="noStrike" kern="1200" cap="none" spc="0" normalizeH="0" baseline="0" noProof="0" dirty="0">
              <a:ln>
                <a:noFill/>
              </a:ln>
              <a:solidFill>
                <a:prstClr val="black"/>
              </a:solidFill>
              <a:effectLst/>
              <a:uLnTx/>
              <a:uFillTx/>
              <a:latin typeface="Arial" charset="0"/>
              <a:ea typeface="+mn-ea"/>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Arial" charset="0"/>
                <a:ea typeface="+mn-ea"/>
                <a:cs typeface="Arial" charset="0"/>
              </a:rPr>
              <a:t>Basic Formal Ontology (BFO)</a:t>
            </a:r>
          </a:p>
        </p:txBody>
      </p:sp>
      <p:sp>
        <p:nvSpPr>
          <p:cNvPr id="120876" name="Slide Number Placeholder 1"/>
          <p:cNvSpPr>
            <a:spLocks noGrp="1"/>
          </p:cNvSpPr>
          <p:nvPr>
            <p:ph type="sldNum" sz="quarter" idx="1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marL="0" marR="0" lvl="0" indent="0" algn="r" defTabSz="914400" rtl="0" eaLnBrk="1" fontAlgn="auto" latinLnBrk="0" hangingPunct="1">
              <a:lnSpc>
                <a:spcPct val="100000"/>
              </a:lnSpc>
              <a:spcBef>
                <a:spcPct val="0"/>
              </a:spcBef>
              <a:spcAft>
                <a:spcPts val="0"/>
              </a:spcAft>
              <a:buClrTx/>
              <a:buSzTx/>
              <a:buFont typeface="Arial" pitchFamily="34" charset="0"/>
              <a:buNone/>
              <a:tabLst/>
              <a:defRPr/>
            </a:pPr>
            <a:fld id="{242DFFE9-6183-46A2-9D86-AEF8261D923F}" type="slidenum">
              <a:rPr kumimoji="0" lang="en-US" altLang="en-US" sz="1200" b="0" i="0" u="none" strike="noStrike" kern="1200" cap="none" spc="0" normalizeH="0" baseline="0" noProof="0">
                <a:ln>
                  <a:noFill/>
                </a:ln>
                <a:solidFill>
                  <a:srgbClr val="898989"/>
                </a:solidFill>
                <a:effectLst/>
                <a:uLnTx/>
                <a:uFillTx/>
                <a:latin typeface="Arial" pitchFamily="34" charset="0"/>
                <a:ea typeface="+mn-ea"/>
                <a:cs typeface="+mn-cs"/>
              </a:rPr>
              <a:pPr marL="0" marR="0" lvl="0" indent="0" algn="r" defTabSz="914400" rtl="0" eaLnBrk="1" fontAlgn="auto" latinLnBrk="0" hangingPunct="1">
                <a:lnSpc>
                  <a:spcPct val="100000"/>
                </a:lnSpc>
                <a:spcBef>
                  <a:spcPct val="0"/>
                </a:spcBef>
                <a:spcAft>
                  <a:spcPts val="0"/>
                </a:spcAft>
                <a:buClrTx/>
                <a:buSzTx/>
                <a:buFont typeface="Arial" pitchFamily="34" charset="0"/>
                <a:buNone/>
                <a:tabLst/>
                <a:defRPr/>
              </a:pPr>
              <a:t>183</a:t>
            </a:fld>
            <a:r>
              <a:rPr kumimoji="0" lang="en-US" altLang="en-US" sz="1200" b="0" i="0" u="none" strike="noStrike" kern="1200" cap="none" spc="0" normalizeH="0" baseline="0" noProof="0">
                <a:ln>
                  <a:noFill/>
                </a:ln>
                <a:solidFill>
                  <a:srgbClr val="898989"/>
                </a:solidFill>
                <a:effectLst/>
                <a:uLnTx/>
                <a:uFillTx/>
                <a:latin typeface="Arial" pitchFamily="34" charset="0"/>
                <a:ea typeface="+mn-ea"/>
                <a:cs typeface="+mn-cs"/>
              </a:rPr>
              <a:t> </a:t>
            </a:r>
          </a:p>
        </p:txBody>
      </p:sp>
      <p:graphicFrame>
        <p:nvGraphicFramePr>
          <p:cNvPr id="9" name="Group 4"/>
          <p:cNvGraphicFramePr>
            <a:graphicFrameLocks noGrp="1"/>
          </p:cNvGraphicFramePr>
          <p:nvPr/>
        </p:nvGraphicFramePr>
        <p:xfrm>
          <a:off x="2133598" y="1568610"/>
          <a:ext cx="8915400" cy="4389118"/>
        </p:xfrm>
        <a:graphic>
          <a:graphicData uri="http://schemas.openxmlformats.org/drawingml/2006/table">
            <a:tbl>
              <a:tblPr/>
              <a:tblGrid>
                <a:gridCol w="2561897">
                  <a:extLst>
                    <a:ext uri="{9D8B030D-6E8A-4147-A177-3AD203B41FA5}">
                      <a16:colId xmlns:a16="http://schemas.microsoft.com/office/drawing/2014/main" val="20001"/>
                    </a:ext>
                  </a:extLst>
                </a:gridCol>
                <a:gridCol w="2049517">
                  <a:extLst>
                    <a:ext uri="{9D8B030D-6E8A-4147-A177-3AD203B41FA5}">
                      <a16:colId xmlns:a16="http://schemas.microsoft.com/office/drawing/2014/main" val="20004"/>
                    </a:ext>
                  </a:extLst>
                </a:gridCol>
                <a:gridCol w="1947041">
                  <a:extLst>
                    <a:ext uri="{9D8B030D-6E8A-4147-A177-3AD203B41FA5}">
                      <a16:colId xmlns:a16="http://schemas.microsoft.com/office/drawing/2014/main" val="20006"/>
                    </a:ext>
                  </a:extLst>
                </a:gridCol>
                <a:gridCol w="2356945">
                  <a:extLst>
                    <a:ext uri="{9D8B030D-6E8A-4147-A177-3AD203B41FA5}">
                      <a16:colId xmlns:a16="http://schemas.microsoft.com/office/drawing/2014/main" val="20007"/>
                    </a:ext>
                  </a:extLst>
                </a:gridCol>
              </a:tblGrid>
              <a:tr h="518164">
                <a:tc>
                  <a:txBody>
                    <a:bodyPr/>
                    <a:lstStyle/>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pPr>
                      <a:r>
                        <a:rPr kumimoji="0" lang="en-US" sz="1400" b="0" i="0" u="none" strike="noStrike" cap="none" normalizeH="0" baseline="0" dirty="0">
                          <a:ln>
                            <a:noFill/>
                          </a:ln>
                          <a:solidFill>
                            <a:schemeClr val="tx1"/>
                          </a:solidFill>
                          <a:effectLst/>
                          <a:latin typeface="Palatino Linotype" pitchFamily="18" charset="0"/>
                          <a:cs typeface="Arial" charset="0"/>
                        </a:rPr>
                        <a:t>INDEPENDENT</a:t>
                      </a:r>
                    </a:p>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pPr>
                      <a:r>
                        <a:rPr kumimoji="0" lang="en-US" sz="1400" b="0" i="0" u="none" strike="noStrike" cap="none" normalizeH="0" baseline="0" dirty="0">
                          <a:ln>
                            <a:noFill/>
                          </a:ln>
                          <a:solidFill>
                            <a:schemeClr val="tx1"/>
                          </a:solidFill>
                          <a:effectLst/>
                          <a:latin typeface="Palatino Linotype" pitchFamily="18" charset="0"/>
                          <a:cs typeface="Arial" charset="0"/>
                        </a:rPr>
                        <a:t>CONTINUANT</a:t>
                      </a:r>
                      <a:endParaRPr kumimoji="0" lang="en-US" sz="1400" b="1" i="0" u="none" strike="noStrike" cap="none" normalizeH="0" baseline="0" dirty="0">
                        <a:ln>
                          <a:noFill/>
                        </a:ln>
                        <a:solidFill>
                          <a:schemeClr val="tx1"/>
                        </a:solidFill>
                        <a:effectLst/>
                        <a:latin typeface="Palatino Linotype" pitchFamily="18" charset="0"/>
                        <a:cs typeface="Arial" charset="0"/>
                      </a:endParaRPr>
                    </a:p>
                  </a:txBody>
                  <a:tcPr marL="0" marR="0" marT="45717" marB="45717"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pPr>
                      <a:r>
                        <a:rPr kumimoji="0" lang="en-US" sz="1400" b="0" i="0" u="none" strike="noStrike" cap="none" normalizeH="0" baseline="0" dirty="0">
                          <a:ln>
                            <a:noFill/>
                          </a:ln>
                          <a:solidFill>
                            <a:schemeClr val="tx1"/>
                          </a:solidFill>
                          <a:effectLst/>
                          <a:latin typeface="Palatino Linotype" pitchFamily="18" charset="0"/>
                          <a:cs typeface="Arial" charset="0"/>
                        </a:rPr>
                        <a:t>DEPENDENT CONTINUANT</a:t>
                      </a:r>
                      <a:endParaRPr kumimoji="0" lang="en-US" sz="1400" b="1" i="0" u="none" strike="noStrike" cap="none" normalizeH="0" baseline="0" dirty="0">
                        <a:ln>
                          <a:noFill/>
                        </a:ln>
                        <a:solidFill>
                          <a:schemeClr val="tx1"/>
                        </a:solidFill>
                        <a:effectLst/>
                        <a:latin typeface="Palatino Linotype" pitchFamily="18" charset="0"/>
                        <a:cs typeface="Arial" charset="0"/>
                      </a:endParaRPr>
                    </a:p>
                  </a:txBody>
                  <a:tcPr marL="0" marR="0" marT="45717" marB="45717"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 typeface="Times New Roman" pitchFamily="18" charset="0"/>
                        <a:buNone/>
                        <a:tabLst/>
                      </a:pPr>
                      <a:r>
                        <a:rPr kumimoji="0" lang="en-US" sz="1400" b="0" i="0" u="none" strike="noStrike" kern="1200" cap="none" normalizeH="0" baseline="0" dirty="0">
                          <a:ln>
                            <a:noFill/>
                          </a:ln>
                          <a:solidFill>
                            <a:schemeClr val="tx1"/>
                          </a:solidFill>
                          <a:effectLst/>
                          <a:latin typeface="Palatino Linotype" pitchFamily="18" charset="0"/>
                          <a:ea typeface="+mn-ea"/>
                          <a:cs typeface="Arial" charset="0"/>
                        </a:rPr>
                        <a:t>INFORMATION ARTIFACT</a:t>
                      </a:r>
                    </a:p>
                  </a:txBody>
                  <a:tcPr marL="0" marR="0" marT="45717" marB="45717" anchor="ctr" horzOverflow="overflow">
                    <a:lnL w="12700" cap="flat" cmpd="sng" algn="ctr">
                      <a:solidFill>
                        <a:srgbClr val="CC3300"/>
                      </a:solidFill>
                      <a:prstDash val="solid"/>
                      <a:round/>
                      <a:headEnd type="none" w="med" len="med"/>
                      <a:tailEnd type="none" w="med" len="med"/>
                    </a:lnL>
                    <a:lnR w="28575"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pPr>
                      <a:r>
                        <a:rPr kumimoji="0" lang="en-US" sz="1800" b="0" i="0" u="none" strike="noStrike" cap="none" normalizeH="0" baseline="0" dirty="0">
                          <a:ln>
                            <a:noFill/>
                          </a:ln>
                          <a:solidFill>
                            <a:schemeClr val="tx1"/>
                          </a:solidFill>
                          <a:effectLst/>
                          <a:latin typeface="Palatino Linotype" pitchFamily="18" charset="0"/>
                          <a:cs typeface="Arial" charset="0"/>
                        </a:rPr>
                        <a:t>OCCURRENT</a:t>
                      </a:r>
                      <a:endParaRPr kumimoji="0" lang="en-US" sz="1800" b="1" i="0" u="none" strike="noStrike" cap="none" normalizeH="0" baseline="0" dirty="0">
                        <a:ln>
                          <a:noFill/>
                        </a:ln>
                        <a:solidFill>
                          <a:schemeClr val="tx1"/>
                        </a:solidFill>
                        <a:effectLst/>
                        <a:latin typeface="Palatino Linotype" pitchFamily="18" charset="0"/>
                        <a:cs typeface="Arial" charset="0"/>
                      </a:endParaRPr>
                    </a:p>
                  </a:txBody>
                  <a:tcPr marL="0" marR="0" marT="45717" marB="45717" anchor="ctr" horzOverflow="overflow">
                    <a:lnL w="28575" cap="flat" cmpd="sng" algn="ctr">
                      <a:solidFill>
                        <a:srgbClr val="CC3300"/>
                      </a:solidFill>
                      <a:prstDash val="solid"/>
                      <a:round/>
                      <a:headEnd type="none" w="med" len="med"/>
                      <a:tailEnd type="none" w="med" len="med"/>
                    </a:lnL>
                    <a:lnR w="28575" cap="flat" cmpd="sng" algn="ctr">
                      <a:solidFill>
                        <a:srgbClr val="CC3300"/>
                      </a:solidFill>
                      <a:prstDash val="solid"/>
                      <a:round/>
                      <a:headEnd type="none" w="med" len="med"/>
                      <a:tailEnd type="none" w="med" len="med"/>
                    </a:lnR>
                    <a:lnT w="28575"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525493">
                <a:tc>
                  <a:txBody>
                    <a:bodyPr/>
                    <a:lstStyle/>
                    <a:p>
                      <a:pPr algn="ctr"/>
                      <a:r>
                        <a:rPr kumimoji="0" lang="en-US" sz="2800" b="1" i="0" u="none" strike="noStrike" kern="1200" cap="none" normalizeH="0" baseline="0" dirty="0">
                          <a:ln>
                            <a:noFill/>
                          </a:ln>
                          <a:solidFill>
                            <a:schemeClr val="tx1"/>
                          </a:solidFill>
                          <a:effectLst/>
                          <a:latin typeface="Palatino Linotype" pitchFamily="18" charset="0"/>
                          <a:ea typeface="+mn-ea"/>
                          <a:cs typeface="Arial" charset="0"/>
                        </a:rPr>
                        <a:t>Materials</a:t>
                      </a:r>
                    </a:p>
                  </a:txBody>
                  <a:tcPr marL="0" marR="0" marT="45717" marB="45717"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rowSpan="3">
                  <a:txBody>
                    <a:bodyPr/>
                    <a:lstStyle/>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pPr>
                      <a:r>
                        <a:rPr kumimoji="0" lang="en-US" sz="2400" b="1" i="0" u="none" strike="noStrike" cap="none" normalizeH="0" baseline="0" dirty="0">
                          <a:ln>
                            <a:noFill/>
                          </a:ln>
                          <a:solidFill>
                            <a:schemeClr val="tx1"/>
                          </a:solidFill>
                          <a:effectLst/>
                          <a:latin typeface="Palatino Linotype" pitchFamily="18" charset="0"/>
                          <a:cs typeface="Times New Roman" pitchFamily="18" charset="0"/>
                        </a:rPr>
                        <a:t>Functions</a:t>
                      </a:r>
                    </a:p>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pPr>
                      <a:endParaRPr kumimoji="0" lang="en-US" sz="2400" b="1" i="0" u="none" strike="noStrike" cap="none" normalizeH="0" baseline="0" dirty="0">
                        <a:ln>
                          <a:noFill/>
                        </a:ln>
                        <a:solidFill>
                          <a:schemeClr val="tx1"/>
                        </a:solidFill>
                        <a:effectLst/>
                        <a:latin typeface="Palatino Linotype" pitchFamily="18" charset="0"/>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pPr>
                      <a:endParaRPr kumimoji="0" lang="en-US" sz="2400" b="1" i="0" u="none" strike="noStrike" cap="none" normalizeH="0" baseline="0" dirty="0">
                        <a:ln>
                          <a:noFill/>
                        </a:ln>
                        <a:solidFill>
                          <a:schemeClr val="tx1"/>
                        </a:solidFill>
                        <a:effectLst/>
                        <a:latin typeface="Palatino Linotype" pitchFamily="18" charset="0"/>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pPr>
                      <a:r>
                        <a:rPr kumimoji="0" lang="en-US" sz="2400" b="1" i="0" u="none" strike="noStrike" cap="none" normalizeH="0" baseline="0" dirty="0">
                          <a:ln>
                            <a:noFill/>
                          </a:ln>
                          <a:solidFill>
                            <a:schemeClr val="tx1"/>
                          </a:solidFill>
                          <a:effectLst/>
                          <a:latin typeface="Palatino Linotype" pitchFamily="18" charset="0"/>
                          <a:cs typeface="Times New Roman" pitchFamily="18" charset="0"/>
                        </a:rPr>
                        <a:t>Materials Attributes</a:t>
                      </a:r>
                    </a:p>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pPr>
                      <a:endParaRPr kumimoji="0" lang="en-US" sz="2400" b="1" i="0" u="none" strike="noStrike" cap="none" normalizeH="0" baseline="0" dirty="0">
                        <a:ln>
                          <a:noFill/>
                        </a:ln>
                        <a:solidFill>
                          <a:schemeClr val="tx1"/>
                        </a:solidFill>
                        <a:effectLst/>
                        <a:latin typeface="Palatino Linotype" pitchFamily="18" charset="0"/>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pPr>
                      <a:r>
                        <a:rPr kumimoji="0" lang="en-US" sz="2400" b="1" i="0" u="none" strike="noStrike" cap="none" normalizeH="0" baseline="0" dirty="0">
                          <a:ln>
                            <a:noFill/>
                          </a:ln>
                          <a:solidFill>
                            <a:schemeClr val="tx1"/>
                          </a:solidFill>
                          <a:effectLst/>
                          <a:latin typeface="Palatino Linotype" pitchFamily="18" charset="0"/>
                          <a:cs typeface="Arial" charset="0"/>
                        </a:rPr>
                        <a:t>Product Attributes</a:t>
                      </a:r>
                    </a:p>
                  </a:txBody>
                  <a:tcPr marL="0" marR="0" marT="45717" marB="45717"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a:noFill/>
                    </a:lnTlToBr>
                    <a:lnBlToTr>
                      <a:noFill/>
                    </a:lnBlToTr>
                    <a:solidFill>
                      <a:schemeClr val="accent6">
                        <a:lumMod val="40000"/>
                        <a:lumOff val="60000"/>
                      </a:schemeClr>
                    </a:solidFill>
                  </a:tcPr>
                </a:tc>
                <a:tc rowSpan="3">
                  <a:txBody>
                    <a:bodyPr/>
                    <a:lstStyle/>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pPr>
                      <a:endParaRPr kumimoji="0" lang="en-US" sz="1400" b="1"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pPr>
                      <a:r>
                        <a:rPr kumimoji="0" lang="en-US" sz="2000" b="1" i="0" u="none" strike="noStrike" cap="none" normalizeH="0" baseline="0" dirty="0">
                          <a:ln>
                            <a:noFill/>
                          </a:ln>
                          <a:solidFill>
                            <a:schemeClr val="tx1"/>
                          </a:solidFill>
                          <a:effectLst/>
                          <a:latin typeface="Palatino Linotype" pitchFamily="18" charset="0"/>
                          <a:cs typeface="Arial" charset="0"/>
                        </a:rPr>
                        <a:t>Software</a:t>
                      </a:r>
                    </a:p>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pPr>
                      <a:endParaRPr kumimoji="0" lang="en-US" sz="2000" b="1"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pPr>
                      <a:r>
                        <a:rPr kumimoji="0" lang="en-US" sz="2000" b="1" i="0" u="none" strike="noStrike" cap="none" normalizeH="0" baseline="0" dirty="0">
                          <a:ln>
                            <a:noFill/>
                          </a:ln>
                          <a:solidFill>
                            <a:schemeClr val="tx1"/>
                          </a:solidFill>
                          <a:effectLst/>
                          <a:latin typeface="Palatino Linotype" pitchFamily="18" charset="0"/>
                          <a:cs typeface="Arial" charset="0"/>
                        </a:rPr>
                        <a:t>Drawings</a:t>
                      </a:r>
                    </a:p>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pPr>
                      <a:endParaRPr kumimoji="0" lang="en-US" sz="2000" b="1"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pPr>
                      <a:r>
                        <a:rPr kumimoji="0" lang="en-US" sz="2000" b="1" i="0" u="none" strike="noStrike" cap="none" normalizeH="0" baseline="0" dirty="0">
                          <a:ln>
                            <a:noFill/>
                          </a:ln>
                          <a:solidFill>
                            <a:schemeClr val="tx1"/>
                          </a:solidFill>
                          <a:effectLst/>
                          <a:latin typeface="Palatino Linotype" pitchFamily="18" charset="0"/>
                          <a:cs typeface="Arial" charset="0"/>
                        </a:rPr>
                        <a:t>Specifications</a:t>
                      </a:r>
                    </a:p>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pPr>
                      <a:endParaRPr kumimoji="0" lang="en-US" sz="2000" b="1"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pPr>
                      <a:r>
                        <a:rPr kumimoji="0" lang="en-US" sz="2000" b="1" i="0" u="none" strike="noStrike" cap="none" normalizeH="0" baseline="0" dirty="0">
                          <a:ln>
                            <a:noFill/>
                          </a:ln>
                          <a:solidFill>
                            <a:schemeClr val="tx1"/>
                          </a:solidFill>
                          <a:effectLst/>
                          <a:latin typeface="Palatino Linotype" pitchFamily="18" charset="0"/>
                          <a:cs typeface="Arial" charset="0"/>
                        </a:rPr>
                        <a:t>Manuals</a:t>
                      </a:r>
                    </a:p>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pPr>
                      <a:endParaRPr kumimoji="0" lang="en-US" sz="2000" b="1"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pPr>
                      <a:r>
                        <a:rPr kumimoji="0" lang="en-US" sz="2000" b="1" i="0" u="none" strike="noStrike" cap="none" normalizeH="0" baseline="0" dirty="0">
                          <a:ln>
                            <a:noFill/>
                          </a:ln>
                          <a:solidFill>
                            <a:schemeClr val="tx1"/>
                          </a:solidFill>
                          <a:effectLst/>
                          <a:latin typeface="Palatino Linotype" pitchFamily="18" charset="0"/>
                          <a:cs typeface="Arial" charset="0"/>
                        </a:rPr>
                        <a:t>Images</a:t>
                      </a:r>
                    </a:p>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pPr>
                      <a:endParaRPr kumimoji="0" lang="en-US" sz="2000" b="1"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pPr>
                      <a:r>
                        <a:rPr kumimoji="0" lang="en-US" sz="2000" b="1" i="0" u="none" strike="noStrike" cap="none" normalizeH="0" baseline="0" dirty="0">
                          <a:ln>
                            <a:noFill/>
                          </a:ln>
                          <a:solidFill>
                            <a:schemeClr val="tx1"/>
                          </a:solidFill>
                          <a:effectLst/>
                          <a:latin typeface="Palatino Linotype" pitchFamily="18" charset="0"/>
                          <a:cs typeface="Arial" charset="0"/>
                        </a:rPr>
                        <a:t>Sensor Data</a:t>
                      </a:r>
                      <a:br>
                        <a:rPr kumimoji="0" lang="en-US" sz="1400" b="1" i="0" u="none" strike="noStrike" cap="none" normalizeH="0" baseline="0" dirty="0">
                          <a:ln>
                            <a:noFill/>
                          </a:ln>
                          <a:solidFill>
                            <a:schemeClr val="tx1"/>
                          </a:solidFill>
                          <a:effectLst/>
                          <a:latin typeface="Palatino Linotype" pitchFamily="18" charset="0"/>
                          <a:cs typeface="Arial" charset="0"/>
                        </a:rPr>
                      </a:br>
                      <a:endParaRPr kumimoji="0" lang="en-US" sz="1400" b="1" i="0" u="none" strike="noStrike" cap="none" normalizeH="0" baseline="0" dirty="0">
                        <a:ln>
                          <a:noFill/>
                        </a:ln>
                        <a:solidFill>
                          <a:schemeClr val="tx1"/>
                        </a:solidFill>
                        <a:effectLst/>
                        <a:latin typeface="Palatino Linotype" pitchFamily="18" charset="0"/>
                        <a:cs typeface="Arial" charset="0"/>
                      </a:endParaRPr>
                    </a:p>
                  </a:txBody>
                  <a:tcPr marL="0" marR="0" marT="45717" marB="45717" anchor="ctr" horzOverflow="overflow">
                    <a:lnL w="12700" cap="flat" cmpd="sng" algn="ctr">
                      <a:solidFill>
                        <a:srgbClr val="CC3300"/>
                      </a:solidFill>
                      <a:prstDash val="solid"/>
                      <a:round/>
                      <a:headEnd type="none" w="med" len="med"/>
                      <a:tailEnd type="none" w="med" len="med"/>
                    </a:lnL>
                    <a:lnR w="28575"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a:noFill/>
                    </a:lnTlToBr>
                    <a:lnBlToTr>
                      <a:noFill/>
                    </a:lnBlToTr>
                    <a:solidFill>
                      <a:srgbClr val="CCECFF"/>
                    </a:solidFill>
                  </a:tcPr>
                </a:tc>
                <a:tc rowSpan="3">
                  <a:txBody>
                    <a:bodyPr/>
                    <a:lstStyle/>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pPr>
                      <a:r>
                        <a:rPr kumimoji="0" lang="en-US" sz="2800" b="1" i="0" u="none" strike="noStrike" cap="none" normalizeH="0" baseline="0" dirty="0">
                          <a:ln>
                            <a:noFill/>
                          </a:ln>
                          <a:solidFill>
                            <a:schemeClr val="tx1"/>
                          </a:solidFill>
                          <a:effectLst/>
                          <a:latin typeface="Palatino Linotype" pitchFamily="18" charset="0"/>
                          <a:cs typeface="Arial" charset="0"/>
                        </a:rPr>
                        <a:t>Processes</a:t>
                      </a:r>
                    </a:p>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pPr>
                      <a:endParaRPr kumimoji="0" lang="en-US" sz="2800" b="1"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pPr>
                      <a:r>
                        <a:rPr kumimoji="0" lang="en-US" sz="2800" b="1" i="0" u="none" strike="noStrike" cap="none" normalizeH="0" baseline="0" dirty="0">
                          <a:ln>
                            <a:noFill/>
                          </a:ln>
                          <a:solidFill>
                            <a:schemeClr val="tx1"/>
                          </a:solidFill>
                          <a:effectLst/>
                          <a:latin typeface="Palatino Linotype" pitchFamily="18" charset="0"/>
                          <a:cs typeface="Arial" charset="0"/>
                        </a:rPr>
                        <a:t>Product Life Cycle</a:t>
                      </a:r>
                    </a:p>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pPr>
                      <a:endParaRPr kumimoji="0" lang="en-US" sz="2800" b="1" i="0" u="none" strike="noStrike" cap="none" normalizeH="0" baseline="0" dirty="0">
                        <a:ln>
                          <a:noFill/>
                        </a:ln>
                        <a:solidFill>
                          <a:schemeClr val="tx1"/>
                        </a:solidFill>
                        <a:effectLst/>
                        <a:latin typeface="Palatino Linotype" pitchFamily="18" charset="0"/>
                        <a:cs typeface="Arial" charset="0"/>
                      </a:endParaRPr>
                    </a:p>
                  </a:txBody>
                  <a:tcPr marL="0" marR="0" marT="45717" marB="45717" anchor="ctr" horzOverflow="overflow">
                    <a:lnL w="28575" cap="flat" cmpd="sng" algn="ctr">
                      <a:solidFill>
                        <a:srgbClr val="CC3300"/>
                      </a:solidFill>
                      <a:prstDash val="solid"/>
                      <a:round/>
                      <a:headEnd type="none" w="med" len="med"/>
                      <a:tailEnd type="none" w="med" len="med"/>
                    </a:lnL>
                    <a:lnR w="28575"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1095841">
                <a:tc>
                  <a:txBody>
                    <a:bodyPr/>
                    <a:lstStyle/>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pPr>
                      <a:r>
                        <a:rPr kumimoji="0" lang="en-US" sz="2800" b="1" i="0" u="none" strike="noStrike" kern="1200" cap="none" normalizeH="0" baseline="0" dirty="0">
                          <a:ln>
                            <a:noFill/>
                          </a:ln>
                          <a:solidFill>
                            <a:schemeClr val="tx1"/>
                          </a:solidFill>
                          <a:effectLst/>
                          <a:latin typeface="Palatino Linotype" pitchFamily="18" charset="0"/>
                          <a:ea typeface="+mn-ea"/>
                          <a:cs typeface="Arial" charset="0"/>
                        </a:rPr>
                        <a:t>Equipment</a:t>
                      </a:r>
                    </a:p>
                  </a:txBody>
                  <a:tcPr marL="0" marR="0" marT="45717" marB="45717"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vMerge="1">
                  <a:txBody>
                    <a:bodyPr/>
                    <a:lstStyle/>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pPr>
                      <a:endParaRPr kumimoji="0" lang="en-US" sz="1400" b="1" i="0" u="none" strike="noStrike" cap="none" normalizeH="0" baseline="0" dirty="0">
                        <a:ln>
                          <a:noFill/>
                        </a:ln>
                        <a:solidFill>
                          <a:schemeClr val="tx1"/>
                        </a:solidFill>
                        <a:effectLst/>
                        <a:latin typeface="Palatino Linotype" pitchFamily="18" charset="0"/>
                        <a:cs typeface="Arial" charset="0"/>
                      </a:endParaRPr>
                    </a:p>
                  </a:txBody>
                  <a:tcPr marL="0" marR="0" marT="45717" marB="45717"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03"/>
                  </a:ext>
                </a:extLst>
              </a:tr>
              <a:tr h="1041335">
                <a:tc>
                  <a:txBody>
                    <a:bodyPr/>
                    <a:lstStyle/>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pPr>
                      <a:r>
                        <a:rPr kumimoji="0" lang="en-US" sz="2800" b="1" i="0" u="none" strike="noStrike" kern="1200" cap="none" normalizeH="0" baseline="0" dirty="0">
                          <a:ln>
                            <a:noFill/>
                          </a:ln>
                          <a:solidFill>
                            <a:schemeClr val="tx1"/>
                          </a:solidFill>
                          <a:effectLst/>
                          <a:latin typeface="Palatino Linotype" pitchFamily="18" charset="0"/>
                          <a:ea typeface="+mn-ea"/>
                          <a:cs typeface="Arial" charset="0"/>
                        </a:rPr>
                        <a:t>Products</a:t>
                      </a:r>
                    </a:p>
                  </a:txBody>
                  <a:tcPr marL="0" marR="0" marT="45717" marB="45717"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a:noFill/>
                    </a:lnTlToBr>
                    <a:lnBlToTr>
                      <a:noFill/>
                    </a:lnBlToTr>
                    <a:noFill/>
                  </a:tcPr>
                </a:tc>
                <a:tc vMerge="1">
                  <a:txBody>
                    <a:bodyPr/>
                    <a:lstStyle/>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pPr>
                      <a:endParaRPr kumimoji="0" lang="en-US" sz="1400" b="1" i="0" u="none" strike="noStrike" cap="none" normalizeH="0" baseline="0" dirty="0">
                        <a:ln>
                          <a:noFill/>
                        </a:ln>
                        <a:solidFill>
                          <a:schemeClr val="tx1"/>
                        </a:solidFill>
                        <a:effectLst/>
                        <a:latin typeface="Palatino Linotype" pitchFamily="18" charset="0"/>
                        <a:cs typeface="Arial" charset="0"/>
                      </a:endParaRPr>
                    </a:p>
                  </a:txBody>
                  <a:tcPr marL="0" marR="0" marT="45717" marB="45717"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a:noFill/>
                    </a:lnTlToBr>
                    <a:lnBlToTr>
                      <a:noFill/>
                    </a:lnBlToTr>
                    <a:solidFill>
                      <a:schemeClr val="bg1"/>
                    </a:solidFill>
                  </a:tcPr>
                </a:tc>
                <a:tc vMerge="1">
                  <a:txBody>
                    <a:bodyPr/>
                    <a:lstStyle/>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pPr>
                      <a:endParaRPr kumimoji="0" lang="en-US" sz="1400" b="1" i="0" u="none" strike="noStrike" cap="none" normalizeH="0" baseline="0" dirty="0">
                        <a:ln>
                          <a:noFill/>
                        </a:ln>
                        <a:solidFill>
                          <a:schemeClr val="tx1"/>
                        </a:solidFill>
                        <a:effectLst/>
                        <a:latin typeface="Palatino Linotype" pitchFamily="18" charset="0"/>
                        <a:cs typeface="Arial" charset="0"/>
                      </a:endParaRPr>
                    </a:p>
                  </a:txBody>
                  <a:tcPr marL="0" marR="0" marT="45717" marB="45717" anchor="ctr" horzOverflow="overflow">
                    <a:lnL w="12700" cap="flat" cmpd="sng" algn="ctr">
                      <a:solidFill>
                        <a:srgbClr val="CC3300"/>
                      </a:solidFill>
                      <a:prstDash val="solid"/>
                      <a:round/>
                      <a:headEnd type="none" w="med" len="med"/>
                      <a:tailEnd type="none" w="med" len="med"/>
                    </a:lnL>
                    <a:lnR w="28575"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a:noFill/>
                    </a:lnTlToBr>
                    <a:lnBlToTr>
                      <a:noFill/>
                    </a:lnBlToTr>
                    <a:solidFill>
                      <a:srgbClr val="CCECFF"/>
                    </a:solidFill>
                  </a:tcPr>
                </a:tc>
                <a:tc vMerge="1">
                  <a:txBody>
                    <a:bodyPr/>
                    <a:lstStyle/>
                    <a:p>
                      <a:endParaRPr lang="en-US" dirty="0"/>
                    </a:p>
                  </a:txBody>
                  <a:tcPr marL="0" marR="0" marT="45717" marB="45717" anchor="ctr" horzOverflow="overflow">
                    <a:lnL w="28575" cap="flat" cmpd="sng" algn="ctr">
                      <a:solidFill>
                        <a:srgbClr val="CC3300"/>
                      </a:solidFill>
                      <a:prstDash val="solid"/>
                      <a:round/>
                      <a:headEnd type="none" w="med" len="med"/>
                      <a:tailEnd type="none" w="med" len="med"/>
                    </a:lnL>
                    <a:lnR w="28575"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7" name="Text Box 39"/>
          <p:cNvSpPr txBox="1">
            <a:spLocks noChangeArrowheads="1"/>
          </p:cNvSpPr>
          <p:nvPr/>
        </p:nvSpPr>
        <p:spPr bwMode="auto">
          <a:xfrm>
            <a:off x="1676400" y="6096000"/>
            <a:ext cx="9144000" cy="69532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ctr" defTabSz="914400" rtl="0" eaLnBrk="1" fontAlgn="base" latinLnBrk="0" hangingPunct="1">
              <a:lnSpc>
                <a:spcPct val="90000"/>
              </a:lnSpc>
              <a:spcBef>
                <a:spcPct val="20000"/>
              </a:spcBef>
              <a:spcAft>
                <a:spcPct val="0"/>
              </a:spcAft>
              <a:buClrTx/>
              <a:buSzTx/>
              <a:buFont typeface="Arial" panose="020B0604020202020204" pitchFamily="34" charset="0"/>
              <a:buNone/>
              <a:tabLst/>
              <a:defRPr/>
            </a:pPr>
            <a:r>
              <a:rPr kumimoji="0" lang="en-US" altLang="en-US" sz="3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And now similarly for IOF</a:t>
            </a:r>
          </a:p>
        </p:txBody>
      </p:sp>
    </p:spTree>
    <p:extLst>
      <p:ext uri="{BB962C8B-B14F-4D97-AF65-F5344CB8AC3E}">
        <p14:creationId xmlns:p14="http://schemas.microsoft.com/office/powerpoint/2010/main" val="2812078793"/>
      </p:ext>
    </p:extLst>
  </p:cSld>
  <p:clrMapOvr>
    <a:masterClrMapping/>
  </p:clrMapOvr>
  <p:transition/>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Title 1"/>
          <p:cNvSpPr>
            <a:spLocks noGrp="1"/>
          </p:cNvSpPr>
          <p:nvPr>
            <p:ph type="title"/>
          </p:nvPr>
        </p:nvSpPr>
        <p:spPr/>
        <p:txBody>
          <a:bodyPr/>
          <a:lstStyle/>
          <a:p>
            <a:r>
              <a:rPr lang="en-US" altLang="en-US" dirty="0"/>
              <a:t>Reference Ontologies vs. Application Ontologies</a:t>
            </a:r>
          </a:p>
        </p:txBody>
      </p:sp>
      <p:sp>
        <p:nvSpPr>
          <p:cNvPr id="196611" name="Content Placeholder 2"/>
          <p:cNvSpPr>
            <a:spLocks noGrp="1"/>
          </p:cNvSpPr>
          <p:nvPr>
            <p:ph idx="1"/>
          </p:nvPr>
        </p:nvSpPr>
        <p:spPr/>
        <p:txBody>
          <a:bodyPr/>
          <a:lstStyle/>
          <a:p>
            <a:pPr>
              <a:buFont typeface="Arial" panose="020B0604020202020204" pitchFamily="34" charset="0"/>
              <a:buNone/>
            </a:pPr>
            <a:r>
              <a:rPr lang="en-US" altLang="en-US" dirty="0"/>
              <a:t>Reference Ontologies designed for aggressive reuse </a:t>
            </a:r>
          </a:p>
          <a:p>
            <a:pPr>
              <a:buFont typeface="Arial" panose="020B0604020202020204" pitchFamily="34" charset="0"/>
              <a:buNone/>
            </a:pPr>
            <a:r>
              <a:rPr lang="en-US" altLang="en-US" dirty="0"/>
              <a:t>Application Ontologies designed to address needs of specific products, projects, …</a:t>
            </a:r>
          </a:p>
          <a:p>
            <a:pPr>
              <a:buFont typeface="Arial" panose="020B0604020202020204" pitchFamily="34" charset="0"/>
              <a:buNone/>
            </a:pPr>
            <a:r>
              <a:rPr lang="en-US" altLang="en-US" dirty="0"/>
              <a:t>Recommendation: Application ontologies should wherever possible reuse terms taken from reference ontologies within the Foundry</a:t>
            </a:r>
          </a:p>
          <a:p>
            <a:pPr>
              <a:buFont typeface="Arial" panose="020B0604020202020204" pitchFamily="34" charset="0"/>
              <a:buNone/>
            </a:pPr>
            <a:r>
              <a:rPr lang="en-US" altLang="en-US" dirty="0"/>
              <a:t>Following MIREOT / </a:t>
            </a:r>
            <a:r>
              <a:rPr lang="en-US" altLang="en-US" dirty="0" err="1"/>
              <a:t>OntoFox</a:t>
            </a:r>
            <a:endParaRPr lang="en-US" altLang="en-US" dirty="0"/>
          </a:p>
        </p:txBody>
      </p:sp>
      <p:sp>
        <p:nvSpPr>
          <p:cNvPr id="196612"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fld id="{9BC970A2-3692-49BC-ADD1-DA7AA7C2832C}" type="slidenum">
              <a:rPr kumimoji="0" lang="en-US"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t>184</a:t>
            </a:fld>
            <a:endParaRPr kumimoji="0" lang="en-US"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2660764120"/>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rotWithShape="1">
          <a:blip r:embed="rId3"/>
          <a:srcRect l="31250" t="15926" r="32500" b="35186"/>
          <a:stretch/>
        </p:blipFill>
        <p:spPr>
          <a:xfrm>
            <a:off x="1562100" y="-76200"/>
            <a:ext cx="9105900" cy="6907924"/>
          </a:xfrm>
          <a:prstGeom prst="rect">
            <a:avLst/>
          </a:prstGeom>
        </p:spPr>
      </p:pic>
      <p:sp>
        <p:nvSpPr>
          <p:cNvPr id="6" name="Rectangle 5"/>
          <p:cNvSpPr/>
          <p:nvPr/>
        </p:nvSpPr>
        <p:spPr>
          <a:xfrm>
            <a:off x="2542674" y="6388768"/>
            <a:ext cx="8153400"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hlinkClick r:id="rId4"/>
              </a:rPr>
              <a:t>http://www.tinker.af.mil/shared/media/document/AFD-140606-042.pdf</a:t>
            </a: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Slide Number Placeholder 7"/>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17302B4-CAA2-4962-8203-A59A3DFAB18B}"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36801855"/>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1828800" y="6150769"/>
            <a:ext cx="8534400" cy="411163"/>
          </a:xfrm>
        </p:spPr>
        <p:txBody>
          <a:bodyPr>
            <a:normAutofit fontScale="47500" lnSpcReduction="20000"/>
          </a:bodyPr>
          <a:lstStyle/>
          <a:p>
            <a:r>
              <a:rPr lang="en-US">
                <a:hlinkClick r:id="rId2"/>
              </a:rPr>
              <a:t>http://www.irss.ca/development/documents/CODES%20&amp;%20STANDARDS_02-28-08/ASME%20V%201998/ASME%20V%20Art%2030%20Terms.pdf</a:t>
            </a:r>
            <a:endParaRPr lang="en-US"/>
          </a:p>
        </p:txBody>
      </p:sp>
      <p:pic>
        <p:nvPicPr>
          <p:cNvPr id="5" name="Picture 4"/>
          <p:cNvPicPr>
            <a:picLocks noChangeAspect="1"/>
          </p:cNvPicPr>
          <p:nvPr/>
        </p:nvPicPr>
        <p:blipFill rotWithShape="1">
          <a:blip r:embed="rId3"/>
          <a:srcRect l="27917" t="27036" r="33750" b="30742"/>
          <a:stretch/>
        </p:blipFill>
        <p:spPr>
          <a:xfrm>
            <a:off x="1565442" y="-87796"/>
            <a:ext cx="8996947" cy="5574196"/>
          </a:xfrm>
          <a:prstGeom prst="rect">
            <a:avLst/>
          </a:prstGeom>
        </p:spPr>
      </p:pic>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17302B4-CAA2-4962-8203-A59A3DFAB18B}"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186</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60841758"/>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Glossary</a:t>
            </a:r>
          </a:p>
        </p:txBody>
      </p:sp>
      <p:sp>
        <p:nvSpPr>
          <p:cNvPr id="3" name="Content Placeholder 2"/>
          <p:cNvSpPr>
            <a:spLocks noGrp="1"/>
          </p:cNvSpPr>
          <p:nvPr>
            <p:ph idx="1"/>
          </p:nvPr>
        </p:nvSpPr>
        <p:spPr/>
        <p:txBody>
          <a:bodyPr>
            <a:normAutofit/>
          </a:bodyPr>
          <a:lstStyle/>
          <a:p>
            <a:r>
              <a:rPr lang="en-US" b="1"/>
              <a:t>ACTIVITY</a:t>
            </a:r>
            <a:r>
              <a:rPr lang="en-US"/>
              <a:t> =def. a measure of how radioactive a particular radioisotope is. Activity is calculated by the number of atoms disintegrating per unit of time. Its unit of measurement is the curie. See SPECIFIC ACTIVITY.</a:t>
            </a:r>
          </a:p>
          <a:p>
            <a:r>
              <a:rPr lang="en-US" b="1"/>
              <a:t>SPECIFIC ACTIVITY </a:t>
            </a:r>
            <a:r>
              <a:rPr lang="en-US">
                <a:solidFill>
                  <a:srgbClr val="FF0000"/>
                </a:solidFill>
              </a:rPr>
              <a:t>(RT) </a:t>
            </a:r>
            <a:r>
              <a:rPr lang="en-US"/>
              <a:t>=def. a measure of the activity per unit weight generally measured in curies per gram (SI) dis/sec-dm</a:t>
            </a: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17302B4-CAA2-4962-8203-A59A3DFAB18B}"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187</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07467488"/>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Glossary</a:t>
            </a:r>
          </a:p>
        </p:txBody>
      </p:sp>
      <p:sp>
        <p:nvSpPr>
          <p:cNvPr id="3" name="Content Placeholder 2"/>
          <p:cNvSpPr>
            <a:spLocks noGrp="1"/>
          </p:cNvSpPr>
          <p:nvPr>
            <p:ph idx="1"/>
          </p:nvPr>
        </p:nvSpPr>
        <p:spPr/>
        <p:txBody>
          <a:bodyPr>
            <a:normAutofit/>
          </a:bodyPr>
          <a:lstStyle/>
          <a:p>
            <a:r>
              <a:rPr lang="en-US" b="1"/>
              <a:t>‘activity’ is used 88 times in this document</a:t>
            </a:r>
            <a:r>
              <a:rPr lang="en-US"/>
              <a:t> to mean</a:t>
            </a:r>
          </a:p>
          <a:p>
            <a:pPr lvl="1"/>
            <a:r>
              <a:rPr lang="en-US" b="1"/>
              <a:t>maintenance activity</a:t>
            </a:r>
          </a:p>
          <a:p>
            <a:pPr lvl="1"/>
            <a:r>
              <a:rPr lang="en-US" b="1"/>
              <a:t>engineering activity</a:t>
            </a:r>
          </a:p>
          <a:p>
            <a:pPr lvl="1"/>
            <a:r>
              <a:rPr lang="en-US" b="1"/>
              <a:t>inspection activity</a:t>
            </a:r>
          </a:p>
          <a:p>
            <a:pPr lvl="1"/>
            <a:r>
              <a:rPr lang="en-US" b="1"/>
              <a:t>procuring activity</a:t>
            </a:r>
          </a:p>
          <a:p>
            <a:pPr marL="457200" lvl="1" indent="0">
              <a:buNone/>
            </a:pPr>
            <a:r>
              <a:rPr lang="en-US" b="1"/>
              <a:t>etc. etc.</a:t>
            </a: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17302B4-CAA2-4962-8203-A59A3DFAB18B}"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188</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5511991"/>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Glossary</a:t>
            </a:r>
          </a:p>
        </p:txBody>
      </p:sp>
      <p:sp>
        <p:nvSpPr>
          <p:cNvPr id="3" name="Content Placeholder 2"/>
          <p:cNvSpPr>
            <a:spLocks noGrp="1"/>
          </p:cNvSpPr>
          <p:nvPr>
            <p:ph idx="1"/>
          </p:nvPr>
        </p:nvSpPr>
        <p:spPr/>
        <p:txBody>
          <a:bodyPr/>
          <a:lstStyle/>
          <a:p>
            <a:r>
              <a:rPr lang="en-US" b="1"/>
              <a:t>VISCOSITY: </a:t>
            </a:r>
            <a:r>
              <a:rPr lang="en-US"/>
              <a:t>Quality, state or degree of being viscous. That property of a body by virtue of which, when flow occurs inside it, forces arise in such a direction as to opposite the flow.</a:t>
            </a:r>
          </a:p>
          <a:p>
            <a:r>
              <a:rPr lang="en-US" b="1"/>
              <a:t>VISCOSITY: </a:t>
            </a:r>
            <a:r>
              <a:rPr lang="en-US"/>
              <a:t>A measurement of a liquids resistance to change of shape or flow. Also referred to as flow resistance.</a:t>
            </a: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17302B4-CAA2-4962-8203-A59A3DFAB18B}"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189</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207808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Rediscovery of Ontology </a:t>
            </a:r>
            <a:r>
              <a:rPr lang="en-US" dirty="0"/>
              <a:t>2</a:t>
            </a:r>
            <a:r>
              <a:rPr lang="en-US"/>
              <a:t>: </a:t>
            </a:r>
            <a:br>
              <a:rPr lang="en-US"/>
            </a:br>
            <a:r>
              <a:rPr lang="en-US"/>
              <a:t>Semantic </a:t>
            </a:r>
            <a:r>
              <a:rPr lang="en-US" dirty="0"/>
              <a:t>Web</a:t>
            </a:r>
          </a:p>
        </p:txBody>
      </p:sp>
      <p:sp>
        <p:nvSpPr>
          <p:cNvPr id="3" name="Content Placeholder 2"/>
          <p:cNvSpPr>
            <a:spLocks noGrp="1"/>
          </p:cNvSpPr>
          <p:nvPr>
            <p:ph idx="1"/>
          </p:nvPr>
        </p:nvSpPr>
        <p:spPr>
          <a:xfrm>
            <a:off x="1981200" y="1798638"/>
            <a:ext cx="8229600" cy="4525963"/>
          </a:xfrm>
        </p:spPr>
        <p:txBody>
          <a:bodyPr>
            <a:normAutofit/>
          </a:bodyPr>
          <a:lstStyle/>
          <a:p>
            <a:r>
              <a:rPr lang="en-US" sz="3600" dirty="0"/>
              <a:t>1980s:	KIF: Knowledge Interchange Format, Tom Gruber … Watson … SIRI</a:t>
            </a:r>
          </a:p>
          <a:p>
            <a:r>
              <a:rPr lang="en-US" sz="3600" dirty="0"/>
              <a:t>Knowledge representation and reasoning</a:t>
            </a:r>
          </a:p>
          <a:p>
            <a:r>
              <a:rPr lang="en-US" sz="3600" dirty="0"/>
              <a:t>Description logics</a:t>
            </a:r>
          </a:p>
          <a:p>
            <a:r>
              <a:rPr lang="en-US" sz="3600" dirty="0"/>
              <a:t>DAML (DARPA Agent Markup Language)</a:t>
            </a:r>
          </a:p>
          <a:p>
            <a:r>
              <a:rPr lang="en-US" sz="3600" dirty="0"/>
              <a:t>RDF, RDF(S), OWL …</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A2775B-ADBC-47FC-9C3E-FEE6F198C10D}" type="slidenum">
              <a:rPr kumimoji="0" lang="en-US" sz="1200" b="0" i="0" u="none" strike="noStrike" kern="1200" cap="none" spc="0" normalizeH="0" baseline="0" noProof="0">
                <a:ln>
                  <a:noFill/>
                </a:ln>
                <a:solidFill>
                  <a:prstClr val="black">
                    <a:tint val="75000"/>
                  </a:prstClr>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062428978"/>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9930" y="304800"/>
            <a:ext cx="8382000" cy="1143000"/>
          </a:xfrm>
        </p:spPr>
        <p:txBody>
          <a:bodyPr/>
          <a:lstStyle/>
          <a:p>
            <a:r>
              <a:rPr lang="en-US"/>
              <a:t>Semantic Sensor Network Ontology</a:t>
            </a:r>
          </a:p>
        </p:txBody>
      </p:sp>
      <p:pic>
        <p:nvPicPr>
          <p:cNvPr id="6" name="Content Placeholder 5"/>
          <p:cNvPicPr>
            <a:picLocks noGrp="1" noChangeAspect="1"/>
          </p:cNvPicPr>
          <p:nvPr>
            <p:ph idx="1"/>
          </p:nvPr>
        </p:nvPicPr>
        <p:blipFill rotWithShape="1">
          <a:blip r:embed="rId2"/>
          <a:srcRect l="29165" t="18520" r="3595" b="17503"/>
          <a:stretch/>
        </p:blipFill>
        <p:spPr>
          <a:xfrm>
            <a:off x="1828800" y="1752601"/>
            <a:ext cx="8257676" cy="4419601"/>
          </a:xfrm>
          <a:prstGeom prst="rect">
            <a:avLst/>
          </a:prstGeom>
        </p:spPr>
      </p:pic>
      <p:sp>
        <p:nvSpPr>
          <p:cNvPr id="4" name="Slide Number Placeholder 3"/>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DE8A73DC-F8A1-48D4-B5EE-DFE1956BB5F8}" type="slidenum">
              <a:rPr kumimoji="0" lang="en-US"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190</a:t>
            </a:fld>
            <a:endParaRPr kumimoji="0" lang="en-US"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Arial" panose="020B0604020202020204" pitchFamily="34" charset="0"/>
            </a:endParaRPr>
          </a:p>
        </p:txBody>
      </p:sp>
      <p:sp>
        <p:nvSpPr>
          <p:cNvPr id="8" name="Rectangle 7"/>
          <p:cNvSpPr/>
          <p:nvPr/>
        </p:nvSpPr>
        <p:spPr>
          <a:xfrm>
            <a:off x="1371600" y="6153835"/>
            <a:ext cx="9448800" cy="369332"/>
          </a:xfrm>
          <a:prstGeom prst="rect">
            <a:avLst/>
          </a:prstGeom>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http://www.sciencedirect.com/science/article/pii/S1570826812000571</a:t>
            </a:r>
          </a:p>
        </p:txBody>
      </p:sp>
    </p:spTree>
    <p:extLst>
      <p:ext uri="{BB962C8B-B14F-4D97-AF65-F5344CB8AC3E}">
        <p14:creationId xmlns:p14="http://schemas.microsoft.com/office/powerpoint/2010/main" val="2732080872"/>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W3C Stimulus-Sensor-Observation Ontology Design Pattern</a:t>
            </a:r>
          </a:p>
        </p:txBody>
      </p:sp>
      <p:pic>
        <p:nvPicPr>
          <p:cNvPr id="5" name="Content Placeholder 4"/>
          <p:cNvPicPr>
            <a:picLocks noGrp="1" noChangeAspect="1"/>
          </p:cNvPicPr>
          <p:nvPr>
            <p:ph idx="1"/>
          </p:nvPr>
        </p:nvPicPr>
        <p:blipFill rotWithShape="1">
          <a:blip r:embed="rId2"/>
          <a:srcRect l="12119" t="33672" r="7384" b="22066"/>
          <a:stretch/>
        </p:blipFill>
        <p:spPr>
          <a:xfrm>
            <a:off x="1538112" y="1775619"/>
            <a:ext cx="9115777" cy="2819400"/>
          </a:xfrm>
          <a:prstGeom prst="rect">
            <a:avLst/>
          </a:prstGeom>
        </p:spPr>
      </p:pic>
      <p:sp>
        <p:nvSpPr>
          <p:cNvPr id="4" name="Slide Number Placeholder 3"/>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DE8A73DC-F8A1-48D4-B5EE-DFE1956BB5F8}" type="slidenum">
              <a:rPr kumimoji="0" lang="en-US"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191</a:t>
            </a:fld>
            <a:endParaRPr kumimoji="0" lang="en-US"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Arial" panose="020B0604020202020204" pitchFamily="34" charset="0"/>
            </a:endParaRPr>
          </a:p>
        </p:txBody>
      </p:sp>
      <p:sp>
        <p:nvSpPr>
          <p:cNvPr id="6" name="Rectangle 5"/>
          <p:cNvSpPr/>
          <p:nvPr/>
        </p:nvSpPr>
        <p:spPr>
          <a:xfrm>
            <a:off x="2286000" y="4953001"/>
            <a:ext cx="8229600" cy="2246769"/>
          </a:xfrm>
          <a:prstGeom prst="rect">
            <a:avLst/>
          </a:prstGeom>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252525"/>
                </a:solidFill>
                <a:effectLst/>
                <a:uLnTx/>
                <a:uFillTx/>
                <a:latin typeface="Arial" panose="020B0604020202020204" pitchFamily="34" charset="0"/>
                <a:ea typeface="+mn-ea"/>
                <a:cs typeface="Arial" panose="020B0604020202020204" pitchFamily="34" charset="0"/>
              </a:rPr>
              <a:t>Stimuli =def. detectable changes in the environment</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252525"/>
              </a:solidFill>
              <a:effectLst/>
              <a:uLnTx/>
              <a:uFillTx/>
              <a:latin typeface="Arial" panose="020B0604020202020204" pitchFamily="34" charset="0"/>
              <a:ea typeface="+mn-ea"/>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Sensors =def. physical objects that perform observations</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https://www.w3.org/2005/Incubator/ssn/wiki/Foundational_Layer</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425879771"/>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W3C Stimulus-Sensor-Observation Ontology Design Pattern</a:t>
            </a:r>
          </a:p>
        </p:txBody>
      </p:sp>
      <p:pic>
        <p:nvPicPr>
          <p:cNvPr id="5" name="Content Placeholder 4"/>
          <p:cNvPicPr>
            <a:picLocks noGrp="1" noChangeAspect="1"/>
          </p:cNvPicPr>
          <p:nvPr>
            <p:ph idx="1"/>
          </p:nvPr>
        </p:nvPicPr>
        <p:blipFill rotWithShape="1">
          <a:blip r:embed="rId3"/>
          <a:srcRect l="12119" t="33672" r="7384" b="22066"/>
          <a:stretch/>
        </p:blipFill>
        <p:spPr>
          <a:xfrm>
            <a:off x="1552224" y="1828800"/>
            <a:ext cx="9115777" cy="2819400"/>
          </a:xfrm>
          <a:prstGeom prst="rect">
            <a:avLst/>
          </a:prstGeom>
        </p:spPr>
      </p:pic>
      <p:sp>
        <p:nvSpPr>
          <p:cNvPr id="4" name="Slide Number Placeholder 3"/>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DE8A73DC-F8A1-48D4-B5EE-DFE1956BB5F8}" type="slidenum">
              <a:rPr kumimoji="0" lang="en-US"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192</a:t>
            </a:fld>
            <a:endParaRPr kumimoji="0" lang="en-US"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Arial" panose="020B0604020202020204" pitchFamily="34" charset="0"/>
            </a:endParaRPr>
          </a:p>
        </p:txBody>
      </p:sp>
      <p:sp>
        <p:nvSpPr>
          <p:cNvPr id="6" name="Rectangle 5"/>
          <p:cNvSpPr/>
          <p:nvPr/>
        </p:nvSpPr>
        <p:spPr>
          <a:xfrm>
            <a:off x="1995311" y="4969252"/>
            <a:ext cx="8229600" cy="1569660"/>
          </a:xfrm>
          <a:prstGeom prst="rect">
            <a:avLst/>
          </a:prstGeom>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“Observations act as the nexus between incoming stimuli, the sensor, and the output of the sensor, i.e., a symbol representing a region in a dimensional space. Therefore, we regard observations as social, not physical, object.” </a:t>
            </a:r>
          </a:p>
        </p:txBody>
      </p:sp>
    </p:spTree>
    <p:extLst>
      <p:ext uri="{BB962C8B-B14F-4D97-AF65-F5344CB8AC3E}">
        <p14:creationId xmlns:p14="http://schemas.microsoft.com/office/powerpoint/2010/main" val="4221939207"/>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DOLCE</a:t>
            </a:r>
          </a:p>
        </p:txBody>
      </p:sp>
      <p:sp>
        <p:nvSpPr>
          <p:cNvPr id="3" name="Content Placeholder 2"/>
          <p:cNvSpPr>
            <a:spLocks noGrp="1"/>
          </p:cNvSpPr>
          <p:nvPr>
            <p:ph idx="1"/>
          </p:nvPr>
        </p:nvSpPr>
        <p:spPr/>
        <p:txBody>
          <a:bodyPr/>
          <a:lstStyle/>
          <a:p>
            <a:pPr marL="0" indent="0">
              <a:buNone/>
            </a:pPr>
            <a:r>
              <a:rPr lang="en-US" sz="4000"/>
              <a:t>Descriptive Ontology for Linguistic and Cognitive Engineering</a:t>
            </a:r>
          </a:p>
        </p:txBody>
      </p:sp>
      <p:sp>
        <p:nvSpPr>
          <p:cNvPr id="4" name="Slide Number Placeholder 3"/>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DE8A73DC-F8A1-48D4-B5EE-DFE1956BB5F8}" type="slidenum">
              <a:rPr kumimoji="0" lang="en-US"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193</a:t>
            </a:fld>
            <a:endParaRPr kumimoji="0" lang="en-US"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Arial" panose="020B0604020202020204" pitchFamily="34" charset="0"/>
            </a:endParaRPr>
          </a:p>
        </p:txBody>
      </p:sp>
      <p:pic>
        <p:nvPicPr>
          <p:cNvPr id="201730" name="Picture 2" descr="http://d28septx7rf3dp.cloudfront.net/sites/default/files/u27746/Depositphotos_15748663_original.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24421" y="3352801"/>
            <a:ext cx="3743158" cy="248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0673758"/>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SSN alignment to DOLCE</a:t>
            </a:r>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DE8A73DC-F8A1-48D4-B5EE-DFE1956BB5F8}" type="slidenum">
              <a:rPr kumimoji="0" lang="en-US"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194</a:t>
            </a:fld>
            <a:endParaRPr kumimoji="0" lang="en-US"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Arial" panose="020B0604020202020204" pitchFamily="34" charset="0"/>
            </a:endParaRPr>
          </a:p>
        </p:txBody>
      </p:sp>
      <p:pic>
        <p:nvPicPr>
          <p:cNvPr id="197634" name="Picture 2" descr="The sub-class of relationships between the classes of the SSN Ontology and the classes of the DOLCE Ultra Lite ontolog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19311" y="2133601"/>
            <a:ext cx="9213604" cy="3992563"/>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1524000" y="2133600"/>
            <a:ext cx="9144000" cy="1447800"/>
          </a:xfrm>
          <a:prstGeom prst="rect">
            <a:avLst/>
          </a:prstGeom>
          <a:solidFill>
            <a:srgbClr val="FFFF00">
              <a:alpha val="1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911133090"/>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SSN alignment to DOLCE</a:t>
            </a:r>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DE8A73DC-F8A1-48D4-B5EE-DFE1956BB5F8}" type="slidenum">
              <a:rPr kumimoji="0" lang="en-US"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195</a:t>
            </a:fld>
            <a:endParaRPr kumimoji="0" lang="en-US"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Arial" panose="020B0604020202020204" pitchFamily="34" charset="0"/>
            </a:endParaRPr>
          </a:p>
        </p:txBody>
      </p:sp>
      <p:pic>
        <p:nvPicPr>
          <p:cNvPr id="197634" name="Picture 2" descr="The sub-class of relationships between the classes of the SSN Ontology and the classes of the DOLCE Ultra Lite ontology"/>
          <p:cNvPicPr>
            <a:picLocks noChangeAspect="1" noChangeArrowheads="1"/>
          </p:cNvPicPr>
          <p:nvPr/>
        </p:nvPicPr>
        <p:blipFill rotWithShape="1">
          <a:blip r:embed="rId2">
            <a:extLst>
              <a:ext uri="{28A0092B-C50C-407E-A947-70E740481C1C}">
                <a14:useLocalDpi xmlns:a14="http://schemas.microsoft.com/office/drawing/2010/main" val="0"/>
              </a:ext>
            </a:extLst>
          </a:blip>
          <a:srcRect r="47846"/>
          <a:stretch/>
        </p:blipFill>
        <p:spPr bwMode="auto">
          <a:xfrm>
            <a:off x="1940170" y="-12919"/>
            <a:ext cx="8234289" cy="6841611"/>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1981200" y="61119"/>
            <a:ext cx="8229601" cy="2453481"/>
          </a:xfrm>
          <a:prstGeom prst="rect">
            <a:avLst/>
          </a:prstGeom>
          <a:solidFill>
            <a:srgbClr val="FFFF00">
              <a:alpha val="1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1485961776"/>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DE8A73DC-F8A1-48D4-B5EE-DFE1956BB5F8}" type="slidenum">
              <a:rPr kumimoji="0" lang="en-US"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196</a:t>
            </a:fld>
            <a:endParaRPr kumimoji="0" lang="en-US"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Arial" panose="020B0604020202020204" pitchFamily="34" charset="0"/>
            </a:endParaRPr>
          </a:p>
        </p:txBody>
      </p:sp>
      <p:pic>
        <p:nvPicPr>
          <p:cNvPr id="197634" name="Picture 2" descr="The sub-class of relationships between the classes of the SSN Ontology and the classes of the DOLCE Ultra Lite ontology"/>
          <p:cNvPicPr>
            <a:picLocks noChangeAspect="1" noChangeArrowheads="1"/>
          </p:cNvPicPr>
          <p:nvPr/>
        </p:nvPicPr>
        <p:blipFill rotWithShape="1">
          <a:blip r:embed="rId2">
            <a:extLst>
              <a:ext uri="{28A0092B-C50C-407E-A947-70E740481C1C}">
                <a14:useLocalDpi xmlns:a14="http://schemas.microsoft.com/office/drawing/2010/main" val="0"/>
              </a:ext>
            </a:extLst>
          </a:blip>
          <a:srcRect l="50500" t="8706"/>
          <a:stretch/>
        </p:blipFill>
        <p:spPr bwMode="auto">
          <a:xfrm>
            <a:off x="2029977" y="76200"/>
            <a:ext cx="8485623" cy="67818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1981201" y="76200"/>
            <a:ext cx="8534399" cy="2438400"/>
          </a:xfrm>
          <a:prstGeom prst="rect">
            <a:avLst/>
          </a:prstGeom>
          <a:solidFill>
            <a:srgbClr val="FFFF00">
              <a:alpha val="1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3049898117"/>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ssn:Observation subclass of:</a:t>
            </a:r>
          </a:p>
        </p:txBody>
      </p:sp>
      <p:sp>
        <p:nvSpPr>
          <p:cNvPr id="3" name="Content Placeholder 2"/>
          <p:cNvSpPr>
            <a:spLocks noGrp="1"/>
          </p:cNvSpPr>
          <p:nvPr>
            <p:ph idx="1"/>
          </p:nvPr>
        </p:nvSpPr>
        <p:spPr>
          <a:xfrm>
            <a:off x="1752600" y="1143001"/>
            <a:ext cx="8915400" cy="4525963"/>
          </a:xfrm>
        </p:spPr>
        <p:txBody>
          <a:bodyPr/>
          <a:lstStyle/>
          <a:p>
            <a:pPr marL="0" indent="0">
              <a:buNone/>
            </a:pPr>
            <a:r>
              <a:rPr lang="en-US" sz="2800">
                <a:hlinkClick r:id="rId3"/>
              </a:rPr>
              <a:t>DUL:Situation</a:t>
            </a:r>
            <a:r>
              <a:rPr lang="en-US" sz="2800"/>
              <a:t>, things that have a </a:t>
            </a:r>
            <a:r>
              <a:rPr lang="en-US" sz="2800">
                <a:hlinkClick r:id="rId4" tooltip="http://purl.oclc.org/NET/ssnx/ssn#observedProperty"/>
              </a:rPr>
              <a:t>ssn:observedProperty</a:t>
            </a:r>
            <a:r>
              <a:rPr lang="en-US" sz="2800"/>
              <a:t> property who must be a </a:t>
            </a:r>
            <a:r>
              <a:rPr lang="en-US" sz="2800">
                <a:hlinkClick r:id="rId5" tooltip="http://purl.oclc.org/NET/ssnx/ssn#Property"/>
              </a:rPr>
              <a:t>ssn:Property</a:t>
            </a:r>
            <a:r>
              <a:rPr lang="en-US" sz="2800"/>
              <a:t>, things that have exactly </a:t>
            </a:r>
            <a:r>
              <a:rPr lang="en-US" sz="2800">
                <a:hlinkClick r:id="rId6" tooltip="http://purl.oclc.org/NET/ssnx/ssn#sensingMethodUsed"/>
              </a:rPr>
              <a:t>ssn:sensingMethodUsed</a:t>
            </a:r>
            <a:r>
              <a:rPr lang="en-US" sz="2800"/>
              <a:t> property that is a </a:t>
            </a:r>
            <a:r>
              <a:rPr lang="en-US" sz="2800">
                <a:hlinkClick r:id="rId7" tooltip="http://purl.oclc.org/NET/ssnx/ssn#Sensing"/>
              </a:rPr>
              <a:t>ssn:Sensing</a:t>
            </a:r>
            <a:r>
              <a:rPr lang="en-US" sz="2800"/>
              <a:t>, things that have exactly </a:t>
            </a:r>
            <a:r>
              <a:rPr lang="en-US" sz="2800">
                <a:hlinkClick r:id="rId8" tooltip="http://purl.oclc.org/NET/ssnx/ssn#featureOfInterest"/>
              </a:rPr>
              <a:t>ssn:featureOfInterest</a:t>
            </a:r>
            <a:r>
              <a:rPr lang="en-US" sz="2800"/>
              <a:t> property that is a </a:t>
            </a:r>
            <a:r>
              <a:rPr lang="en-US" sz="2800">
                <a:hlinkClick r:id="rId9" tooltip="http://purl.oclc.org/NET/ssnx/ssn#FeatureOfInterest"/>
              </a:rPr>
              <a:t>ssn:FeatureOfInterest</a:t>
            </a:r>
            <a:r>
              <a:rPr lang="en-US" sz="2800"/>
              <a:t>, things that have a </a:t>
            </a:r>
            <a:r>
              <a:rPr lang="en-US" sz="2800">
                <a:hlinkClick r:id="rId6" tooltip="http://purl.oclc.org/NET/ssnx/ssn#sensingMethodUsed"/>
              </a:rPr>
              <a:t>ssn:sensingMethodUsed</a:t>
            </a:r>
            <a:r>
              <a:rPr lang="en-US" sz="2800"/>
              <a:t> property who must be </a:t>
            </a:r>
            <a:r>
              <a:rPr lang="en-US" sz="2800">
                <a:hlinkClick r:id="rId7" tooltip="http://purl.oclc.org/NET/ssnx/ssn#Sensing"/>
              </a:rPr>
              <a:t>ssn:Sensing</a:t>
            </a:r>
            <a:r>
              <a:rPr lang="en-US" sz="2800"/>
              <a:t>, things that have a </a:t>
            </a:r>
            <a:r>
              <a:rPr lang="en-US" sz="2800">
                <a:hlinkClick r:id="rId10"/>
              </a:rPr>
              <a:t>DUL:includesEvent</a:t>
            </a:r>
            <a:r>
              <a:rPr lang="en-US" sz="2800"/>
              <a:t> property who may be a </a:t>
            </a:r>
            <a:r>
              <a:rPr lang="en-US" sz="2800">
                <a:hlinkClick r:id="rId11" tooltip="http://purl.oclc.org/NET/ssnx/ssn#Stimulus"/>
              </a:rPr>
              <a:t>ssn:Stimulus</a:t>
            </a:r>
            <a:r>
              <a:rPr lang="en-US" sz="2800"/>
              <a:t>, things that have a </a:t>
            </a:r>
            <a:r>
              <a:rPr lang="en-US" sz="2800">
                <a:hlinkClick r:id="rId12" tooltip="http://purl.oclc.org/NET/ssnx/ssn#observationResult"/>
              </a:rPr>
              <a:t>ssn:observationResult</a:t>
            </a:r>
            <a:r>
              <a:rPr lang="en-US" sz="2800"/>
              <a:t> property who must be a </a:t>
            </a:r>
            <a:r>
              <a:rPr lang="en-US" sz="2800">
                <a:hlinkClick r:id="rId13" tooltip="http://purl.oclc.org/NET/ssnx/ssn#SensorOutput"/>
              </a:rPr>
              <a:t>ssn:SensorOutput</a:t>
            </a:r>
            <a:r>
              <a:rPr lang="en-US" sz="2800"/>
              <a:t>, things that have exactly </a:t>
            </a:r>
            <a:r>
              <a:rPr lang="en-US" sz="2800">
                <a:hlinkClick r:id="rId14"/>
              </a:rPr>
              <a:t>ssn:observedBy</a:t>
            </a:r>
            <a:r>
              <a:rPr lang="en-US" sz="2800"/>
              <a:t> property that is a </a:t>
            </a:r>
            <a:r>
              <a:rPr lang="en-US" sz="2800">
                <a:hlinkClick r:id="rId15" tooltip="http://purl.oclc.org/NET/ssnx/ssn#Sensor"/>
              </a:rPr>
              <a:t>ssn:Sensor</a:t>
            </a:r>
            <a:r>
              <a:rPr lang="en-US" sz="2800"/>
              <a:t>, …</a:t>
            </a:r>
          </a:p>
        </p:txBody>
      </p:sp>
      <p:sp>
        <p:nvSpPr>
          <p:cNvPr id="4" name="Slide Number Placeholder 3"/>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DE8A73DC-F8A1-48D4-B5EE-DFE1956BB5F8}" type="slidenum">
              <a:rPr kumimoji="0" lang="en-US"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197</a:t>
            </a:fld>
            <a:endParaRPr kumimoji="0" lang="en-US"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3099965955"/>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W3C paraphrase</a:t>
            </a:r>
          </a:p>
        </p:txBody>
      </p:sp>
      <p:sp>
        <p:nvSpPr>
          <p:cNvPr id="3" name="Content Placeholder 2"/>
          <p:cNvSpPr>
            <a:spLocks noGrp="1"/>
          </p:cNvSpPr>
          <p:nvPr>
            <p:ph idx="1"/>
          </p:nvPr>
        </p:nvSpPr>
        <p:spPr>
          <a:xfrm>
            <a:off x="1682262" y="1417639"/>
            <a:ext cx="8534400" cy="4525963"/>
          </a:xfrm>
        </p:spPr>
        <p:txBody>
          <a:bodyPr/>
          <a:lstStyle/>
          <a:p>
            <a:pPr marL="0" indent="0">
              <a:buNone/>
            </a:pPr>
            <a:r>
              <a:rPr lang="en-US" sz="2800"/>
              <a:t>A Observation is something that is a Situation and has a observedProperty property who must be a  Property and has exactly sensingMethodUsed property that is a  Sensing and has exactly featureOfInterest property that is a  FeatureOfInterest and has a  sensingMethod-Used property who must be a  Sensing and has a includesEvent property who may be a  Stimulus and has a  observationResult property who must be a  SensorOutput and has exactly  observedBy property that is a  Sensor …</a:t>
            </a:r>
          </a:p>
          <a:p>
            <a:pPr marL="0" indent="0">
              <a:buNone/>
            </a:pPr>
            <a:endParaRPr lang="en-US" sz="2800"/>
          </a:p>
          <a:p>
            <a:pPr marL="0" indent="0">
              <a:buNone/>
            </a:pPr>
            <a:r>
              <a:rPr lang="en-US"/>
              <a:t>Copyright 2009 - 2011 W3C</a:t>
            </a:r>
            <a:endParaRPr lang="en-US" sz="2800"/>
          </a:p>
          <a:p>
            <a:pPr marL="0" indent="0">
              <a:buNone/>
            </a:pPr>
            <a:endParaRPr lang="en-US" sz="2800"/>
          </a:p>
        </p:txBody>
      </p:sp>
      <p:sp>
        <p:nvSpPr>
          <p:cNvPr id="4" name="Slide Number Placeholder 3"/>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DE8A73DC-F8A1-48D4-B5EE-DFE1956BB5F8}" type="slidenum">
              <a:rPr kumimoji="0" lang="en-US"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198</a:t>
            </a:fld>
            <a:endParaRPr kumimoji="0" lang="en-US"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755600088"/>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a:xfrm>
            <a:off x="2286000" y="0"/>
            <a:ext cx="7772400" cy="1143000"/>
          </a:xfrm>
        </p:spPr>
        <p:txBody>
          <a:bodyPr>
            <a:normAutofit/>
          </a:bodyPr>
          <a:lstStyle/>
          <a:p>
            <a:r>
              <a:rPr lang="en-US" dirty="0"/>
              <a:t>Development Principles of the Common Core Ontologies</a:t>
            </a:r>
          </a:p>
        </p:txBody>
      </p:sp>
      <p:sp>
        <p:nvSpPr>
          <p:cNvPr id="4" name="Text Placeholder 3"/>
          <p:cNvSpPr>
            <a:spLocks noGrp="1"/>
          </p:cNvSpPr>
          <p:nvPr>
            <p:ph idx="1"/>
          </p:nvPr>
        </p:nvSpPr>
        <p:spPr/>
        <p:txBody>
          <a:bodyPr>
            <a:normAutofit fontScale="92500" lnSpcReduction="10000"/>
          </a:bodyPr>
          <a:lstStyle/>
          <a:p>
            <a:pPr marL="266700" indent="0">
              <a:buNone/>
            </a:pPr>
            <a:r>
              <a:rPr lang="en-US" b="0" dirty="0"/>
              <a:t>Top-Down/Bottom-Up Approach – The content of ontologies is constrained by science and informed by data</a:t>
            </a:r>
          </a:p>
          <a:p>
            <a:pPr marL="266700" indent="0">
              <a:buNone/>
            </a:pPr>
            <a:r>
              <a:rPr lang="en-US" b="0" dirty="0"/>
              <a:t>Common Upper Level Ontology – The ontologies extend from the common upper level ontology BFO</a:t>
            </a:r>
          </a:p>
          <a:p>
            <a:pPr marL="266700" indent="0">
              <a:buNone/>
            </a:pPr>
            <a:r>
              <a:rPr lang="en-US" b="0" dirty="0"/>
              <a:t>Delineated Content - Each ontology has a well defined content that does not overlap with the content of any other ontology</a:t>
            </a:r>
          </a:p>
          <a:p>
            <a:pPr marL="266700" indent="0">
              <a:buNone/>
            </a:pPr>
            <a:r>
              <a:rPr lang="en-US" b="0" dirty="0" err="1"/>
              <a:t>Composable</a:t>
            </a:r>
            <a:r>
              <a:rPr lang="en-US" b="0" dirty="0"/>
              <a:t> Content – Classes in the ontologies represent entities at a level of granularity that can be composed in various ways to map to terms in sources</a:t>
            </a: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CA37BE-2256-40DF-A1E6-2D0988E776E9}"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199</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36334555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Niagara Falls</a:t>
            </a:r>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41619B91-3B00-4AC3-B86D-152179105FC4}" type="slidenum">
              <a:rPr kumimoji="0" lang="en-US"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2</a:t>
            </a:fld>
            <a:endParaRPr kumimoji="0" lang="en-US"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Arial" panose="020B0604020202020204" pitchFamily="34" charset="0"/>
            </a:endParaRPr>
          </a:p>
        </p:txBody>
      </p:sp>
      <p:pic>
        <p:nvPicPr>
          <p:cNvPr id="113668" name="Picture 4" descr="https://www.niagarafallstourism.com/site/assets/files/2371/thefalls-banner-nft.1200x35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658939"/>
            <a:ext cx="12106275" cy="45291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89200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Rectangle 2"/>
          <p:cNvSpPr>
            <a:spLocks noGrp="1" noChangeArrowheads="1"/>
          </p:cNvSpPr>
          <p:nvPr>
            <p:ph type="title"/>
          </p:nvPr>
        </p:nvSpPr>
        <p:spPr>
          <a:xfrm>
            <a:off x="2630812" y="196516"/>
            <a:ext cx="7226780" cy="857250"/>
          </a:xfrm>
        </p:spPr>
        <p:txBody>
          <a:bodyPr/>
          <a:lstStyle/>
          <a:p>
            <a:r>
              <a:rPr lang="de-DE" sz="3600" dirty="0">
                <a:solidFill>
                  <a:schemeClr val="tx1"/>
                </a:solidFill>
              </a:rPr>
              <a:t>Rediscovery of Ontology 3: </a:t>
            </a:r>
            <a:br>
              <a:rPr lang="de-DE" sz="3600" dirty="0">
                <a:solidFill>
                  <a:schemeClr val="tx1"/>
                </a:solidFill>
              </a:rPr>
            </a:br>
            <a:r>
              <a:rPr lang="de-DE" sz="3600" dirty="0">
                <a:solidFill>
                  <a:schemeClr val="tx1"/>
                </a:solidFill>
              </a:rPr>
              <a:t>Biology</a:t>
            </a:r>
          </a:p>
        </p:txBody>
      </p:sp>
      <p:sp>
        <p:nvSpPr>
          <p:cNvPr id="232451" name="Rectangle 3"/>
          <p:cNvSpPr>
            <a:spLocks noGrp="1" noChangeArrowheads="1"/>
          </p:cNvSpPr>
          <p:nvPr>
            <p:ph type="body" idx="1"/>
          </p:nvPr>
        </p:nvSpPr>
        <p:spPr>
          <a:xfrm>
            <a:off x="1850191" y="1640306"/>
            <a:ext cx="8919409" cy="3698014"/>
          </a:xfrm>
        </p:spPr>
        <p:txBody>
          <a:bodyPr/>
          <a:lstStyle/>
          <a:p>
            <a:pPr marL="0" indent="0">
              <a:spcBef>
                <a:spcPts val="804"/>
              </a:spcBef>
              <a:buNone/>
            </a:pPr>
            <a:r>
              <a:rPr lang="en-US" sz="3600" dirty="0">
                <a:latin typeface="Calibri" panose="020F0502020204030204" pitchFamily="34" charset="0"/>
                <a:cs typeface="Calibri" panose="020F0502020204030204" pitchFamily="34" charset="0"/>
              </a:rPr>
              <a:t>1998– genomes for </a:t>
            </a:r>
            <a:r>
              <a:rPr lang="en-US" sz="3600" i="1" dirty="0">
                <a:latin typeface="Calibri" panose="020F0502020204030204" pitchFamily="34" charset="0"/>
                <a:cs typeface="Calibri" panose="020F0502020204030204" pitchFamily="34" charset="0"/>
              </a:rPr>
              <a:t>c. </a:t>
            </a:r>
            <a:r>
              <a:rPr lang="en-US" sz="3600" i="1" dirty="0" err="1">
                <a:latin typeface="Calibri" panose="020F0502020204030204" pitchFamily="34" charset="0"/>
                <a:cs typeface="Calibri" panose="020F0502020204030204" pitchFamily="34" charset="0"/>
              </a:rPr>
              <a:t>elegans</a:t>
            </a:r>
            <a:r>
              <a:rPr lang="en-US" sz="3600" i="1" dirty="0">
                <a:latin typeface="Calibri" panose="020F0502020204030204" pitchFamily="34" charset="0"/>
                <a:cs typeface="Calibri" panose="020F0502020204030204" pitchFamily="34" charset="0"/>
              </a:rPr>
              <a:t>, </a:t>
            </a:r>
            <a:r>
              <a:rPr lang="en-US" sz="3600" dirty="0">
                <a:latin typeface="Calibri" panose="020F0502020204030204" pitchFamily="34" charset="0"/>
                <a:cs typeface="Calibri" panose="020F0502020204030204" pitchFamily="34" charset="0"/>
              </a:rPr>
              <a:t>fly, human, mouse …</a:t>
            </a:r>
          </a:p>
          <a:p>
            <a:pPr marL="0" indent="0">
              <a:spcBef>
                <a:spcPts val="804"/>
              </a:spcBef>
              <a:buNone/>
            </a:pPr>
            <a:r>
              <a:rPr lang="en-US" sz="3600" dirty="0">
                <a:latin typeface="Calibri" panose="020F0502020204030204" pitchFamily="34" charset="0"/>
                <a:cs typeface="Calibri" panose="020F0502020204030204" pitchFamily="34" charset="0"/>
              </a:rPr>
              <a:t>1998– Gene Ontology (GO) </a:t>
            </a:r>
          </a:p>
          <a:p>
            <a:pPr marL="0" indent="0">
              <a:spcBef>
                <a:spcPts val="804"/>
              </a:spcBef>
              <a:buNone/>
            </a:pPr>
            <a:r>
              <a:rPr lang="en-US" sz="3600" dirty="0">
                <a:latin typeface="Calibri" panose="020F0502020204030204" pitchFamily="34" charset="0"/>
                <a:cs typeface="Calibri" panose="020F0502020204030204" pitchFamily="34" charset="0"/>
              </a:rPr>
              <a:t>2000– Cell, Protein, Sequence, Anatomy, Disease ontologies …</a:t>
            </a:r>
          </a:p>
          <a:p>
            <a:pPr marL="0" indent="0">
              <a:spcBef>
                <a:spcPts val="804"/>
              </a:spcBef>
              <a:buNone/>
            </a:pPr>
            <a:r>
              <a:rPr lang="en-US" sz="3600" dirty="0">
                <a:latin typeface="Calibri" panose="020F0502020204030204" pitchFamily="34" charset="0"/>
                <a:cs typeface="Calibri" panose="020F0502020204030204" pitchFamily="34" charset="0"/>
              </a:rPr>
              <a:t>2004– Basic Formal Ontology	</a:t>
            </a:r>
          </a:p>
        </p:txBody>
      </p:sp>
      <p:sp>
        <p:nvSpPr>
          <p:cNvPr id="232452"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defRPr>
            </a:lvl1pPr>
            <a:lvl2pPr marL="557213" indent="-214313">
              <a:defRPr>
                <a:solidFill>
                  <a:schemeClr val="tx1"/>
                </a:solidFill>
                <a:latin typeface="Arial" pitchFamily="34" charset="0"/>
              </a:defRPr>
            </a:lvl2pPr>
            <a:lvl3pPr marL="857250" indent="-171450">
              <a:defRPr>
                <a:solidFill>
                  <a:schemeClr val="tx1"/>
                </a:solidFill>
                <a:latin typeface="Arial" pitchFamily="34" charset="0"/>
              </a:defRPr>
            </a:lvl3pPr>
            <a:lvl4pPr marL="1200150" indent="-171450">
              <a:defRPr>
                <a:solidFill>
                  <a:schemeClr val="tx1"/>
                </a:solidFill>
                <a:latin typeface="Arial" pitchFamily="34" charset="0"/>
              </a:defRPr>
            </a:lvl4pPr>
            <a:lvl5pPr marL="1543050" indent="-171450">
              <a:defRPr>
                <a:solidFill>
                  <a:schemeClr val="tx1"/>
                </a:solidFill>
                <a:latin typeface="Arial" pitchFamily="34" charset="0"/>
              </a:defRPr>
            </a:lvl5pPr>
            <a:lvl6pPr marL="1885950" indent="-171450" eaLnBrk="0" fontAlgn="base" hangingPunct="0">
              <a:spcBef>
                <a:spcPct val="0"/>
              </a:spcBef>
              <a:spcAft>
                <a:spcPct val="0"/>
              </a:spcAft>
              <a:defRPr>
                <a:solidFill>
                  <a:schemeClr val="tx1"/>
                </a:solidFill>
                <a:latin typeface="Arial" pitchFamily="34" charset="0"/>
              </a:defRPr>
            </a:lvl6pPr>
            <a:lvl7pPr marL="2228850" indent="-171450" eaLnBrk="0" fontAlgn="base" hangingPunct="0">
              <a:spcBef>
                <a:spcPct val="0"/>
              </a:spcBef>
              <a:spcAft>
                <a:spcPct val="0"/>
              </a:spcAft>
              <a:defRPr>
                <a:solidFill>
                  <a:schemeClr val="tx1"/>
                </a:solidFill>
                <a:latin typeface="Arial" pitchFamily="34" charset="0"/>
              </a:defRPr>
            </a:lvl7pPr>
            <a:lvl8pPr marL="2571750" indent="-171450" eaLnBrk="0" fontAlgn="base" hangingPunct="0">
              <a:spcBef>
                <a:spcPct val="0"/>
              </a:spcBef>
              <a:spcAft>
                <a:spcPct val="0"/>
              </a:spcAft>
              <a:defRPr>
                <a:solidFill>
                  <a:schemeClr val="tx1"/>
                </a:solidFill>
                <a:latin typeface="Arial" pitchFamily="34" charset="0"/>
              </a:defRPr>
            </a:lvl8pPr>
            <a:lvl9pPr marL="2914650" indent="-171450" eaLnBrk="0" fontAlgn="base" hangingPunct="0">
              <a:spcBef>
                <a:spcPct val="0"/>
              </a:spcBef>
              <a:spcAft>
                <a:spcPct val="0"/>
              </a:spcAft>
              <a:defRPr>
                <a:solidFill>
                  <a:schemeClr val="tx1"/>
                </a:solidFill>
                <a:latin typeface="Arial" pitchFamily="34" charset="0"/>
              </a:defRPr>
            </a:lvl9pPr>
          </a:lstStyle>
          <a:p>
            <a:pPr marL="0" marR="0" lvl="0" indent="0" algn="r" defTabSz="685800" rtl="0" eaLnBrk="1" fontAlgn="base" latinLnBrk="0" hangingPunct="1">
              <a:lnSpc>
                <a:spcPct val="100000"/>
              </a:lnSpc>
              <a:spcBef>
                <a:spcPct val="0"/>
              </a:spcBef>
              <a:spcAft>
                <a:spcPct val="0"/>
              </a:spcAft>
              <a:buClrTx/>
              <a:buSzTx/>
              <a:buFontTx/>
              <a:buNone/>
              <a:tabLst/>
              <a:defRPr/>
            </a:pPr>
            <a:fld id="{255AC6C7-6C38-4F6D-8420-D734B2D5E431}" type="slidenum">
              <a:rPr kumimoji="0" lang="en-US" sz="1800" b="0" i="0" u="none" strike="noStrike" kern="1200" cap="none" spc="0" normalizeH="0" baseline="0" noProof="0">
                <a:ln>
                  <a:noFill/>
                </a:ln>
                <a:solidFill>
                  <a:srgbClr val="000000"/>
                </a:solidFill>
                <a:effectLst/>
                <a:uLnTx/>
                <a:uFillTx/>
                <a:latin typeface="Arial" pitchFamily="34" charset="0"/>
                <a:ea typeface="+mn-ea"/>
                <a:cs typeface="Arial" panose="020B0604020202020204" pitchFamily="34" charset="0"/>
              </a:rPr>
              <a:pPr marL="0" marR="0" lvl="0" indent="0" algn="r" defTabSz="685800" rtl="0" eaLnBrk="1" fontAlgn="base" latinLnBrk="0" hangingPunct="1">
                <a:lnSpc>
                  <a:spcPct val="100000"/>
                </a:lnSpc>
                <a:spcBef>
                  <a:spcPct val="0"/>
                </a:spcBef>
                <a:spcAft>
                  <a:spcPct val="0"/>
                </a:spcAft>
                <a:buClrTx/>
                <a:buSzTx/>
                <a:buFontTx/>
                <a:buNone/>
                <a:tabLst/>
                <a:defRPr/>
              </a:pPr>
              <a:t>20</a:t>
            </a:fld>
            <a:endParaRPr kumimoji="0" lang="en-US" sz="1800" b="0" i="0" u="none" strike="noStrike" kern="1200" cap="none" spc="0" normalizeH="0" baseline="0" noProof="0" dirty="0">
              <a:ln>
                <a:noFill/>
              </a:ln>
              <a:solidFill>
                <a:srgbClr val="000000"/>
              </a:solidFill>
              <a:effectLst/>
              <a:uLnTx/>
              <a:uFillTx/>
              <a:latin typeface="Arial" pitchFamily="34" charset="0"/>
              <a:ea typeface="+mn-ea"/>
              <a:cs typeface="Arial" panose="020B0604020202020204" pitchFamily="34" charset="0"/>
            </a:endParaRPr>
          </a:p>
        </p:txBody>
      </p:sp>
    </p:spTree>
    <p:extLst>
      <p:ext uri="{BB962C8B-B14F-4D97-AF65-F5344CB8AC3E}">
        <p14:creationId xmlns:p14="http://schemas.microsoft.com/office/powerpoint/2010/main" val="1264530032"/>
      </p:ext>
    </p:extLst>
  </p:cSld>
  <p:clrMapOvr>
    <a:masterClrMapping/>
  </p:clrMapOvr>
  <p:transition spd="slow"/>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538" name="Content Placeholder 3" descr="Figure 2.jpg"/>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1524000" y="1119188"/>
            <a:ext cx="9067800" cy="5510212"/>
          </a:xfrm>
        </p:spPr>
      </p:pic>
      <p:sp>
        <p:nvSpPr>
          <p:cNvPr id="2" name="Title 1"/>
          <p:cNvSpPr>
            <a:spLocks noGrp="1"/>
          </p:cNvSpPr>
          <p:nvPr>
            <p:ph type="title"/>
          </p:nvPr>
        </p:nvSpPr>
        <p:spPr>
          <a:xfrm>
            <a:off x="1981200" y="76200"/>
            <a:ext cx="8229600" cy="1295400"/>
          </a:xfrm>
        </p:spPr>
        <p:txBody>
          <a:bodyPr rtlCol="0">
            <a:normAutofit fontScale="90000"/>
          </a:bodyPr>
          <a:lstStyle/>
          <a:p>
            <a:pPr eaLnBrk="1" fontAlgn="auto" hangingPunct="1">
              <a:spcAft>
                <a:spcPts val="0"/>
              </a:spcAft>
              <a:defRPr/>
            </a:pPr>
            <a:r>
              <a:rPr lang="en-US">
                <a:ea typeface="ＭＳ Ｐゴシック" charset="-128"/>
                <a:cs typeface="ＭＳ Ｐゴシック" charset="-128"/>
              </a:rPr>
              <a:t>OBI: Measuring </a:t>
            </a:r>
            <a:r>
              <a:rPr lang="en-US" dirty="0">
                <a:ea typeface="ＭＳ Ｐゴシック" charset="-128"/>
                <a:cs typeface="ＭＳ Ｐゴシック" charset="-128"/>
              </a:rPr>
              <a:t>the glucose concentration in blood</a:t>
            </a:r>
            <a:endParaRPr lang="en-US" dirty="0"/>
          </a:p>
        </p:txBody>
      </p:sp>
      <p:sp>
        <p:nvSpPr>
          <p:cNvPr id="65540"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fld id="{CBE7A32A-593A-49F5-9C21-012E81209263}" type="slidenum">
              <a:rPr kumimoji="0" lang="en-US" altLang="en-US" sz="1200" b="0" i="0" u="none" strike="noStrike" kern="1200" cap="none" spc="0" normalizeH="0" baseline="0" noProof="0">
                <a:ln>
                  <a:noFill/>
                </a:ln>
                <a:solidFill>
                  <a:srgbClr val="898989"/>
                </a:solidFill>
                <a:effectLst/>
                <a:uLnTx/>
                <a:uFillTx/>
                <a:latin typeface="Arial" panose="020B060402020202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t>200</a:t>
            </a:fld>
            <a:endParaRPr kumimoji="0" lang="en-US" altLang="en-US" sz="1200" b="0" i="0" u="none" strike="noStrike" kern="1200" cap="none" spc="0" normalizeH="0" baseline="0" noProof="0">
              <a:ln>
                <a:noFill/>
              </a:ln>
              <a:solidFill>
                <a:srgbClr val="898989"/>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1128652120"/>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Title 1"/>
          <p:cNvSpPr>
            <a:spLocks noGrp="1"/>
          </p:cNvSpPr>
          <p:nvPr>
            <p:ph type="title"/>
          </p:nvPr>
        </p:nvSpPr>
        <p:spPr/>
        <p:txBody>
          <a:bodyPr/>
          <a:lstStyle/>
          <a:p>
            <a:r>
              <a:rPr lang="en-US" altLang="en-US"/>
              <a:t>OGMS</a:t>
            </a:r>
          </a:p>
        </p:txBody>
      </p:sp>
      <p:sp>
        <p:nvSpPr>
          <p:cNvPr id="69635" name="Text Placeholder 2"/>
          <p:cNvSpPr>
            <a:spLocks noGrp="1"/>
          </p:cNvSpPr>
          <p:nvPr>
            <p:ph type="body" sz="half" idx="1"/>
          </p:nvPr>
        </p:nvSpPr>
        <p:spPr>
          <a:xfrm>
            <a:off x="1981200" y="1524001"/>
            <a:ext cx="8229600" cy="4602163"/>
          </a:xfrm>
        </p:spPr>
        <p:txBody>
          <a:bodyPr/>
          <a:lstStyle/>
          <a:p>
            <a:pPr algn="ctr"/>
            <a:r>
              <a:rPr lang="en-US" altLang="en-US"/>
              <a:t>Ontology for General Medical Science, </a:t>
            </a:r>
          </a:p>
          <a:p>
            <a:pPr algn="ctr"/>
            <a:endParaRPr lang="en-US" altLang="en-US"/>
          </a:p>
          <a:p>
            <a:pPr algn="ctr"/>
            <a:r>
              <a:rPr lang="en-US" altLang="en-US"/>
              <a:t>http://code.google.com/p/ogms/</a:t>
            </a:r>
          </a:p>
          <a:p>
            <a:endParaRPr lang="en-US" altLang="en-US"/>
          </a:p>
        </p:txBody>
      </p:sp>
      <p:sp>
        <p:nvSpPr>
          <p:cNvPr id="69636"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06E764DD-8E42-4B1D-9771-FD3607BFC9DD}" type="slidenum">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201</a:t>
            </a:fld>
            <a:endPar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273296781"/>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5"/>
          <p:cNvSpPr>
            <a:spLocks noChangeArrowheads="1"/>
          </p:cNvSpPr>
          <p:nvPr/>
        </p:nvSpPr>
        <p:spPr bwMode="auto">
          <a:xfrm>
            <a:off x="7975600" y="0"/>
            <a:ext cx="2540000" cy="3073400"/>
          </a:xfrm>
          <a:prstGeom prst="rect">
            <a:avLst/>
          </a:prstGeom>
          <a:solidFill>
            <a:schemeClr val="bg1"/>
          </a:solidFill>
          <a:ln w="9525">
            <a:solidFill>
              <a:schemeClr val="bg1"/>
            </a:solidFill>
            <a:miter lim="800000"/>
            <a:headEnd/>
            <a:tailEnd/>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Arial" panose="020B0604020202020204" pitchFamily="34" charset="0"/>
            </a:endParaRPr>
          </a:p>
        </p:txBody>
      </p:sp>
      <p:pic>
        <p:nvPicPr>
          <p:cNvPr id="70659" name="Picture 4" descr="Big Picture v3"/>
          <p:cNvPicPr>
            <a:picLocks noChangeAspect="1" noChangeArrowheads="1"/>
          </p:cNvPicPr>
          <p:nvPr/>
        </p:nvPicPr>
        <p:blipFill>
          <a:blip r:embed="rId3">
            <a:extLst>
              <a:ext uri="{28A0092B-C50C-407E-A947-70E740481C1C}">
                <a14:useLocalDpi xmlns:a14="http://schemas.microsoft.com/office/drawing/2010/main" val="0"/>
              </a:ext>
            </a:extLst>
          </a:blip>
          <a:srcRect l="2499" t="7011" r="4861" b="8989"/>
          <a:stretch>
            <a:fillRect/>
          </a:stretch>
        </p:blipFill>
        <p:spPr bwMode="auto">
          <a:xfrm>
            <a:off x="1625600" y="685800"/>
            <a:ext cx="8813800" cy="6173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660"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fld id="{2EA77484-4518-4D88-A07D-29CD870CDDC0}" type="slidenum">
              <a:rPr kumimoji="0" lang="en-US" altLang="en-US" sz="10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t>202</a:t>
            </a:fld>
            <a:endParaRPr kumimoji="0" lang="en-US" altLang="en-US" sz="10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pic>
        <p:nvPicPr>
          <p:cNvPr id="70661" name="Picture 4" descr="Big Picture v3"/>
          <p:cNvPicPr>
            <a:picLocks noChangeAspect="1" noChangeArrowheads="1"/>
          </p:cNvPicPr>
          <p:nvPr/>
        </p:nvPicPr>
        <p:blipFill>
          <a:blip r:embed="rId3">
            <a:extLst>
              <a:ext uri="{28A0092B-C50C-407E-A947-70E740481C1C}">
                <a14:useLocalDpi xmlns:a14="http://schemas.microsoft.com/office/drawing/2010/main" val="0"/>
              </a:ext>
            </a:extLst>
          </a:blip>
          <a:srcRect l="24734" t="7011" r="30675" b="85632"/>
          <a:stretch>
            <a:fillRect/>
          </a:stretch>
        </p:blipFill>
        <p:spPr bwMode="auto">
          <a:xfrm>
            <a:off x="2209800" y="76200"/>
            <a:ext cx="77724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70662" name="Straight Connector 8"/>
          <p:cNvCxnSpPr>
            <a:cxnSpLocks noChangeShapeType="1"/>
          </p:cNvCxnSpPr>
          <p:nvPr/>
        </p:nvCxnSpPr>
        <p:spPr bwMode="auto">
          <a:xfrm>
            <a:off x="2743200" y="609600"/>
            <a:ext cx="2209800" cy="0"/>
          </a:xfrm>
          <a:prstGeom prst="line">
            <a:avLst/>
          </a:prstGeom>
          <a:noFill/>
          <a:ln w="47625" algn="ctr">
            <a:solidFill>
              <a:schemeClr val="tx1"/>
            </a:solidFill>
            <a:round/>
            <a:headEnd/>
            <a:tailEnd/>
          </a:ln>
          <a:extLst>
            <a:ext uri="{909E8E84-426E-40DD-AFC4-6F175D3DCCD1}">
              <a14:hiddenFill xmlns:a14="http://schemas.microsoft.com/office/drawing/2010/main">
                <a:noFill/>
              </a14:hiddenFill>
            </a:ext>
          </a:extLst>
        </p:spPr>
      </p:cxnSp>
      <p:cxnSp>
        <p:nvCxnSpPr>
          <p:cNvPr id="70663" name="Straight Connector 9"/>
          <p:cNvCxnSpPr>
            <a:cxnSpLocks noChangeShapeType="1"/>
          </p:cNvCxnSpPr>
          <p:nvPr/>
        </p:nvCxnSpPr>
        <p:spPr bwMode="auto">
          <a:xfrm>
            <a:off x="7315200" y="609600"/>
            <a:ext cx="2209800" cy="0"/>
          </a:xfrm>
          <a:prstGeom prst="line">
            <a:avLst/>
          </a:prstGeom>
          <a:noFill/>
          <a:ln w="47625" algn="ctr">
            <a:solidFill>
              <a:schemeClr val="tx1"/>
            </a:solidFill>
            <a:round/>
            <a:headEnd/>
            <a:tailEnd type="triangle" w="med" len="me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1915803525"/>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706" name="Picture 4" descr="Big Picture v3"/>
          <p:cNvPicPr>
            <a:picLocks noChangeAspect="1" noChangeArrowheads="1"/>
          </p:cNvPicPr>
          <p:nvPr/>
        </p:nvPicPr>
        <p:blipFill>
          <a:blip r:embed="rId3">
            <a:extLst>
              <a:ext uri="{28A0092B-C50C-407E-A947-70E740481C1C}">
                <a14:useLocalDpi xmlns:a14="http://schemas.microsoft.com/office/drawing/2010/main" val="0"/>
              </a:ext>
            </a:extLst>
          </a:blip>
          <a:srcRect l="4124" t="23795" r="37566" b="29552"/>
          <a:stretch>
            <a:fillRect/>
          </a:stretch>
        </p:blipFill>
        <p:spPr bwMode="auto">
          <a:xfrm>
            <a:off x="1531938" y="990601"/>
            <a:ext cx="9212262" cy="5694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47" name="Rectangle 2"/>
          <p:cNvSpPr>
            <a:spLocks noGrp="1" noChangeArrowheads="1"/>
          </p:cNvSpPr>
          <p:nvPr>
            <p:ph type="title"/>
          </p:nvPr>
        </p:nvSpPr>
        <p:spPr>
          <a:xfrm>
            <a:off x="1981200" y="190500"/>
            <a:ext cx="8153400" cy="495300"/>
          </a:xfrm>
        </p:spPr>
        <p:txBody>
          <a:bodyPr rtlCol="0">
            <a:normAutofit fontScale="90000"/>
          </a:bodyPr>
          <a:lstStyle/>
          <a:p>
            <a:pPr eaLnBrk="1" fontAlgn="auto" hangingPunct="1">
              <a:spcAft>
                <a:spcPts val="0"/>
              </a:spcAft>
              <a:defRPr/>
            </a:pPr>
            <a:r>
              <a:rPr lang="en-US" sz="3600" dirty="0">
                <a:latin typeface="Arial" charset="0"/>
                <a:cs typeface="Arial" charset="0"/>
              </a:rPr>
              <a:t>Big Picture</a:t>
            </a:r>
          </a:p>
        </p:txBody>
      </p:sp>
      <p:sp>
        <p:nvSpPr>
          <p:cNvPr id="72708" name="Slide Number Placeholder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fld id="{3A70FD25-3BBE-4E4A-B1B8-24E354D4D108}" type="slidenum">
              <a:rPr kumimoji="0" lang="en-US"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t>203</a:t>
            </a:fld>
            <a:endParaRPr kumimoji="0" lang="en-US"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1512622861"/>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Content Placeholder 2"/>
          <p:cNvSpPr>
            <a:spLocks noGrp="1"/>
          </p:cNvSpPr>
          <p:nvPr>
            <p:ph idx="1"/>
          </p:nvPr>
        </p:nvSpPr>
        <p:spPr/>
        <p:txBody>
          <a:bodyPr/>
          <a:lstStyle/>
          <a:p>
            <a:endParaRPr lang="en-US" altLang="en-US"/>
          </a:p>
        </p:txBody>
      </p:sp>
      <p:pic>
        <p:nvPicPr>
          <p:cNvPr id="74755" name="Picture 2" descr="http://www.vialattea.net/spaw/image/biologia/nociception.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0" y="0"/>
            <a:ext cx="75438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4756" name="Title 1"/>
          <p:cNvSpPr>
            <a:spLocks noGrp="1"/>
          </p:cNvSpPr>
          <p:nvPr>
            <p:ph type="title"/>
          </p:nvPr>
        </p:nvSpPr>
        <p:spPr>
          <a:xfrm>
            <a:off x="1981200" y="274638"/>
            <a:ext cx="8458200" cy="1143000"/>
          </a:xfrm>
        </p:spPr>
        <p:txBody>
          <a:bodyPr/>
          <a:lstStyle/>
          <a:p>
            <a:pPr algn="r"/>
            <a:r>
              <a:rPr lang="en-US" altLang="en-US"/>
              <a:t>Nociceptive System</a:t>
            </a:r>
          </a:p>
        </p:txBody>
      </p:sp>
      <p:sp>
        <p:nvSpPr>
          <p:cNvPr id="74757" name="Slide Number Placeholder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fld id="{3E52131C-4576-4442-A7B9-18CAE122ED67}" type="slidenum">
              <a:rPr kumimoji="0" lang="en-US"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t>204</a:t>
            </a:fld>
            <a:endParaRPr kumimoji="0" lang="en-US"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3258100842"/>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Title 1"/>
          <p:cNvSpPr>
            <a:spLocks noGrp="1"/>
          </p:cNvSpPr>
          <p:nvPr>
            <p:ph type="title"/>
          </p:nvPr>
        </p:nvSpPr>
        <p:spPr/>
        <p:txBody>
          <a:bodyPr/>
          <a:lstStyle/>
          <a:p>
            <a:r>
              <a:rPr lang="en-US" altLang="en-US"/>
              <a:t>Pain Ontology</a:t>
            </a:r>
          </a:p>
        </p:txBody>
      </p:sp>
      <p:graphicFrame>
        <p:nvGraphicFramePr>
          <p:cNvPr id="5" name="Content Placeholder 4"/>
          <p:cNvGraphicFramePr>
            <a:graphicFrameLocks noGrp="1"/>
          </p:cNvGraphicFramePr>
          <p:nvPr>
            <p:ph idx="1"/>
          </p:nvPr>
        </p:nvGraphicFramePr>
        <p:xfrm>
          <a:off x="1516758" y="1447801"/>
          <a:ext cx="5493642" cy="4267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6804" name="Rectangle 2"/>
          <p:cNvSpPr>
            <a:spLocks noChangeArrowheads="1"/>
          </p:cNvSpPr>
          <p:nvPr/>
        </p:nvSpPr>
        <p:spPr bwMode="auto">
          <a:xfrm>
            <a:off x="1524000" y="44450"/>
            <a:ext cx="18415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graphicFrame>
        <p:nvGraphicFramePr>
          <p:cNvPr id="7" name="Content Placeholder 4"/>
          <p:cNvGraphicFramePr>
            <a:graphicFrameLocks/>
          </p:cNvGraphicFramePr>
          <p:nvPr/>
        </p:nvGraphicFramePr>
        <p:xfrm>
          <a:off x="7162800" y="2667000"/>
          <a:ext cx="3505200" cy="33528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76806" name="Rectangle 5"/>
          <p:cNvSpPr>
            <a:spLocks noChangeArrowheads="1"/>
          </p:cNvSpPr>
          <p:nvPr/>
        </p:nvSpPr>
        <p:spPr bwMode="auto">
          <a:xfrm>
            <a:off x="3646488" y="6313488"/>
            <a:ext cx="51054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http://philpapers.org/archive/SMITAO-12.pdf</a:t>
            </a:r>
          </a:p>
        </p:txBody>
      </p:sp>
      <p:sp>
        <p:nvSpPr>
          <p:cNvPr id="76807" name="Slide Number Placeholder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fld id="{77BF118E-DB6A-4B85-AF46-33343F64E8CE}" type="slidenum">
              <a:rPr kumimoji="0" lang="en-US"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t>205</a:t>
            </a:fld>
            <a:endParaRPr kumimoji="0" lang="en-US"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1900293518"/>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nvPr>
        </p:nvGraphicFramePr>
        <p:xfrm>
          <a:off x="1676401" y="38100"/>
          <a:ext cx="8991601" cy="6819900"/>
        </p:xfrm>
        <a:graphic>
          <a:graphicData uri="http://schemas.openxmlformats.org/drawingml/2006/table">
            <a:tbl>
              <a:tblPr/>
              <a:tblGrid>
                <a:gridCol w="1391557">
                  <a:extLst>
                    <a:ext uri="{9D8B030D-6E8A-4147-A177-3AD203B41FA5}">
                      <a16:colId xmlns:a16="http://schemas.microsoft.com/office/drawing/2014/main" val="20000"/>
                    </a:ext>
                  </a:extLst>
                </a:gridCol>
                <a:gridCol w="894444">
                  <a:extLst>
                    <a:ext uri="{9D8B030D-6E8A-4147-A177-3AD203B41FA5}">
                      <a16:colId xmlns:a16="http://schemas.microsoft.com/office/drawing/2014/main" val="20001"/>
                    </a:ext>
                  </a:extLst>
                </a:gridCol>
                <a:gridCol w="2743200">
                  <a:extLst>
                    <a:ext uri="{9D8B030D-6E8A-4147-A177-3AD203B41FA5}">
                      <a16:colId xmlns:a16="http://schemas.microsoft.com/office/drawing/2014/main" val="20002"/>
                    </a:ext>
                  </a:extLst>
                </a:gridCol>
                <a:gridCol w="1828800">
                  <a:extLst>
                    <a:ext uri="{9D8B030D-6E8A-4147-A177-3AD203B41FA5}">
                      <a16:colId xmlns:a16="http://schemas.microsoft.com/office/drawing/2014/main" val="20003"/>
                    </a:ext>
                  </a:extLst>
                </a:gridCol>
                <a:gridCol w="2133600">
                  <a:extLst>
                    <a:ext uri="{9D8B030D-6E8A-4147-A177-3AD203B41FA5}">
                      <a16:colId xmlns:a16="http://schemas.microsoft.com/office/drawing/2014/main" val="20004"/>
                    </a:ext>
                  </a:extLst>
                </a:gridCol>
              </a:tblGrid>
              <a:tr h="381004">
                <a:tc>
                  <a:txBody>
                    <a:bodyPr/>
                    <a:lstStyle/>
                    <a:p>
                      <a:pPr marL="0" marR="0" indent="144145" algn="ctr">
                        <a:lnSpc>
                          <a:spcPct val="85000"/>
                        </a:lnSpc>
                        <a:spcBef>
                          <a:spcPts val="600"/>
                        </a:spcBef>
                        <a:spcAft>
                          <a:spcPts val="300"/>
                        </a:spcAft>
                      </a:pPr>
                      <a:endParaRPr lang="en-US" sz="1100" dirty="0">
                        <a:latin typeface="Times"/>
                        <a:ea typeface="MS Mincho"/>
                        <a:cs typeface="Times New Roman"/>
                      </a:endParaRPr>
                    </a:p>
                  </a:txBody>
                  <a:tcPr marL="18779" marR="18779" marT="33906" marB="33906"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ct val="85000"/>
                        </a:lnSpc>
                        <a:spcBef>
                          <a:spcPts val="600"/>
                        </a:spcBef>
                        <a:spcAft>
                          <a:spcPts val="300"/>
                        </a:spcAft>
                      </a:pPr>
                      <a:r>
                        <a:rPr lang="en-US" sz="1400" b="1" dirty="0">
                          <a:latin typeface="Times New Roman"/>
                          <a:ea typeface="MS Mincho"/>
                          <a:cs typeface="Times New Roman"/>
                        </a:rPr>
                        <a:t>Symptoms</a:t>
                      </a:r>
                      <a:endParaRPr lang="en-US" sz="1200" dirty="0">
                        <a:latin typeface="Times"/>
                        <a:ea typeface="MS Mincho"/>
                        <a:cs typeface="Times New Roman"/>
                      </a:endParaRPr>
                    </a:p>
                  </a:txBody>
                  <a:tcPr marL="18779" marR="18779" marT="33906" marB="33906"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ct val="85000"/>
                        </a:lnSpc>
                        <a:spcBef>
                          <a:spcPts val="600"/>
                        </a:spcBef>
                        <a:spcAft>
                          <a:spcPts val="300"/>
                        </a:spcAft>
                      </a:pPr>
                      <a:r>
                        <a:rPr lang="en-US" sz="1400" b="1" dirty="0">
                          <a:latin typeface="Times New Roman"/>
                          <a:ea typeface="MS Mincho"/>
                          <a:cs typeface="Times New Roman"/>
                        </a:rPr>
                        <a:t>Signs</a:t>
                      </a:r>
                      <a:endParaRPr lang="en-US" sz="1200" dirty="0">
                        <a:latin typeface="Times"/>
                        <a:ea typeface="MS Mincho"/>
                        <a:cs typeface="Times New Roman"/>
                      </a:endParaRPr>
                    </a:p>
                  </a:txBody>
                  <a:tcPr marL="18779" marR="18779" marT="33906" marB="33906"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ct val="85000"/>
                        </a:lnSpc>
                        <a:spcBef>
                          <a:spcPts val="600"/>
                        </a:spcBef>
                        <a:spcAft>
                          <a:spcPts val="300"/>
                        </a:spcAft>
                      </a:pPr>
                      <a:r>
                        <a:rPr lang="en-US" sz="1400" b="1" dirty="0">
                          <a:latin typeface="Times New Roman"/>
                          <a:ea typeface="MS Mincho"/>
                          <a:cs typeface="Times New Roman"/>
                        </a:rPr>
                        <a:t>Physical Basis</a:t>
                      </a:r>
                      <a:endParaRPr lang="en-US" sz="1200" dirty="0">
                        <a:latin typeface="Times"/>
                        <a:ea typeface="MS Mincho"/>
                        <a:cs typeface="Times New Roman"/>
                      </a:endParaRPr>
                    </a:p>
                  </a:txBody>
                  <a:tcPr marL="18779" marR="18779" marT="33906" marB="33906"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ct val="85000"/>
                        </a:lnSpc>
                        <a:spcBef>
                          <a:spcPts val="600"/>
                        </a:spcBef>
                        <a:spcAft>
                          <a:spcPts val="300"/>
                        </a:spcAft>
                      </a:pPr>
                      <a:r>
                        <a:rPr lang="en-US" sz="1400" b="1" dirty="0">
                          <a:latin typeface="Times New Roman"/>
                          <a:ea typeface="MS Mincho"/>
                          <a:cs typeface="Times New Roman"/>
                        </a:rPr>
                        <a:t>Examples</a:t>
                      </a:r>
                      <a:endParaRPr lang="en-US" sz="1200" dirty="0">
                        <a:latin typeface="Times"/>
                        <a:ea typeface="MS Mincho"/>
                        <a:cs typeface="Times New Roman"/>
                      </a:endParaRPr>
                    </a:p>
                  </a:txBody>
                  <a:tcPr marL="18779" marR="18779" marT="33906" marB="33906"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300986">
                <a:tc gridSpan="5">
                  <a:txBody>
                    <a:bodyPr/>
                    <a:lstStyle/>
                    <a:p>
                      <a:pPr marL="0" marR="0" indent="0" algn="l">
                        <a:lnSpc>
                          <a:spcPct val="85000"/>
                        </a:lnSpc>
                        <a:spcBef>
                          <a:spcPts val="300"/>
                        </a:spcBef>
                        <a:spcAft>
                          <a:spcPts val="300"/>
                        </a:spcAft>
                      </a:pPr>
                      <a:r>
                        <a:rPr lang="en-US" sz="1800" b="1" dirty="0">
                          <a:latin typeface="Times New Roman"/>
                          <a:ea typeface="MS Mincho"/>
                          <a:cs typeface="Times New Roman"/>
                        </a:rPr>
                        <a:t>Canonical Pain</a:t>
                      </a:r>
                      <a:endParaRPr lang="en-US" sz="1600" dirty="0">
                        <a:latin typeface="Times"/>
                        <a:ea typeface="MS Mincho"/>
                        <a:cs typeface="Times New Roman"/>
                      </a:endParaRPr>
                    </a:p>
                  </a:txBody>
                  <a:tcPr marL="18779" marR="18779" marT="33906" marB="33906">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1360173">
                <a:tc>
                  <a:txBody>
                    <a:bodyPr/>
                    <a:lstStyle/>
                    <a:p>
                      <a:pPr marL="0" marR="0" indent="0" algn="l">
                        <a:lnSpc>
                          <a:spcPct val="85000"/>
                        </a:lnSpc>
                        <a:spcBef>
                          <a:spcPts val="0"/>
                        </a:spcBef>
                        <a:spcAft>
                          <a:spcPts val="300"/>
                        </a:spcAft>
                      </a:pPr>
                      <a:r>
                        <a:rPr lang="en-US" sz="1600" b="1" dirty="0">
                          <a:latin typeface="Times New Roman"/>
                          <a:ea typeface="MS Mincho"/>
                          <a:cs typeface="Times New Roman"/>
                        </a:rPr>
                        <a:t>PCT: Pain with concordant tissue damage</a:t>
                      </a:r>
                      <a:endParaRPr lang="en-US" sz="1600" dirty="0">
                        <a:latin typeface="Times"/>
                        <a:ea typeface="MS Mincho"/>
                        <a:cs typeface="Times New Roman"/>
                      </a:endParaRPr>
                    </a:p>
                  </a:txBody>
                  <a:tcPr marL="18779" marR="18779" marT="33906" marB="33906">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l">
                        <a:lnSpc>
                          <a:spcPct val="85000"/>
                        </a:lnSpc>
                        <a:spcBef>
                          <a:spcPts val="0"/>
                        </a:spcBef>
                        <a:spcAft>
                          <a:spcPts val="300"/>
                        </a:spcAft>
                      </a:pPr>
                      <a:r>
                        <a:rPr lang="en-US" sz="1600" dirty="0">
                          <a:latin typeface="Times New Roman"/>
                          <a:ea typeface="MS Mincho"/>
                          <a:cs typeface="Times New Roman"/>
                        </a:rPr>
                        <a:t>Pain </a:t>
                      </a:r>
                      <a:endParaRPr lang="en-US" sz="1600" dirty="0">
                        <a:latin typeface="Times"/>
                        <a:ea typeface="MS Mincho"/>
                        <a:cs typeface="Times New Roman"/>
                      </a:endParaRPr>
                    </a:p>
                  </a:txBody>
                  <a:tcPr marL="18779" marR="18779" marT="33906" marB="33906">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l">
                        <a:lnSpc>
                          <a:spcPct val="85000"/>
                        </a:lnSpc>
                        <a:spcBef>
                          <a:spcPts val="0"/>
                        </a:spcBef>
                        <a:spcAft>
                          <a:spcPts val="300"/>
                        </a:spcAft>
                      </a:pPr>
                      <a:r>
                        <a:rPr lang="en-US" sz="1400" dirty="0">
                          <a:latin typeface="Times New Roman"/>
                          <a:ea typeface="MS Mincho"/>
                          <a:cs typeface="Times New Roman"/>
                        </a:rPr>
                        <a:t>Manifestation of tissue damage</a:t>
                      </a:r>
                      <a:endParaRPr lang="en-US" sz="1400" dirty="0">
                        <a:latin typeface="Times"/>
                        <a:ea typeface="MS Mincho"/>
                        <a:cs typeface="Times New Roman"/>
                      </a:endParaRPr>
                    </a:p>
                    <a:p>
                      <a:pPr marL="0" marR="0" indent="0" algn="l">
                        <a:lnSpc>
                          <a:spcPct val="85000"/>
                        </a:lnSpc>
                        <a:spcBef>
                          <a:spcPts val="0"/>
                        </a:spcBef>
                        <a:spcAft>
                          <a:spcPts val="300"/>
                        </a:spcAft>
                      </a:pPr>
                      <a:r>
                        <a:rPr lang="en-US" sz="1400" dirty="0">
                          <a:latin typeface="Times New Roman"/>
                          <a:ea typeface="MS Mincho"/>
                          <a:cs typeface="Times New Roman"/>
                        </a:rPr>
                        <a:t>Signals sent to </a:t>
                      </a:r>
                      <a:r>
                        <a:rPr lang="en-US" sz="1400" dirty="0" err="1">
                          <a:latin typeface="Times New Roman"/>
                          <a:ea typeface="MS Mincho"/>
                          <a:cs typeface="Times New Roman"/>
                        </a:rPr>
                        <a:t>nociceptive</a:t>
                      </a:r>
                      <a:r>
                        <a:rPr lang="en-US" sz="1400" dirty="0">
                          <a:latin typeface="Times New Roman"/>
                          <a:ea typeface="MS Mincho"/>
                          <a:cs typeface="Times New Roman"/>
                        </a:rPr>
                        <a:t> system </a:t>
                      </a:r>
                      <a:endParaRPr lang="en-US" sz="1400" dirty="0">
                        <a:latin typeface="Times"/>
                        <a:ea typeface="MS Mincho"/>
                        <a:cs typeface="Times New Roman"/>
                      </a:endParaRPr>
                    </a:p>
                    <a:p>
                      <a:pPr marL="0" marR="0">
                        <a:spcBef>
                          <a:spcPts val="0"/>
                        </a:spcBef>
                        <a:spcAft>
                          <a:spcPts val="0"/>
                        </a:spcAft>
                      </a:pPr>
                      <a:r>
                        <a:rPr lang="en-US" sz="1400" dirty="0">
                          <a:latin typeface="Times New Roman"/>
                          <a:ea typeface="Calibri"/>
                          <a:cs typeface="Times New Roman"/>
                        </a:rPr>
                        <a:t>Activation of emotion- generating brain centers, which can produce increased heart rate, blood pressure, galvanic skin response.</a:t>
                      </a:r>
                    </a:p>
                  </a:txBody>
                  <a:tcPr marL="18779" marR="18779" marT="33906" marB="33906">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l">
                        <a:lnSpc>
                          <a:spcPct val="85000"/>
                        </a:lnSpc>
                        <a:spcBef>
                          <a:spcPts val="0"/>
                        </a:spcBef>
                        <a:spcAft>
                          <a:spcPts val="300"/>
                        </a:spcAft>
                      </a:pPr>
                      <a:r>
                        <a:rPr lang="en-US" sz="1400" dirty="0">
                          <a:latin typeface="Times New Roman"/>
                          <a:ea typeface="MS Mincho"/>
                          <a:cs typeface="Times New Roman"/>
                        </a:rPr>
                        <a:t>Peripheral tissue damage </a:t>
                      </a:r>
                      <a:endParaRPr lang="en-US" sz="1400" dirty="0">
                        <a:latin typeface="Times"/>
                        <a:ea typeface="MS Mincho"/>
                        <a:cs typeface="Times New Roman"/>
                      </a:endParaRPr>
                    </a:p>
                    <a:p>
                      <a:pPr marL="0" marR="0" indent="0" algn="l">
                        <a:lnSpc>
                          <a:spcPct val="85000"/>
                        </a:lnSpc>
                        <a:spcBef>
                          <a:spcPts val="0"/>
                        </a:spcBef>
                        <a:spcAft>
                          <a:spcPts val="300"/>
                        </a:spcAft>
                      </a:pPr>
                      <a:r>
                        <a:rPr lang="en-US" sz="1400" dirty="0">
                          <a:latin typeface="Times New Roman"/>
                          <a:ea typeface="MS Mincho"/>
                          <a:cs typeface="Times New Roman"/>
                        </a:rPr>
                        <a:t>Intact </a:t>
                      </a:r>
                      <a:r>
                        <a:rPr lang="en-US" sz="1400" dirty="0" err="1">
                          <a:latin typeface="Times New Roman"/>
                          <a:ea typeface="MS Mincho"/>
                          <a:cs typeface="Times New Roman"/>
                        </a:rPr>
                        <a:t>nociceptive</a:t>
                      </a:r>
                      <a:r>
                        <a:rPr lang="en-US" sz="1400" dirty="0">
                          <a:latin typeface="Times New Roman"/>
                          <a:ea typeface="MS Mincho"/>
                          <a:cs typeface="Times New Roman"/>
                        </a:rPr>
                        <a:t> system </a:t>
                      </a:r>
                      <a:endParaRPr lang="en-US" sz="1400" dirty="0">
                        <a:latin typeface="Times"/>
                        <a:ea typeface="MS Mincho"/>
                        <a:cs typeface="Times New Roman"/>
                      </a:endParaRPr>
                    </a:p>
                  </a:txBody>
                  <a:tcPr marL="18779" marR="18779" marT="33906" marB="33906">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just">
                        <a:lnSpc>
                          <a:spcPct val="85000"/>
                        </a:lnSpc>
                        <a:spcBef>
                          <a:spcPts val="0"/>
                        </a:spcBef>
                        <a:spcAft>
                          <a:spcPts val="300"/>
                        </a:spcAft>
                      </a:pPr>
                      <a:r>
                        <a:rPr lang="en-US" sz="1400" dirty="0">
                          <a:latin typeface="Times New Roman"/>
                          <a:ea typeface="MS Mincho"/>
                          <a:cs typeface="Times New Roman"/>
                        </a:rPr>
                        <a:t>Primary sunburn</a:t>
                      </a:r>
                      <a:endParaRPr lang="en-US" sz="1400" dirty="0">
                        <a:latin typeface="Times"/>
                        <a:ea typeface="MS Mincho"/>
                        <a:cs typeface="Times New Roman"/>
                      </a:endParaRPr>
                    </a:p>
                    <a:p>
                      <a:pPr marL="0" marR="0" indent="0" algn="l">
                        <a:lnSpc>
                          <a:spcPct val="85000"/>
                        </a:lnSpc>
                        <a:spcBef>
                          <a:spcPts val="0"/>
                        </a:spcBef>
                        <a:spcAft>
                          <a:spcPts val="300"/>
                        </a:spcAft>
                      </a:pPr>
                      <a:r>
                        <a:rPr lang="en-US" sz="1400" dirty="0">
                          <a:latin typeface="Times New Roman"/>
                          <a:ea typeface="MS Mincho"/>
                          <a:cs typeface="Times New Roman"/>
                        </a:rPr>
                        <a:t>Pain from strained muscle</a:t>
                      </a:r>
                      <a:endParaRPr lang="en-US" sz="1400" dirty="0">
                        <a:latin typeface="Times"/>
                        <a:ea typeface="MS Mincho"/>
                        <a:cs typeface="Times New Roman"/>
                      </a:endParaRPr>
                    </a:p>
                    <a:p>
                      <a:pPr marL="0" marR="0" indent="0" algn="l">
                        <a:lnSpc>
                          <a:spcPct val="85000"/>
                        </a:lnSpc>
                        <a:spcBef>
                          <a:spcPts val="0"/>
                        </a:spcBef>
                        <a:spcAft>
                          <a:spcPts val="300"/>
                        </a:spcAft>
                      </a:pPr>
                      <a:r>
                        <a:rPr lang="en-US" sz="1400" dirty="0">
                          <a:latin typeface="Times New Roman"/>
                          <a:ea typeface="MS Mincho"/>
                          <a:cs typeface="Times New Roman"/>
                        </a:rPr>
                        <a:t>Pain from fracture</a:t>
                      </a:r>
                      <a:endParaRPr lang="en-US" sz="1400" dirty="0">
                        <a:latin typeface="Times"/>
                        <a:ea typeface="MS Mincho"/>
                        <a:cs typeface="Times New Roman"/>
                      </a:endParaRPr>
                    </a:p>
                    <a:p>
                      <a:pPr marL="0" marR="0" indent="0" algn="just">
                        <a:lnSpc>
                          <a:spcPct val="85000"/>
                        </a:lnSpc>
                        <a:spcBef>
                          <a:spcPts val="0"/>
                        </a:spcBef>
                        <a:spcAft>
                          <a:spcPts val="300"/>
                        </a:spcAft>
                      </a:pPr>
                      <a:r>
                        <a:rPr lang="en-US" sz="1400" dirty="0" err="1">
                          <a:latin typeface="Times New Roman"/>
                          <a:ea typeface="MS Mincho"/>
                          <a:cs typeface="Times New Roman"/>
                        </a:rPr>
                        <a:t>Pulpitis</a:t>
                      </a:r>
                      <a:endParaRPr lang="en-US" sz="1400" dirty="0">
                        <a:latin typeface="Times"/>
                        <a:ea typeface="MS Mincho"/>
                        <a:cs typeface="Times New Roman"/>
                      </a:endParaRPr>
                    </a:p>
                  </a:txBody>
                  <a:tcPr marL="18779" marR="18779" marT="33906" marB="33906">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300986">
                <a:tc gridSpan="5">
                  <a:txBody>
                    <a:bodyPr/>
                    <a:lstStyle/>
                    <a:p>
                      <a:pPr marL="0" marR="0" indent="0" algn="l">
                        <a:lnSpc>
                          <a:spcPct val="85000"/>
                        </a:lnSpc>
                        <a:spcBef>
                          <a:spcPts val="300"/>
                        </a:spcBef>
                        <a:spcAft>
                          <a:spcPts val="300"/>
                        </a:spcAft>
                      </a:pPr>
                      <a:r>
                        <a:rPr lang="en-US" sz="1800" b="1" dirty="0">
                          <a:latin typeface="Times New Roman"/>
                          <a:ea typeface="MS Mincho"/>
                          <a:cs typeface="Times New Roman"/>
                        </a:rPr>
                        <a:t>Variant Pain</a:t>
                      </a:r>
                      <a:endParaRPr lang="en-US" sz="1600" dirty="0">
                        <a:latin typeface="Times"/>
                        <a:ea typeface="MS Mincho"/>
                        <a:cs typeface="Times New Roman"/>
                      </a:endParaRPr>
                    </a:p>
                  </a:txBody>
                  <a:tcPr marL="18779" marR="18779" marT="33906" marB="33906">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3"/>
                  </a:ext>
                </a:extLst>
              </a:tr>
              <a:tr h="1270257">
                <a:tc>
                  <a:txBody>
                    <a:bodyPr/>
                    <a:lstStyle/>
                    <a:p>
                      <a:pPr marL="0" marR="0" indent="0" algn="l">
                        <a:lnSpc>
                          <a:spcPct val="85000"/>
                        </a:lnSpc>
                        <a:spcBef>
                          <a:spcPts val="0"/>
                        </a:spcBef>
                        <a:spcAft>
                          <a:spcPts val="0"/>
                        </a:spcAft>
                      </a:pPr>
                      <a:r>
                        <a:rPr lang="en-US" sz="1600" b="1" dirty="0">
                          <a:latin typeface="Times New Roman"/>
                          <a:ea typeface="MS Mincho"/>
                          <a:cs typeface="Times New Roman"/>
                        </a:rPr>
                        <a:t>PNT: pain without concordant tissue damage</a:t>
                      </a:r>
                      <a:endParaRPr lang="en-US" sz="1600" dirty="0">
                        <a:latin typeface="Times"/>
                        <a:ea typeface="MS Mincho"/>
                        <a:cs typeface="Times New Roman"/>
                      </a:endParaRPr>
                    </a:p>
                    <a:p>
                      <a:pPr marL="0" marR="0" indent="0" algn="l">
                        <a:lnSpc>
                          <a:spcPct val="85000"/>
                        </a:lnSpc>
                        <a:spcBef>
                          <a:spcPts val="0"/>
                        </a:spcBef>
                        <a:spcAft>
                          <a:spcPts val="300"/>
                        </a:spcAft>
                      </a:pPr>
                      <a:endParaRPr lang="en-US" sz="1600" dirty="0">
                        <a:latin typeface="Times"/>
                        <a:ea typeface="MS Mincho"/>
                        <a:cs typeface="Times New Roman"/>
                      </a:endParaRPr>
                    </a:p>
                  </a:txBody>
                  <a:tcPr marL="18779" marR="18779" marT="33906" marB="3390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a:lnSpc>
                          <a:spcPct val="85000"/>
                        </a:lnSpc>
                        <a:spcBef>
                          <a:spcPts val="0"/>
                        </a:spcBef>
                        <a:spcAft>
                          <a:spcPts val="300"/>
                        </a:spcAft>
                      </a:pPr>
                      <a:r>
                        <a:rPr lang="en-US" sz="1600" dirty="0">
                          <a:latin typeface="Times New Roman"/>
                          <a:ea typeface="MS Mincho"/>
                          <a:cs typeface="Times New Roman"/>
                        </a:rPr>
                        <a:t>Pain </a:t>
                      </a:r>
                      <a:endParaRPr lang="en-US" sz="1600" dirty="0">
                        <a:latin typeface="Times"/>
                        <a:ea typeface="MS Mincho"/>
                        <a:cs typeface="Times New Roman"/>
                      </a:endParaRPr>
                    </a:p>
                  </a:txBody>
                  <a:tcPr marL="18779" marR="18779" marT="33906" marB="3390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a:lnSpc>
                          <a:spcPct val="85000"/>
                        </a:lnSpc>
                        <a:spcBef>
                          <a:spcPts val="0"/>
                        </a:spcBef>
                        <a:spcAft>
                          <a:spcPts val="300"/>
                        </a:spcAft>
                      </a:pPr>
                      <a:r>
                        <a:rPr lang="en-US" sz="1200" dirty="0">
                          <a:latin typeface="Times New Roman"/>
                          <a:ea typeface="MS Mincho"/>
                          <a:cs typeface="Times New Roman"/>
                        </a:rPr>
                        <a:t>Manifestation of some disorder in the patient</a:t>
                      </a:r>
                      <a:endParaRPr lang="en-US" sz="1200" dirty="0">
                        <a:latin typeface="Times"/>
                        <a:ea typeface="MS Mincho"/>
                        <a:cs typeface="Times New Roman"/>
                      </a:endParaRPr>
                    </a:p>
                    <a:p>
                      <a:pPr marL="0" marR="0" indent="0" algn="l">
                        <a:lnSpc>
                          <a:spcPct val="85000"/>
                        </a:lnSpc>
                        <a:spcBef>
                          <a:spcPts val="0"/>
                        </a:spcBef>
                        <a:spcAft>
                          <a:spcPts val="300"/>
                        </a:spcAft>
                      </a:pPr>
                      <a:r>
                        <a:rPr lang="en-US" sz="1200" dirty="0">
                          <a:latin typeface="Times New Roman"/>
                          <a:ea typeface="MS Mincho"/>
                          <a:cs typeface="Times New Roman"/>
                        </a:rPr>
                        <a:t>Signals sent to </a:t>
                      </a:r>
                      <a:r>
                        <a:rPr lang="en-US" sz="1200" dirty="0" err="1">
                          <a:latin typeface="Times New Roman"/>
                          <a:ea typeface="MS Mincho"/>
                          <a:cs typeface="Times New Roman"/>
                        </a:rPr>
                        <a:t>nociceptive</a:t>
                      </a:r>
                      <a:r>
                        <a:rPr lang="en-US" sz="1200" dirty="0">
                          <a:latin typeface="Times New Roman"/>
                          <a:ea typeface="MS Mincho"/>
                          <a:cs typeface="Times New Roman"/>
                        </a:rPr>
                        <a:t> system </a:t>
                      </a:r>
                      <a:endParaRPr lang="en-US" sz="1200" dirty="0">
                        <a:latin typeface="Times"/>
                        <a:ea typeface="MS Mincho"/>
                        <a:cs typeface="Times New Roman"/>
                      </a:endParaRPr>
                    </a:p>
                    <a:p>
                      <a:pPr marL="0" marR="0" indent="0" algn="l">
                        <a:lnSpc>
                          <a:spcPct val="85000"/>
                        </a:lnSpc>
                        <a:spcBef>
                          <a:spcPts val="0"/>
                        </a:spcBef>
                        <a:spcAft>
                          <a:spcPts val="300"/>
                        </a:spcAft>
                      </a:pPr>
                      <a:r>
                        <a:rPr lang="en-US" sz="1200" dirty="0">
                          <a:latin typeface="Times New Roman"/>
                          <a:ea typeface="MS Mincho"/>
                          <a:cs typeface="Times New Roman"/>
                        </a:rPr>
                        <a:t>Patient reports of pain are either exaggerated or muted relative to disorder</a:t>
                      </a:r>
                      <a:endParaRPr lang="en-US" sz="1200" dirty="0">
                        <a:latin typeface="Times"/>
                        <a:ea typeface="MS Mincho"/>
                        <a:cs typeface="Times New Roman"/>
                      </a:endParaRPr>
                    </a:p>
                    <a:p>
                      <a:pPr marL="0" marR="0" indent="0" algn="l">
                        <a:lnSpc>
                          <a:spcPct val="85000"/>
                        </a:lnSpc>
                        <a:spcBef>
                          <a:spcPts val="0"/>
                        </a:spcBef>
                        <a:spcAft>
                          <a:spcPts val="0"/>
                        </a:spcAft>
                      </a:pPr>
                      <a:r>
                        <a:rPr lang="en-US" sz="1200" dirty="0">
                          <a:latin typeface="Times New Roman"/>
                          <a:ea typeface="MS Mincho"/>
                          <a:cs typeface="Times New Roman"/>
                        </a:rPr>
                        <a:t>Activation of emotion generating brain centers</a:t>
                      </a:r>
                      <a:endParaRPr lang="en-US" sz="1200" dirty="0">
                        <a:latin typeface="Times"/>
                        <a:ea typeface="MS Mincho"/>
                        <a:cs typeface="Times New Roman"/>
                      </a:endParaRPr>
                    </a:p>
                  </a:txBody>
                  <a:tcPr marL="18779" marR="18779" marT="33906" marB="3390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a:lnSpc>
                          <a:spcPct val="85000"/>
                        </a:lnSpc>
                        <a:spcBef>
                          <a:spcPts val="0"/>
                        </a:spcBef>
                        <a:spcAft>
                          <a:spcPts val="300"/>
                        </a:spcAft>
                      </a:pPr>
                      <a:r>
                        <a:rPr lang="en-US" sz="1200" dirty="0">
                          <a:latin typeface="Times New Roman"/>
                          <a:ea typeface="MS Mincho"/>
                          <a:cs typeface="Times New Roman"/>
                        </a:rPr>
                        <a:t>Physical disorder of amplitude control mechanisms associated with the </a:t>
                      </a:r>
                      <a:r>
                        <a:rPr lang="en-US" sz="1200" dirty="0" err="1">
                          <a:latin typeface="Times New Roman"/>
                          <a:ea typeface="MS Mincho"/>
                          <a:cs typeface="Times New Roman"/>
                        </a:rPr>
                        <a:t>nociceptive</a:t>
                      </a:r>
                      <a:r>
                        <a:rPr lang="en-US" sz="1200" dirty="0">
                          <a:latin typeface="Times New Roman"/>
                          <a:ea typeface="MS Mincho"/>
                          <a:cs typeface="Times New Roman"/>
                        </a:rPr>
                        <a:t> system</a:t>
                      </a:r>
                      <a:endParaRPr lang="en-US" sz="1200" dirty="0">
                        <a:latin typeface="Times"/>
                        <a:ea typeface="MS Mincho"/>
                        <a:cs typeface="Times New Roman"/>
                      </a:endParaRPr>
                    </a:p>
                    <a:p>
                      <a:pPr marL="0" marR="0" indent="0" algn="l">
                        <a:lnSpc>
                          <a:spcPct val="85000"/>
                        </a:lnSpc>
                        <a:spcBef>
                          <a:spcPts val="0"/>
                        </a:spcBef>
                        <a:spcAft>
                          <a:spcPts val="300"/>
                        </a:spcAft>
                      </a:pPr>
                      <a:r>
                        <a:rPr lang="en-US" sz="1200" dirty="0">
                          <a:latin typeface="Times New Roman"/>
                          <a:ea typeface="MS Mincho"/>
                          <a:cs typeface="Times New Roman"/>
                        </a:rPr>
                        <a:t>Intact </a:t>
                      </a:r>
                      <a:r>
                        <a:rPr lang="en-US" sz="1200" dirty="0" err="1">
                          <a:latin typeface="Times New Roman"/>
                          <a:ea typeface="MS Mincho"/>
                          <a:cs typeface="Times New Roman"/>
                        </a:rPr>
                        <a:t>nociceptive</a:t>
                      </a:r>
                      <a:r>
                        <a:rPr lang="en-US" sz="1200" dirty="0">
                          <a:latin typeface="Times New Roman"/>
                          <a:ea typeface="MS Mincho"/>
                          <a:cs typeface="Times New Roman"/>
                        </a:rPr>
                        <a:t> system </a:t>
                      </a:r>
                      <a:endParaRPr lang="en-US" sz="1200" dirty="0">
                        <a:latin typeface="Times"/>
                        <a:ea typeface="MS Mincho"/>
                        <a:cs typeface="Times New Roman"/>
                      </a:endParaRPr>
                    </a:p>
                  </a:txBody>
                  <a:tcPr marL="18779" marR="18779" marT="33906" marB="3390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a:lnSpc>
                          <a:spcPct val="85000"/>
                        </a:lnSpc>
                        <a:spcBef>
                          <a:spcPts val="0"/>
                        </a:spcBef>
                        <a:spcAft>
                          <a:spcPts val="300"/>
                        </a:spcAft>
                      </a:pPr>
                      <a:r>
                        <a:rPr lang="en-US" sz="1200" dirty="0" err="1">
                          <a:latin typeface="Times New Roman"/>
                          <a:ea typeface="MS Mincho"/>
                          <a:cs typeface="Times New Roman"/>
                        </a:rPr>
                        <a:t>Myofascial</a:t>
                      </a:r>
                      <a:r>
                        <a:rPr lang="en-US" sz="1200" dirty="0">
                          <a:latin typeface="Times New Roman"/>
                          <a:ea typeface="MS Mincho"/>
                          <a:cs typeface="Times New Roman"/>
                        </a:rPr>
                        <a:t> pain disorder</a:t>
                      </a:r>
                      <a:endParaRPr lang="en-US" sz="1200" dirty="0">
                        <a:latin typeface="Times"/>
                        <a:ea typeface="MS Mincho"/>
                        <a:cs typeface="Times New Roman"/>
                      </a:endParaRPr>
                    </a:p>
                    <a:p>
                      <a:pPr marL="0" marR="0" indent="0" algn="l">
                        <a:lnSpc>
                          <a:spcPct val="85000"/>
                        </a:lnSpc>
                        <a:spcBef>
                          <a:spcPts val="0"/>
                        </a:spcBef>
                        <a:spcAft>
                          <a:spcPts val="300"/>
                        </a:spcAft>
                      </a:pPr>
                      <a:r>
                        <a:rPr lang="en-US" sz="1200" dirty="0">
                          <a:latin typeface="Times New Roman"/>
                          <a:ea typeface="MS Mincho"/>
                          <a:cs typeface="Times New Roman"/>
                        </a:rPr>
                        <a:t>Tension-type headache</a:t>
                      </a:r>
                      <a:endParaRPr lang="en-US" sz="1200" dirty="0">
                        <a:latin typeface="Times"/>
                        <a:ea typeface="MS Mincho"/>
                        <a:cs typeface="Times New Roman"/>
                      </a:endParaRPr>
                    </a:p>
                    <a:p>
                      <a:pPr marL="0" marR="0" indent="0" algn="l">
                        <a:lnSpc>
                          <a:spcPct val="85000"/>
                        </a:lnSpc>
                        <a:spcBef>
                          <a:spcPts val="0"/>
                        </a:spcBef>
                        <a:spcAft>
                          <a:spcPts val="300"/>
                        </a:spcAft>
                      </a:pPr>
                      <a:r>
                        <a:rPr lang="en-US" sz="1200" dirty="0">
                          <a:latin typeface="Times New Roman"/>
                          <a:ea typeface="MS Mincho"/>
                          <a:cs typeface="Times New Roman"/>
                        </a:rPr>
                        <a:t>Chronic back pain</a:t>
                      </a:r>
                      <a:endParaRPr lang="en-US" sz="1200" dirty="0">
                        <a:latin typeface="Times"/>
                        <a:ea typeface="MS Mincho"/>
                        <a:cs typeface="Times New Roman"/>
                      </a:endParaRPr>
                    </a:p>
                  </a:txBody>
                  <a:tcPr marL="18779" marR="18779" marT="33906" marB="3390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907542">
                <a:tc>
                  <a:txBody>
                    <a:bodyPr/>
                    <a:lstStyle/>
                    <a:p>
                      <a:pPr marL="0" marR="0" indent="0" algn="l">
                        <a:lnSpc>
                          <a:spcPct val="85000"/>
                        </a:lnSpc>
                        <a:spcBef>
                          <a:spcPts val="0"/>
                        </a:spcBef>
                        <a:spcAft>
                          <a:spcPts val="300"/>
                        </a:spcAft>
                      </a:pPr>
                      <a:r>
                        <a:rPr lang="en-US" sz="1600" b="1" dirty="0">
                          <a:latin typeface="Times New Roman"/>
                          <a:ea typeface="MS Mincho"/>
                          <a:cs typeface="Times New Roman"/>
                        </a:rPr>
                        <a:t>NN: </a:t>
                      </a:r>
                      <a:r>
                        <a:rPr lang="en-US" sz="1600" b="1" dirty="0" err="1">
                          <a:latin typeface="Times New Roman"/>
                          <a:ea typeface="MS Mincho"/>
                          <a:cs typeface="Times New Roman"/>
                        </a:rPr>
                        <a:t>neuro-pathic</a:t>
                      </a:r>
                      <a:r>
                        <a:rPr lang="en-US" sz="1600" b="1" dirty="0">
                          <a:latin typeface="Times New Roman"/>
                          <a:ea typeface="MS Mincho"/>
                          <a:cs typeface="Times New Roman"/>
                        </a:rPr>
                        <a:t> </a:t>
                      </a:r>
                      <a:r>
                        <a:rPr lang="en-US" sz="1600" b="1" dirty="0" err="1">
                          <a:latin typeface="Times New Roman"/>
                          <a:ea typeface="MS Mincho"/>
                          <a:cs typeface="Times New Roman"/>
                        </a:rPr>
                        <a:t>nociception</a:t>
                      </a:r>
                      <a:r>
                        <a:rPr lang="en-US" sz="1600" b="1" dirty="0">
                          <a:latin typeface="Times New Roman"/>
                          <a:ea typeface="MS Mincho"/>
                          <a:cs typeface="Times New Roman"/>
                        </a:rPr>
                        <a:t> </a:t>
                      </a:r>
                      <a:endParaRPr lang="en-US" sz="1600" dirty="0">
                        <a:latin typeface="Times"/>
                        <a:ea typeface="MS Mincho"/>
                        <a:cs typeface="Times New Roman"/>
                      </a:endParaRPr>
                    </a:p>
                  </a:txBody>
                  <a:tcPr marL="18779" marR="18779" marT="33906" marB="33906">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l">
                        <a:lnSpc>
                          <a:spcPct val="85000"/>
                        </a:lnSpc>
                        <a:spcBef>
                          <a:spcPts val="0"/>
                        </a:spcBef>
                        <a:spcAft>
                          <a:spcPts val="300"/>
                        </a:spcAft>
                      </a:pPr>
                      <a:r>
                        <a:rPr lang="en-US" sz="1600" dirty="0">
                          <a:latin typeface="Times New Roman"/>
                          <a:ea typeface="MS Mincho"/>
                          <a:cs typeface="Times New Roman"/>
                        </a:rPr>
                        <a:t>Pain </a:t>
                      </a:r>
                      <a:endParaRPr lang="en-US" sz="1600" dirty="0">
                        <a:latin typeface="Times"/>
                        <a:ea typeface="MS Mincho"/>
                        <a:cs typeface="Times New Roman"/>
                      </a:endParaRPr>
                    </a:p>
                  </a:txBody>
                  <a:tcPr marL="18779" marR="18779" marT="33906" marB="33906">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l">
                        <a:lnSpc>
                          <a:spcPct val="85000"/>
                        </a:lnSpc>
                        <a:spcBef>
                          <a:spcPts val="0"/>
                        </a:spcBef>
                        <a:spcAft>
                          <a:spcPts val="300"/>
                        </a:spcAft>
                      </a:pPr>
                      <a:r>
                        <a:rPr lang="en-US" sz="1400" dirty="0">
                          <a:latin typeface="Times New Roman"/>
                          <a:ea typeface="MS Mincho"/>
                          <a:cs typeface="Times New Roman"/>
                        </a:rPr>
                        <a:t>Neurological test confirming nerve damage</a:t>
                      </a:r>
                      <a:endParaRPr lang="en-US" sz="1400" dirty="0">
                        <a:latin typeface="Times"/>
                        <a:ea typeface="MS Mincho"/>
                        <a:cs typeface="Times New Roman"/>
                      </a:endParaRPr>
                    </a:p>
                  </a:txBody>
                  <a:tcPr marL="18779" marR="18779" marT="33906" marB="33906">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l">
                        <a:lnSpc>
                          <a:spcPct val="85000"/>
                        </a:lnSpc>
                        <a:spcBef>
                          <a:spcPts val="0"/>
                        </a:spcBef>
                        <a:spcAft>
                          <a:spcPts val="300"/>
                        </a:spcAft>
                      </a:pPr>
                      <a:r>
                        <a:rPr lang="en-US" sz="1400" dirty="0">
                          <a:latin typeface="Times New Roman"/>
                          <a:ea typeface="MS Mincho"/>
                          <a:cs typeface="Times New Roman"/>
                        </a:rPr>
                        <a:t>Disorder in the </a:t>
                      </a:r>
                      <a:r>
                        <a:rPr lang="en-US" sz="1400" dirty="0" err="1">
                          <a:latin typeface="Times New Roman"/>
                          <a:ea typeface="MS Mincho"/>
                          <a:cs typeface="Times New Roman"/>
                        </a:rPr>
                        <a:t>nociceptive</a:t>
                      </a:r>
                      <a:r>
                        <a:rPr lang="en-US" sz="1400" dirty="0">
                          <a:latin typeface="Times New Roman"/>
                          <a:ea typeface="MS Mincho"/>
                          <a:cs typeface="Times New Roman"/>
                        </a:rPr>
                        <a:t> system</a:t>
                      </a:r>
                      <a:endParaRPr lang="en-US" sz="1400" dirty="0">
                        <a:latin typeface="Times"/>
                        <a:ea typeface="MS Mincho"/>
                        <a:cs typeface="Times New Roman"/>
                      </a:endParaRPr>
                    </a:p>
                  </a:txBody>
                  <a:tcPr marL="18779" marR="18779" marT="33906" marB="33906">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l">
                        <a:lnSpc>
                          <a:spcPct val="85000"/>
                        </a:lnSpc>
                        <a:spcBef>
                          <a:spcPts val="0"/>
                        </a:spcBef>
                        <a:spcAft>
                          <a:spcPts val="300"/>
                        </a:spcAft>
                      </a:pPr>
                      <a:r>
                        <a:rPr lang="en-US" sz="1400" dirty="0">
                          <a:latin typeface="Times New Roman"/>
                          <a:ea typeface="MS Mincho"/>
                          <a:cs typeface="Times New Roman"/>
                        </a:rPr>
                        <a:t>Trigeminal neuralgia</a:t>
                      </a:r>
                      <a:endParaRPr lang="en-US" sz="1400" dirty="0">
                        <a:latin typeface="Times"/>
                        <a:ea typeface="MS Mincho"/>
                        <a:cs typeface="Times New Roman"/>
                      </a:endParaRPr>
                    </a:p>
                    <a:p>
                      <a:pPr marL="0" marR="0" indent="0" algn="l">
                        <a:lnSpc>
                          <a:spcPct val="85000"/>
                        </a:lnSpc>
                        <a:spcBef>
                          <a:spcPts val="0"/>
                        </a:spcBef>
                        <a:spcAft>
                          <a:spcPts val="300"/>
                        </a:spcAft>
                      </a:pPr>
                      <a:r>
                        <a:rPr lang="en-US" sz="1400" dirty="0">
                          <a:latin typeface="Times New Roman"/>
                          <a:ea typeface="MS Mincho"/>
                          <a:cs typeface="Times New Roman"/>
                        </a:rPr>
                        <a:t>Post-herpetic neuralgia</a:t>
                      </a:r>
                      <a:endParaRPr lang="en-US" sz="1400" dirty="0">
                        <a:latin typeface="Times"/>
                        <a:ea typeface="MS Mincho"/>
                        <a:cs typeface="Times New Roman"/>
                      </a:endParaRPr>
                    </a:p>
                    <a:p>
                      <a:pPr marL="0" marR="0" indent="0" algn="l">
                        <a:lnSpc>
                          <a:spcPct val="85000"/>
                        </a:lnSpc>
                        <a:spcBef>
                          <a:spcPts val="0"/>
                        </a:spcBef>
                        <a:spcAft>
                          <a:spcPts val="300"/>
                        </a:spcAft>
                      </a:pPr>
                      <a:r>
                        <a:rPr lang="en-US" sz="1400" dirty="0">
                          <a:latin typeface="Times New Roman"/>
                          <a:ea typeface="MS Mincho"/>
                          <a:cs typeface="Times New Roman"/>
                        </a:rPr>
                        <a:t>Diabetic neuropathy</a:t>
                      </a:r>
                      <a:endParaRPr lang="en-US" sz="1400" dirty="0">
                        <a:latin typeface="Times"/>
                        <a:ea typeface="MS Mincho"/>
                        <a:cs typeface="Times New Roman"/>
                      </a:endParaRPr>
                    </a:p>
                    <a:p>
                      <a:pPr marL="0" marR="0" indent="0" algn="l">
                        <a:lnSpc>
                          <a:spcPct val="85000"/>
                        </a:lnSpc>
                        <a:spcBef>
                          <a:spcPts val="0"/>
                        </a:spcBef>
                        <a:spcAft>
                          <a:spcPts val="300"/>
                        </a:spcAft>
                      </a:pPr>
                      <a:r>
                        <a:rPr lang="en-US" sz="1400" dirty="0">
                          <a:latin typeface="Times New Roman"/>
                          <a:ea typeface="MS Mincho"/>
                          <a:cs typeface="Times New Roman"/>
                        </a:rPr>
                        <a:t>Central pain </a:t>
                      </a:r>
                      <a:endParaRPr lang="en-US" sz="1400" dirty="0">
                        <a:latin typeface="Times"/>
                        <a:ea typeface="MS Mincho"/>
                        <a:cs typeface="Times New Roman"/>
                      </a:endParaRPr>
                    </a:p>
                  </a:txBody>
                  <a:tcPr marL="18779" marR="18779" marT="33906" marB="33906">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300986">
                <a:tc gridSpan="5">
                  <a:txBody>
                    <a:bodyPr/>
                    <a:lstStyle/>
                    <a:p>
                      <a:pPr marL="0" marR="0" indent="0" algn="l">
                        <a:lnSpc>
                          <a:spcPct val="85000"/>
                        </a:lnSpc>
                        <a:spcBef>
                          <a:spcPts val="300"/>
                        </a:spcBef>
                        <a:spcAft>
                          <a:spcPts val="300"/>
                        </a:spcAft>
                      </a:pPr>
                      <a:r>
                        <a:rPr lang="en-US" sz="1800" b="1" dirty="0">
                          <a:latin typeface="Times New Roman"/>
                          <a:ea typeface="MS Mincho"/>
                          <a:cs typeface="Times New Roman"/>
                        </a:rPr>
                        <a:t>PRP: Pain-Related Phenomena Without Pain</a:t>
                      </a:r>
                      <a:endParaRPr lang="en-US" sz="1800" dirty="0">
                        <a:latin typeface="Times"/>
                        <a:ea typeface="MS Mincho"/>
                        <a:cs typeface="Times New Roman"/>
                      </a:endParaRPr>
                    </a:p>
                  </a:txBody>
                  <a:tcPr marL="18779" marR="18779" marT="33906" marB="33906">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6"/>
                  </a:ext>
                </a:extLst>
              </a:tr>
              <a:tr h="960883">
                <a:tc>
                  <a:txBody>
                    <a:bodyPr/>
                    <a:lstStyle/>
                    <a:p>
                      <a:pPr marL="0" marR="0" indent="0" algn="l">
                        <a:lnSpc>
                          <a:spcPct val="85000"/>
                        </a:lnSpc>
                        <a:spcBef>
                          <a:spcPts val="0"/>
                        </a:spcBef>
                        <a:spcAft>
                          <a:spcPts val="300"/>
                        </a:spcAft>
                      </a:pPr>
                      <a:r>
                        <a:rPr lang="en-US" sz="1600" b="1" dirty="0">
                          <a:latin typeface="Times New Roman"/>
                          <a:ea typeface="MS Mincho"/>
                          <a:cs typeface="Times New Roman"/>
                        </a:rPr>
                        <a:t>PBWP: pain behavior without pain </a:t>
                      </a:r>
                      <a:endParaRPr lang="en-US" sz="1600" dirty="0">
                        <a:latin typeface="Times"/>
                        <a:ea typeface="MS Mincho"/>
                        <a:cs typeface="Times New Roman"/>
                      </a:endParaRPr>
                    </a:p>
                  </a:txBody>
                  <a:tcPr marL="18779" marR="18779" marT="33906" marB="33906">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just">
                        <a:lnSpc>
                          <a:spcPct val="85000"/>
                        </a:lnSpc>
                        <a:spcBef>
                          <a:spcPts val="0"/>
                        </a:spcBef>
                        <a:spcAft>
                          <a:spcPts val="300"/>
                        </a:spcAft>
                      </a:pPr>
                      <a:r>
                        <a:rPr lang="en-US" sz="1600" kern="1200" dirty="0" err="1">
                          <a:solidFill>
                            <a:schemeClr val="tx1"/>
                          </a:solidFill>
                          <a:latin typeface="Times New Roman"/>
                          <a:ea typeface="MS Mincho"/>
                          <a:cs typeface="Times New Roman"/>
                        </a:rPr>
                        <a:t>Aaargh</a:t>
                      </a:r>
                      <a:r>
                        <a:rPr lang="en-US" sz="1600" kern="1200" dirty="0">
                          <a:solidFill>
                            <a:schemeClr val="tx1"/>
                          </a:solidFill>
                          <a:latin typeface="Times New Roman"/>
                          <a:ea typeface="MS Mincho"/>
                          <a:cs typeface="Times New Roman"/>
                        </a:rPr>
                        <a:t>!</a:t>
                      </a:r>
                    </a:p>
                  </a:txBody>
                  <a:tcPr marL="18779" marR="18779" marT="33906" marB="33906">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l">
                        <a:lnSpc>
                          <a:spcPct val="85000"/>
                        </a:lnSpc>
                        <a:spcBef>
                          <a:spcPts val="0"/>
                        </a:spcBef>
                        <a:spcAft>
                          <a:spcPts val="300"/>
                        </a:spcAft>
                      </a:pPr>
                      <a:r>
                        <a:rPr lang="en-US" sz="1100" dirty="0">
                          <a:latin typeface="Times New Roman"/>
                          <a:ea typeface="MS Mincho"/>
                          <a:cs typeface="Times New Roman"/>
                        </a:rPr>
                        <a:t>Report of pain</a:t>
                      </a:r>
                      <a:endParaRPr lang="en-US" sz="1100" dirty="0">
                        <a:latin typeface="Times"/>
                        <a:ea typeface="MS Mincho"/>
                        <a:cs typeface="Times New Roman"/>
                      </a:endParaRPr>
                    </a:p>
                    <a:p>
                      <a:pPr marL="0" marR="0" indent="0" algn="l">
                        <a:lnSpc>
                          <a:spcPct val="85000"/>
                        </a:lnSpc>
                        <a:spcBef>
                          <a:spcPts val="0"/>
                        </a:spcBef>
                        <a:spcAft>
                          <a:spcPts val="300"/>
                        </a:spcAft>
                      </a:pPr>
                      <a:r>
                        <a:rPr lang="en-US" sz="1100" dirty="0">
                          <a:latin typeface="Times New Roman"/>
                          <a:ea typeface="MS Mincho"/>
                          <a:cs typeface="Times New Roman"/>
                        </a:rPr>
                        <a:t>Sick role behaviors accompanied by normal clinical examination</a:t>
                      </a:r>
                      <a:endParaRPr lang="en-US" sz="1100" dirty="0">
                        <a:latin typeface="Times"/>
                        <a:ea typeface="MS Mincho"/>
                        <a:cs typeface="Times New Roman"/>
                      </a:endParaRPr>
                    </a:p>
                    <a:p>
                      <a:pPr marL="0" marR="0" indent="0" algn="l">
                        <a:lnSpc>
                          <a:spcPct val="85000"/>
                        </a:lnSpc>
                        <a:spcBef>
                          <a:spcPts val="0"/>
                        </a:spcBef>
                        <a:spcAft>
                          <a:spcPts val="300"/>
                        </a:spcAft>
                      </a:pPr>
                      <a:r>
                        <a:rPr lang="en-US" sz="1100" dirty="0">
                          <a:latin typeface="Times New Roman"/>
                          <a:ea typeface="MS Mincho"/>
                          <a:cs typeface="Times New Roman"/>
                        </a:rPr>
                        <a:t>Grossly exaggerated pain behaviors </a:t>
                      </a:r>
                      <a:endParaRPr lang="en-US" sz="1100" dirty="0">
                        <a:latin typeface="Times"/>
                        <a:ea typeface="MS Mincho"/>
                        <a:cs typeface="Times New Roman"/>
                      </a:endParaRPr>
                    </a:p>
                    <a:p>
                      <a:pPr marL="0" marR="0" indent="0" algn="l">
                        <a:lnSpc>
                          <a:spcPct val="85000"/>
                        </a:lnSpc>
                        <a:spcBef>
                          <a:spcPts val="0"/>
                        </a:spcBef>
                        <a:spcAft>
                          <a:spcPts val="300"/>
                        </a:spcAft>
                      </a:pPr>
                      <a:r>
                        <a:rPr lang="en-US" sz="1100" dirty="0">
                          <a:latin typeface="Times New Roman"/>
                          <a:ea typeface="MS Mincho"/>
                          <a:cs typeface="Times New Roman"/>
                        </a:rPr>
                        <a:t>Identified external incentives</a:t>
                      </a:r>
                      <a:endParaRPr lang="en-US" sz="1100" dirty="0">
                        <a:latin typeface="Times"/>
                        <a:ea typeface="MS Mincho"/>
                        <a:cs typeface="Times New Roman"/>
                      </a:endParaRPr>
                    </a:p>
                  </a:txBody>
                  <a:tcPr marL="18779" marR="18779" marT="33906" marB="33906">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l">
                        <a:lnSpc>
                          <a:spcPct val="85000"/>
                        </a:lnSpc>
                        <a:spcBef>
                          <a:spcPts val="0"/>
                        </a:spcBef>
                        <a:spcAft>
                          <a:spcPts val="300"/>
                        </a:spcAft>
                      </a:pPr>
                      <a:r>
                        <a:rPr lang="en-US" sz="1100" dirty="0">
                          <a:latin typeface="Times New Roman"/>
                          <a:ea typeface="MS Mincho"/>
                          <a:cs typeface="Times New Roman"/>
                        </a:rPr>
                        <a:t>Mental states such as anxiety, rather than peripheral tissue locus </a:t>
                      </a:r>
                      <a:endParaRPr lang="en-US" sz="1100" dirty="0">
                        <a:latin typeface="Times"/>
                        <a:ea typeface="MS Mincho"/>
                        <a:cs typeface="Times New Roman"/>
                      </a:endParaRPr>
                    </a:p>
                    <a:p>
                      <a:pPr marL="0" marR="0" indent="0" algn="l">
                        <a:lnSpc>
                          <a:spcPct val="85000"/>
                        </a:lnSpc>
                        <a:spcBef>
                          <a:spcPts val="0"/>
                        </a:spcBef>
                        <a:spcAft>
                          <a:spcPts val="300"/>
                        </a:spcAft>
                      </a:pPr>
                      <a:r>
                        <a:rPr lang="en-US" sz="1100" dirty="0">
                          <a:latin typeface="Times New Roman"/>
                          <a:ea typeface="MS Mincho"/>
                          <a:cs typeface="Times New Roman"/>
                        </a:rPr>
                        <a:t>Disordered emotional or cognitive systems misinterpreting sensory signals </a:t>
                      </a:r>
                      <a:endParaRPr lang="en-US" sz="1100" dirty="0">
                        <a:latin typeface="Times"/>
                        <a:ea typeface="MS Mincho"/>
                        <a:cs typeface="Times New Roman"/>
                      </a:endParaRPr>
                    </a:p>
                  </a:txBody>
                  <a:tcPr marL="18779" marR="18779" marT="33906" marB="33906">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l">
                        <a:lnSpc>
                          <a:spcPct val="85000"/>
                        </a:lnSpc>
                        <a:spcBef>
                          <a:spcPts val="0"/>
                        </a:spcBef>
                        <a:spcAft>
                          <a:spcPts val="300"/>
                        </a:spcAft>
                      </a:pPr>
                      <a:r>
                        <a:rPr lang="en-US" sz="1100" dirty="0">
                          <a:latin typeface="Times New Roman"/>
                          <a:ea typeface="MS Mincho"/>
                          <a:cs typeface="Times New Roman"/>
                        </a:rPr>
                        <a:t>Factitious pain</a:t>
                      </a:r>
                      <a:endParaRPr lang="en-US" sz="1100" dirty="0">
                        <a:latin typeface="Times"/>
                        <a:ea typeface="MS Mincho"/>
                        <a:cs typeface="Times New Roman"/>
                      </a:endParaRPr>
                    </a:p>
                    <a:p>
                      <a:pPr marL="0" marR="0" indent="0" algn="l">
                        <a:lnSpc>
                          <a:spcPct val="85000"/>
                        </a:lnSpc>
                        <a:spcBef>
                          <a:spcPts val="0"/>
                        </a:spcBef>
                        <a:spcAft>
                          <a:spcPts val="300"/>
                        </a:spcAft>
                      </a:pPr>
                      <a:r>
                        <a:rPr lang="en-US" sz="1100" dirty="0">
                          <a:latin typeface="Times New Roman"/>
                          <a:ea typeface="MS Mincho"/>
                          <a:cs typeface="Times New Roman"/>
                        </a:rPr>
                        <a:t>Malingering</a:t>
                      </a:r>
                      <a:endParaRPr lang="en-US" sz="1100" dirty="0">
                        <a:latin typeface="Times"/>
                        <a:ea typeface="MS Mincho"/>
                        <a:cs typeface="Times New Roman"/>
                      </a:endParaRPr>
                    </a:p>
                    <a:p>
                      <a:pPr marL="0" marR="0" indent="0" algn="l">
                        <a:lnSpc>
                          <a:spcPct val="85000"/>
                        </a:lnSpc>
                        <a:spcBef>
                          <a:spcPts val="0"/>
                        </a:spcBef>
                        <a:spcAft>
                          <a:spcPts val="300"/>
                        </a:spcAft>
                      </a:pPr>
                      <a:r>
                        <a:rPr lang="en-US" sz="1100" dirty="0">
                          <a:latin typeface="Times New Roman"/>
                          <a:ea typeface="MS Mincho"/>
                          <a:cs typeface="Times New Roman"/>
                        </a:rPr>
                        <a:t>Anxiety-induced pain report</a:t>
                      </a:r>
                      <a:endParaRPr lang="en-US" sz="1100" dirty="0">
                        <a:latin typeface="Times"/>
                        <a:ea typeface="MS Mincho"/>
                        <a:cs typeface="Times New Roman"/>
                      </a:endParaRPr>
                    </a:p>
                  </a:txBody>
                  <a:tcPr marL="18779" marR="18779" marT="33906" marB="33906">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1037083">
                <a:tc>
                  <a:txBody>
                    <a:bodyPr/>
                    <a:lstStyle/>
                    <a:p>
                      <a:pPr marL="0" marR="0" indent="0" algn="l">
                        <a:lnSpc>
                          <a:spcPct val="85000"/>
                        </a:lnSpc>
                        <a:spcBef>
                          <a:spcPts val="0"/>
                        </a:spcBef>
                        <a:spcAft>
                          <a:spcPts val="300"/>
                        </a:spcAft>
                      </a:pPr>
                      <a:r>
                        <a:rPr lang="en-US" sz="1600" b="1" dirty="0">
                          <a:latin typeface="Times New Roman"/>
                          <a:ea typeface="MS Mincho"/>
                          <a:cs typeface="Times New Roman"/>
                        </a:rPr>
                        <a:t>TWP: tissue-damage without pain</a:t>
                      </a:r>
                      <a:endParaRPr lang="en-US" sz="1600" dirty="0">
                        <a:latin typeface="Times"/>
                        <a:ea typeface="MS Mincho"/>
                        <a:cs typeface="Times New Roman"/>
                      </a:endParaRPr>
                    </a:p>
                  </a:txBody>
                  <a:tcPr marL="18779" marR="18779" marT="33906" marB="33906">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just">
                        <a:lnSpc>
                          <a:spcPct val="85000"/>
                        </a:lnSpc>
                        <a:spcBef>
                          <a:spcPts val="0"/>
                        </a:spcBef>
                        <a:spcAft>
                          <a:spcPts val="300"/>
                        </a:spcAft>
                      </a:pPr>
                      <a:r>
                        <a:rPr lang="en-US" sz="1600" dirty="0">
                          <a:latin typeface="Times New Roman"/>
                          <a:ea typeface="MS Mincho"/>
                          <a:cs typeface="Times New Roman"/>
                        </a:rPr>
                        <a:t>No pain</a:t>
                      </a:r>
                      <a:endParaRPr lang="en-US" sz="1600" dirty="0">
                        <a:latin typeface="Times"/>
                        <a:ea typeface="MS Mincho"/>
                        <a:cs typeface="Times New Roman"/>
                      </a:endParaRPr>
                    </a:p>
                  </a:txBody>
                  <a:tcPr marL="18779" marR="18779" marT="33906" marB="33906">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l">
                        <a:lnSpc>
                          <a:spcPct val="85000"/>
                        </a:lnSpc>
                        <a:spcBef>
                          <a:spcPts val="0"/>
                        </a:spcBef>
                        <a:spcAft>
                          <a:spcPts val="300"/>
                        </a:spcAft>
                      </a:pPr>
                      <a:r>
                        <a:rPr lang="en-US" sz="1100" dirty="0">
                          <a:latin typeface="Times New Roman"/>
                          <a:ea typeface="MS Mincho"/>
                          <a:cs typeface="Times New Roman"/>
                        </a:rPr>
                        <a:t>Manifestation of tissue damage normally of the sort to cause pain</a:t>
                      </a:r>
                      <a:endParaRPr lang="en-US" sz="1100" dirty="0">
                        <a:latin typeface="Times"/>
                        <a:ea typeface="MS Mincho"/>
                        <a:cs typeface="Times New Roman"/>
                      </a:endParaRPr>
                    </a:p>
                  </a:txBody>
                  <a:tcPr marL="18779" marR="18779" marT="33906" marB="33906">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l">
                        <a:lnSpc>
                          <a:spcPct val="85000"/>
                        </a:lnSpc>
                        <a:spcBef>
                          <a:spcPts val="0"/>
                        </a:spcBef>
                        <a:spcAft>
                          <a:spcPts val="300"/>
                        </a:spcAft>
                      </a:pPr>
                      <a:r>
                        <a:rPr lang="en-US" sz="1100">
                          <a:latin typeface="Times New Roman"/>
                          <a:ea typeface="MS Mincho"/>
                          <a:cs typeface="Times New Roman"/>
                        </a:rPr>
                        <a:t>Suppression of pain system by one or other mechanism</a:t>
                      </a:r>
                      <a:endParaRPr lang="en-US" sz="1100">
                        <a:latin typeface="Times"/>
                        <a:ea typeface="MS Mincho"/>
                        <a:cs typeface="Times New Roman"/>
                      </a:endParaRPr>
                    </a:p>
                  </a:txBody>
                  <a:tcPr marL="18779" marR="18779" marT="33906" marB="33906">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l">
                        <a:lnSpc>
                          <a:spcPct val="85000"/>
                        </a:lnSpc>
                        <a:spcBef>
                          <a:spcPts val="0"/>
                        </a:spcBef>
                        <a:spcAft>
                          <a:spcPts val="300"/>
                        </a:spcAft>
                      </a:pPr>
                      <a:r>
                        <a:rPr lang="en-US" sz="1100" dirty="0">
                          <a:latin typeface="Times New Roman"/>
                          <a:ea typeface="MS Mincho"/>
                          <a:cs typeface="Times New Roman"/>
                        </a:rPr>
                        <a:t>Stress associated with sudden emergencies</a:t>
                      </a:r>
                      <a:endParaRPr lang="en-US" sz="1100" dirty="0">
                        <a:latin typeface="Times"/>
                        <a:ea typeface="MS Mincho"/>
                        <a:cs typeface="Times New Roman"/>
                      </a:endParaRPr>
                    </a:p>
                    <a:p>
                      <a:pPr marL="0" marR="0" indent="0" algn="l">
                        <a:lnSpc>
                          <a:spcPct val="85000"/>
                        </a:lnSpc>
                        <a:spcBef>
                          <a:spcPts val="0"/>
                        </a:spcBef>
                        <a:spcAft>
                          <a:spcPts val="300"/>
                        </a:spcAft>
                      </a:pPr>
                      <a:r>
                        <a:rPr lang="en-US" sz="1100" dirty="0">
                          <a:latin typeface="Times New Roman"/>
                          <a:ea typeface="MS Mincho"/>
                          <a:cs typeface="Times New Roman"/>
                        </a:rPr>
                        <a:t>Physiological damping of the pain process caused by endorphins </a:t>
                      </a:r>
                      <a:endParaRPr lang="en-US" sz="1100" dirty="0">
                        <a:latin typeface="Times"/>
                        <a:ea typeface="MS Mincho"/>
                        <a:cs typeface="Times New Roman"/>
                      </a:endParaRPr>
                    </a:p>
                    <a:p>
                      <a:pPr marL="0" marR="0" indent="0" algn="l">
                        <a:lnSpc>
                          <a:spcPct val="85000"/>
                        </a:lnSpc>
                        <a:spcBef>
                          <a:spcPts val="0"/>
                        </a:spcBef>
                        <a:spcAft>
                          <a:spcPts val="300"/>
                        </a:spcAft>
                      </a:pPr>
                      <a:r>
                        <a:rPr lang="en-US" sz="1100" dirty="0">
                          <a:latin typeface="Times New Roman"/>
                          <a:ea typeface="MS Mincho"/>
                          <a:cs typeface="Times New Roman"/>
                        </a:rPr>
                        <a:t>Placebo-induced </a:t>
                      </a:r>
                      <a:r>
                        <a:rPr lang="en-US" sz="1100" dirty="0" err="1">
                          <a:latin typeface="Times New Roman"/>
                          <a:ea typeface="MS Mincho"/>
                          <a:cs typeface="Times New Roman"/>
                        </a:rPr>
                        <a:t>opioid</a:t>
                      </a:r>
                      <a:r>
                        <a:rPr lang="en-US" sz="1100" dirty="0">
                          <a:latin typeface="Times New Roman"/>
                          <a:ea typeface="MS Mincho"/>
                          <a:cs typeface="Times New Roman"/>
                        </a:rPr>
                        <a:t> analgesia</a:t>
                      </a:r>
                      <a:endParaRPr lang="en-US" sz="1100" dirty="0">
                        <a:latin typeface="Times"/>
                        <a:ea typeface="MS Mincho"/>
                        <a:cs typeface="Times New Roman"/>
                      </a:endParaRPr>
                    </a:p>
                    <a:p>
                      <a:pPr marL="0" marR="0" indent="0" algn="l">
                        <a:lnSpc>
                          <a:spcPct val="85000"/>
                        </a:lnSpc>
                        <a:spcBef>
                          <a:spcPts val="0"/>
                        </a:spcBef>
                        <a:spcAft>
                          <a:spcPts val="300"/>
                        </a:spcAft>
                      </a:pPr>
                      <a:r>
                        <a:rPr lang="en-US" sz="1100" dirty="0">
                          <a:latin typeface="Times New Roman"/>
                          <a:ea typeface="MS Mincho"/>
                          <a:cs typeface="Times New Roman"/>
                        </a:rPr>
                        <a:t>Genetic insensitivity to pain</a:t>
                      </a:r>
                      <a:endParaRPr lang="en-US" sz="1100" dirty="0">
                        <a:latin typeface="Times"/>
                        <a:ea typeface="MS Mincho"/>
                        <a:cs typeface="Times New Roman"/>
                      </a:endParaRPr>
                    </a:p>
                  </a:txBody>
                  <a:tcPr marL="18779" marR="18779" marT="33906" marB="33906">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7896" name="Slide Number Placeholder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fld id="{7A5A4484-C7AE-465D-805B-EA042799BEF5}" type="slidenum">
              <a:rPr kumimoji="0" lang="en-US"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t>206</a:t>
            </a:fld>
            <a:endParaRPr kumimoji="0" lang="en-US"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4201827299"/>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Title 1"/>
          <p:cNvSpPr>
            <a:spLocks noGrp="1"/>
          </p:cNvSpPr>
          <p:nvPr>
            <p:ph type="title"/>
          </p:nvPr>
        </p:nvSpPr>
        <p:spPr/>
        <p:txBody>
          <a:bodyPr/>
          <a:lstStyle/>
          <a:p>
            <a:r>
              <a:rPr lang="en-US" altLang="en-US"/>
              <a:t>The Pain Ontology as subtype of Sensing Ontology</a:t>
            </a:r>
          </a:p>
        </p:txBody>
      </p:sp>
      <p:sp>
        <p:nvSpPr>
          <p:cNvPr id="78851" name="Content Placeholder 2"/>
          <p:cNvSpPr>
            <a:spLocks noGrp="1"/>
          </p:cNvSpPr>
          <p:nvPr>
            <p:ph idx="1"/>
          </p:nvPr>
        </p:nvSpPr>
        <p:spPr/>
        <p:txBody>
          <a:bodyPr/>
          <a:lstStyle/>
          <a:p>
            <a:endParaRPr lang="en-US" altLang="en-US"/>
          </a:p>
        </p:txBody>
      </p:sp>
      <p:graphicFrame>
        <p:nvGraphicFramePr>
          <p:cNvPr id="4" name="Content Placeholder 4"/>
          <p:cNvGraphicFramePr>
            <a:graphicFrameLocks/>
          </p:cNvGraphicFramePr>
          <p:nvPr/>
        </p:nvGraphicFramePr>
        <p:xfrm>
          <a:off x="1516758" y="1447801"/>
          <a:ext cx="5493642" cy="4267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5" name="Content Placeholder 4"/>
          <p:cNvGraphicFramePr>
            <a:graphicFrameLocks/>
          </p:cNvGraphicFramePr>
          <p:nvPr/>
        </p:nvGraphicFramePr>
        <p:xfrm>
          <a:off x="7162800" y="2667000"/>
          <a:ext cx="3505200" cy="33528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78854" name="Slide Number Placeholder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fld id="{6DC321D7-7BDD-449D-9B90-4A4B6DA00429}" type="slidenum">
              <a:rPr kumimoji="0" lang="en-US"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t>207</a:t>
            </a:fld>
            <a:endParaRPr kumimoji="0" lang="en-US"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1896478216"/>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Title 1"/>
          <p:cNvSpPr>
            <a:spLocks noGrp="1"/>
          </p:cNvSpPr>
          <p:nvPr>
            <p:ph type="title"/>
          </p:nvPr>
        </p:nvSpPr>
        <p:spPr>
          <a:xfrm>
            <a:off x="1981200" y="274638"/>
            <a:ext cx="8229600" cy="715962"/>
          </a:xfrm>
        </p:spPr>
        <p:txBody>
          <a:bodyPr/>
          <a:lstStyle/>
          <a:p>
            <a:r>
              <a:rPr lang="en-US" altLang="en-US"/>
              <a:t>Four types of (pain) sensor failure</a:t>
            </a:r>
          </a:p>
        </p:txBody>
      </p:sp>
      <p:graphicFrame>
        <p:nvGraphicFramePr>
          <p:cNvPr id="5" name="Content Placeholder 4"/>
          <p:cNvGraphicFramePr>
            <a:graphicFrameLocks noGrp="1"/>
          </p:cNvGraphicFramePr>
          <p:nvPr>
            <p:ph idx="1"/>
          </p:nvPr>
        </p:nvGraphicFramePr>
        <p:xfrm>
          <a:off x="1516758" y="1066800"/>
          <a:ext cx="5493642" cy="4267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9876" name="Rectangle 2"/>
          <p:cNvSpPr>
            <a:spLocks noChangeArrowheads="1"/>
          </p:cNvSpPr>
          <p:nvPr/>
        </p:nvSpPr>
        <p:spPr bwMode="auto">
          <a:xfrm>
            <a:off x="1524000" y="44450"/>
            <a:ext cx="18415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graphicFrame>
        <p:nvGraphicFramePr>
          <p:cNvPr id="7" name="Content Placeholder 4"/>
          <p:cNvGraphicFramePr>
            <a:graphicFrameLocks/>
          </p:cNvGraphicFramePr>
          <p:nvPr/>
        </p:nvGraphicFramePr>
        <p:xfrm>
          <a:off x="7162800" y="2285999"/>
          <a:ext cx="3505200" cy="33528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cxnSp>
        <p:nvCxnSpPr>
          <p:cNvPr id="8" name="Straight Connector 7"/>
          <p:cNvCxnSpPr/>
          <p:nvPr/>
        </p:nvCxnSpPr>
        <p:spPr>
          <a:xfrm>
            <a:off x="5195888" y="4038600"/>
            <a:ext cx="0" cy="3352800"/>
          </a:xfrm>
          <a:prstGeom prst="line">
            <a:avLst/>
          </a:prstGeom>
          <a:ln w="73025">
            <a:solidFill>
              <a:srgbClr val="FFC000"/>
            </a:solidFill>
            <a:prstDash val="sysDash"/>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7086600" y="4038600"/>
            <a:ext cx="0" cy="3352800"/>
          </a:xfrm>
          <a:prstGeom prst="line">
            <a:avLst/>
          </a:prstGeom>
          <a:ln w="73025">
            <a:solidFill>
              <a:srgbClr val="FFC000"/>
            </a:solidFill>
            <a:prstDash val="sysDash"/>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3338513" y="4027488"/>
            <a:ext cx="0" cy="3352800"/>
          </a:xfrm>
          <a:prstGeom prst="line">
            <a:avLst/>
          </a:prstGeom>
          <a:ln w="73025">
            <a:solidFill>
              <a:srgbClr val="FFC000"/>
            </a:solidFill>
            <a:prstDash val="sysDash"/>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8929688" y="4038600"/>
            <a:ext cx="0" cy="3352800"/>
          </a:xfrm>
          <a:prstGeom prst="line">
            <a:avLst/>
          </a:prstGeom>
          <a:ln w="73025">
            <a:solidFill>
              <a:srgbClr val="FFC000"/>
            </a:solidFill>
            <a:prstDash val="sysDash"/>
          </a:ln>
        </p:spPr>
        <p:style>
          <a:lnRef idx="1">
            <a:schemeClr val="accent1"/>
          </a:lnRef>
          <a:fillRef idx="0">
            <a:schemeClr val="accent1"/>
          </a:fillRef>
          <a:effectRef idx="0">
            <a:schemeClr val="accent1"/>
          </a:effectRef>
          <a:fontRef idx="minor">
            <a:schemeClr val="tx1"/>
          </a:fontRef>
        </p:style>
      </p:cxnSp>
      <p:sp>
        <p:nvSpPr>
          <p:cNvPr id="79882" name="TextBox 14"/>
          <p:cNvSpPr txBox="1">
            <a:spLocks noChangeArrowheads="1"/>
          </p:cNvSpPr>
          <p:nvPr/>
        </p:nvSpPr>
        <p:spPr bwMode="auto">
          <a:xfrm>
            <a:off x="1752601" y="5381626"/>
            <a:ext cx="1355725" cy="132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triggered by design inputs</a:t>
            </a:r>
          </a:p>
        </p:txBody>
      </p:sp>
      <p:sp>
        <p:nvSpPr>
          <p:cNvPr id="79883" name="TextBox 16"/>
          <p:cNvSpPr txBox="1">
            <a:spLocks noChangeArrowheads="1"/>
          </p:cNvSpPr>
          <p:nvPr/>
        </p:nvSpPr>
        <p:spPr bwMode="auto">
          <a:xfrm>
            <a:off x="3581400" y="5537200"/>
            <a:ext cx="1295400"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triggered without inputs</a:t>
            </a:r>
          </a:p>
        </p:txBody>
      </p:sp>
      <p:sp>
        <p:nvSpPr>
          <p:cNvPr id="79884" name="TextBox 19"/>
          <p:cNvSpPr txBox="1">
            <a:spLocks noChangeArrowheads="1"/>
          </p:cNvSpPr>
          <p:nvPr/>
        </p:nvSpPr>
        <p:spPr bwMode="auto">
          <a:xfrm>
            <a:off x="5522913" y="5692776"/>
            <a:ext cx="15494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triggered by self</a:t>
            </a:r>
          </a:p>
        </p:txBody>
      </p:sp>
      <p:sp>
        <p:nvSpPr>
          <p:cNvPr id="79885" name="TextBox 20"/>
          <p:cNvSpPr txBox="1">
            <a:spLocks noChangeArrowheads="1"/>
          </p:cNvSpPr>
          <p:nvPr/>
        </p:nvSpPr>
        <p:spPr bwMode="auto">
          <a:xfrm>
            <a:off x="7162801" y="5537200"/>
            <a:ext cx="1704975"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generates</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ungrounded outputs</a:t>
            </a:r>
          </a:p>
        </p:txBody>
      </p:sp>
      <p:sp>
        <p:nvSpPr>
          <p:cNvPr id="79886" name="TextBox 21"/>
          <p:cNvSpPr txBox="1">
            <a:spLocks noChangeArrowheads="1"/>
          </p:cNvSpPr>
          <p:nvPr/>
        </p:nvSpPr>
        <p:spPr bwMode="auto">
          <a:xfrm>
            <a:off x="9067800" y="5381626"/>
            <a:ext cx="1600200" cy="132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not triggered by design inputs</a:t>
            </a:r>
          </a:p>
        </p:txBody>
      </p:sp>
      <p:sp>
        <p:nvSpPr>
          <p:cNvPr id="79887" name="Slide Number Placeholder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fld id="{A1F413CC-BC1E-4A56-A0E2-934D2FC20915}" type="slidenum">
              <a:rPr kumimoji="0" lang="en-US"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t>208</a:t>
            </a:fld>
            <a:endParaRPr kumimoji="0" lang="en-US"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1385568119"/>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Title 1"/>
          <p:cNvSpPr>
            <a:spLocks noGrp="1"/>
          </p:cNvSpPr>
          <p:nvPr>
            <p:ph type="title"/>
          </p:nvPr>
        </p:nvSpPr>
        <p:spPr/>
        <p:txBody>
          <a:bodyPr/>
          <a:lstStyle/>
          <a:p>
            <a:endParaRPr lang="en-US" altLang="en-US"/>
          </a:p>
        </p:txBody>
      </p:sp>
      <p:sp>
        <p:nvSpPr>
          <p:cNvPr id="80899" name="Content Placeholder 2"/>
          <p:cNvSpPr>
            <a:spLocks noGrp="1"/>
          </p:cNvSpPr>
          <p:nvPr>
            <p:ph idx="1"/>
          </p:nvPr>
        </p:nvSpPr>
        <p:spPr/>
        <p:txBody>
          <a:bodyPr/>
          <a:lstStyle/>
          <a:p>
            <a:endParaRPr lang="en-US" altLang="en-US"/>
          </a:p>
        </p:txBody>
      </p:sp>
      <p:pic>
        <p:nvPicPr>
          <p:cNvPr id="80900" name="Picture 2"/>
          <p:cNvPicPr>
            <a:picLocks noChangeAspect="1" noChangeArrowheads="1"/>
          </p:cNvPicPr>
          <p:nvPr/>
        </p:nvPicPr>
        <p:blipFill>
          <a:blip r:embed="rId2">
            <a:extLst>
              <a:ext uri="{28A0092B-C50C-407E-A947-70E740481C1C}">
                <a14:useLocalDpi xmlns:a14="http://schemas.microsoft.com/office/drawing/2010/main" val="0"/>
              </a:ext>
            </a:extLst>
          </a:blip>
          <a:srcRect l="13710" t="15369" r="30917" b="13226"/>
          <a:stretch>
            <a:fillRect/>
          </a:stretch>
        </p:blipFill>
        <p:spPr bwMode="auto">
          <a:xfrm>
            <a:off x="1524000" y="228600"/>
            <a:ext cx="9144000" cy="6629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0901" name="Slide Number Placeholder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fld id="{A6FE4C8C-C064-4A62-8608-0937FCA15F6D}" type="slidenum">
              <a:rPr kumimoji="0" lang="en-US"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t>209</a:t>
            </a:fld>
            <a:endParaRPr kumimoji="0" lang="en-US"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16511169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Title 1"/>
          <p:cNvSpPr>
            <a:spLocks noGrp="1"/>
          </p:cNvSpPr>
          <p:nvPr>
            <p:ph type="title"/>
          </p:nvPr>
        </p:nvSpPr>
        <p:spPr>
          <a:xfrm>
            <a:off x="1981200" y="0"/>
            <a:ext cx="8229600" cy="1143000"/>
          </a:xfrm>
        </p:spPr>
        <p:txBody>
          <a:bodyPr/>
          <a:lstStyle/>
          <a:p>
            <a:r>
              <a:rPr lang="en-US" altLang="en-US"/>
              <a:t>Old biology data</a:t>
            </a:r>
          </a:p>
        </p:txBody>
      </p:sp>
      <p:sp>
        <p:nvSpPr>
          <p:cNvPr id="150531"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3200">
                <a:solidFill>
                  <a:schemeClr val="tx1"/>
                </a:solidFill>
                <a:latin typeface="Arial" pitchFamily="34" charset="0"/>
              </a:defRPr>
            </a:lvl1pPr>
            <a:lvl2pPr marL="742950" indent="-285750" eaLnBrk="0" hangingPunct="0">
              <a:spcBef>
                <a:spcPct val="20000"/>
              </a:spcBef>
              <a:buChar char="–"/>
              <a:defRPr sz="2800">
                <a:solidFill>
                  <a:schemeClr val="tx1"/>
                </a:solidFill>
                <a:latin typeface="Arial" pitchFamily="34" charset="0"/>
              </a:defRPr>
            </a:lvl2pPr>
            <a:lvl3pPr marL="1143000" indent="-228600" eaLnBrk="0" hangingPunct="0">
              <a:spcBef>
                <a:spcPct val="20000"/>
              </a:spcBef>
              <a:buChar char="•"/>
              <a:defRPr sz="2400">
                <a:solidFill>
                  <a:schemeClr val="tx1"/>
                </a:solidFill>
                <a:latin typeface="Arial" pitchFamily="34" charset="0"/>
              </a:defRPr>
            </a:lvl3pPr>
            <a:lvl4pPr marL="1600200" indent="-228600" eaLnBrk="0" hangingPunct="0">
              <a:spcBef>
                <a:spcPct val="20000"/>
              </a:spcBef>
              <a:buChar char="–"/>
              <a:defRPr sz="2000">
                <a:solidFill>
                  <a:schemeClr val="tx1"/>
                </a:solidFill>
                <a:latin typeface="Arial" pitchFamily="34" charset="0"/>
              </a:defRPr>
            </a:lvl4pPr>
            <a:lvl5pPr marL="2057400" indent="-228600" eaLnBrk="0" hangingPunct="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marL="0" marR="0" lvl="0" indent="0" algn="r" defTabSz="914400" rtl="0" eaLnBrk="1" fontAlgn="auto" latinLnBrk="0" hangingPunct="1">
              <a:lnSpc>
                <a:spcPct val="100000"/>
              </a:lnSpc>
              <a:spcBef>
                <a:spcPct val="0"/>
              </a:spcBef>
              <a:spcAft>
                <a:spcPts val="0"/>
              </a:spcAft>
              <a:buClrTx/>
              <a:buSzTx/>
              <a:buFontTx/>
              <a:buNone/>
              <a:tabLst/>
              <a:defRPr/>
            </a:pPr>
            <a:fld id="{62E947B3-AC77-4491-B842-83701AFC9E29}" type="slidenum">
              <a:rPr kumimoji="0" lang="en-US" altLang="en-US" sz="1400" b="0" i="0" u="none" strike="noStrike" kern="1200" cap="none" spc="0" normalizeH="0" baseline="0" noProof="0">
                <a:ln>
                  <a:noFill/>
                </a:ln>
                <a:solidFill>
                  <a:srgbClr val="000000"/>
                </a:solidFill>
                <a:effectLst/>
                <a:uLnTx/>
                <a:uFillTx/>
                <a:latin typeface="Arial" pitchFamily="34" charset="0"/>
                <a:ea typeface="+mn-ea"/>
                <a:cs typeface="Arial" pitchFamily="34" charset="0"/>
              </a:rPr>
              <a:pPr marL="0" marR="0" lvl="0" indent="0" algn="r" defTabSz="914400" rtl="0" eaLnBrk="1" fontAlgn="auto" latinLnBrk="0" hangingPunct="1">
                <a:lnSpc>
                  <a:spcPct val="100000"/>
                </a:lnSpc>
                <a:spcBef>
                  <a:spcPct val="0"/>
                </a:spcBef>
                <a:spcAft>
                  <a:spcPts val="0"/>
                </a:spcAft>
                <a:buClrTx/>
                <a:buSzTx/>
                <a:buFontTx/>
                <a:buNone/>
                <a:tabLst/>
                <a:defRPr/>
              </a:pPr>
              <a:t>21</a:t>
            </a:fld>
            <a:r>
              <a:rPr kumimoji="0" lang="en-US" altLang="en-US" sz="1400" b="0" i="0" u="none" strike="noStrike" kern="1200" cap="none" spc="0" normalizeH="0" baseline="0" noProof="0">
                <a:ln>
                  <a:noFill/>
                </a:ln>
                <a:solidFill>
                  <a:srgbClr val="000000"/>
                </a:solidFill>
                <a:effectLst/>
                <a:uLnTx/>
                <a:uFillTx/>
                <a:latin typeface="Arial" pitchFamily="34" charset="0"/>
                <a:ea typeface="+mn-ea"/>
                <a:cs typeface="Arial" pitchFamily="34" charset="0"/>
              </a:rPr>
              <a:t>/</a:t>
            </a:r>
          </a:p>
        </p:txBody>
      </p:sp>
      <p:pic>
        <p:nvPicPr>
          <p:cNvPr id="150532" name="Content Placeholder 6"/>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814514" y="1524001"/>
            <a:ext cx="8701087" cy="4365625"/>
          </a:xfrm>
        </p:spPr>
      </p:pic>
    </p:spTree>
    <p:extLst>
      <p:ext uri="{BB962C8B-B14F-4D97-AF65-F5344CB8AC3E}">
        <p14:creationId xmlns:p14="http://schemas.microsoft.com/office/powerpoint/2010/main" val="1953379434"/>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a:xfrm>
            <a:off x="609601" y="1577340"/>
            <a:ext cx="10972799" cy="1661993"/>
          </a:xfrm>
        </p:spPr>
        <p:txBody>
          <a:bodyPr/>
          <a:lstStyle/>
          <a:p>
            <a:r>
              <a:rPr lang="en-US" sz="5400" dirty="0"/>
              <a:t>Deep learning – Gold standard problem</a:t>
            </a:r>
          </a:p>
        </p:txBody>
      </p:sp>
      <p:sp>
        <p:nvSpPr>
          <p:cNvPr id="4" name="Slide Number Placeholder 3"/>
          <p:cNvSpPr>
            <a:spLocks noGrp="1"/>
          </p:cNvSpPr>
          <p:nvPr>
            <p:ph type="sldNum" sz="quarter" idx="7"/>
          </p:nvPr>
        </p:nvSpPr>
        <p:spPr/>
        <p:txBody>
          <a:bodyPr/>
          <a:lstStyle/>
          <a:p>
            <a:fld id="{B6F15528-21DE-4FAA-801E-634DDDAF4B2B}" type="slidenum">
              <a:rPr lang="en-US" smtClean="0"/>
              <a:t>210</a:t>
            </a:fld>
            <a:endParaRPr lang="en-US"/>
          </a:p>
        </p:txBody>
      </p:sp>
    </p:spTree>
    <p:extLst>
      <p:ext uri="{BB962C8B-B14F-4D97-AF65-F5344CB8AC3E}">
        <p14:creationId xmlns:p14="http://schemas.microsoft.com/office/powerpoint/2010/main" val="19574405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1554" name="Content Placeholder 2"/>
          <p:cNvSpPr>
            <a:spLocks noGrp="1"/>
          </p:cNvSpPr>
          <p:nvPr>
            <p:ph idx="1"/>
          </p:nvPr>
        </p:nvSpPr>
        <p:spPr>
          <a:xfrm>
            <a:off x="1143000" y="914401"/>
            <a:ext cx="9677400" cy="5592763"/>
          </a:xfrm>
        </p:spPr>
        <p:txBody>
          <a:bodyPr/>
          <a:lstStyle/>
          <a:p>
            <a:pPr eaLnBrk="1" hangingPunct="1">
              <a:buFontTx/>
              <a:buNone/>
            </a:pPr>
            <a:r>
              <a:rPr lang="en-US" altLang="en-US" sz="2400"/>
              <a:t>	MKVSDRRKFEKANFDEFESALNNKNDLVHCPSITLFESIPTEVRSFYEDEKSGLIKVVKFRTGAMDRKRSFEKVVISVMVGKNVKKFLTFVEDEPDFQGGPISKYLIPKKINLMVYTLFQVHTLKFNRKDYDTLSLFYLNRGYYNELSFRVLERCHEIASARPNDSSTMRTFTDFVSGAPIVRSLQKSTIRKYGYNLAPYMFLLLHVDELSIFSAYQASLPGEKKVDTERLKRDLCPRKPIEIKYFSQICNDMMNKKDRLGDILHIILRACALNFGAGPRGGAGDEEDRSITNEEPIIPSVDEHGLKVCKLRSPNTPRRLRKTLDAVKALLVSSCACTARDLDIFDDNNGVAMWKWIKILYHEVAQETTLKDSYRITLVPSSDGISLLAFAGPQRNVYVDDTTRRIQLYTDYNKNGSSEPRLKTLDGLTSDYVFYFVTVLRQMQICALGNSYDAFNHDPWMDVVGFEDPNQVTNRDISRIVLYSYMFLNTAKGCLVEYATFRQYMRELPKNAPQKLNFREMRQGLIALGRHCVGSRFETDLYESATSELMANHSVQTGRNIYGVDFSLTSVSGTTATLLQERASERWIQWLGLESDYHCSFSSTRNAEDVDISRIVLYSYMFLNTAKGCLVEYATFRQYMRELPKNAPQKLNFREMRQGLIALGRHCVGSRFETDLYESATSELMANHSVQTGRNIYGVDFSLTSVSGTTATLLQERASERWIQWLGLESDYHCSFSSTRNAEDV</a:t>
            </a:r>
          </a:p>
          <a:p>
            <a:pPr eaLnBrk="1" hangingPunct="1">
              <a:buFontTx/>
              <a:buNone/>
            </a:pPr>
            <a:endParaRPr lang="en-US" altLang="en-US" sz="2400"/>
          </a:p>
        </p:txBody>
      </p:sp>
      <p:sp>
        <p:nvSpPr>
          <p:cNvPr id="151555" name="Rectangle 5"/>
          <p:cNvSpPr>
            <a:spLocks noChangeArrowheads="1"/>
          </p:cNvSpPr>
          <p:nvPr/>
        </p:nvSpPr>
        <p:spPr bwMode="auto">
          <a:xfrm>
            <a:off x="3810000" y="152400"/>
            <a:ext cx="4516438" cy="769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pitchFamily="34" charset="0"/>
              </a:defRPr>
            </a:lvl1pPr>
            <a:lvl2pPr marL="742950" indent="-285750" eaLnBrk="0" hangingPunct="0">
              <a:spcBef>
                <a:spcPct val="20000"/>
              </a:spcBef>
              <a:buChar char="–"/>
              <a:defRPr sz="2800">
                <a:solidFill>
                  <a:schemeClr val="tx1"/>
                </a:solidFill>
                <a:latin typeface="Arial" pitchFamily="34" charset="0"/>
              </a:defRPr>
            </a:lvl2pPr>
            <a:lvl3pPr marL="1143000" indent="-228600" eaLnBrk="0" hangingPunct="0">
              <a:spcBef>
                <a:spcPct val="20000"/>
              </a:spcBef>
              <a:buChar char="•"/>
              <a:defRPr sz="2400">
                <a:solidFill>
                  <a:schemeClr val="tx1"/>
                </a:solidFill>
                <a:latin typeface="Arial" pitchFamily="34" charset="0"/>
              </a:defRPr>
            </a:lvl3pPr>
            <a:lvl4pPr marL="1600200" indent="-228600" eaLnBrk="0" hangingPunct="0">
              <a:spcBef>
                <a:spcPct val="20000"/>
              </a:spcBef>
              <a:buChar char="–"/>
              <a:defRPr sz="2000">
                <a:solidFill>
                  <a:schemeClr val="tx1"/>
                </a:solidFill>
                <a:latin typeface="Arial" pitchFamily="34" charset="0"/>
              </a:defRPr>
            </a:lvl4pPr>
            <a:lvl5pPr marL="2057400" indent="-228600" eaLnBrk="0" hangingPunct="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4400" b="0" i="0" u="none" strike="noStrike" kern="1200" cap="none" spc="0" normalizeH="0" baseline="0" noProof="0">
                <a:ln>
                  <a:noFill/>
                </a:ln>
                <a:solidFill>
                  <a:srgbClr val="000000"/>
                </a:solidFill>
                <a:effectLst/>
                <a:uLnTx/>
                <a:uFillTx/>
                <a:latin typeface="Arial" pitchFamily="34" charset="0"/>
                <a:ea typeface="+mn-ea"/>
                <a:cs typeface="Arial" pitchFamily="34" charset="0"/>
              </a:rPr>
              <a:t>New biology data</a:t>
            </a:r>
          </a:p>
        </p:txBody>
      </p:sp>
      <p:sp>
        <p:nvSpPr>
          <p:cNvPr id="151556" name="Slide Number Placeholder 6"/>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3200">
                <a:solidFill>
                  <a:schemeClr val="tx1"/>
                </a:solidFill>
                <a:latin typeface="Arial" pitchFamily="34" charset="0"/>
              </a:defRPr>
            </a:lvl1pPr>
            <a:lvl2pPr marL="742950" indent="-285750" eaLnBrk="0" hangingPunct="0">
              <a:spcBef>
                <a:spcPct val="20000"/>
              </a:spcBef>
              <a:buChar char="–"/>
              <a:defRPr sz="2800">
                <a:solidFill>
                  <a:schemeClr val="tx1"/>
                </a:solidFill>
                <a:latin typeface="Arial" pitchFamily="34" charset="0"/>
              </a:defRPr>
            </a:lvl2pPr>
            <a:lvl3pPr marL="1143000" indent="-228600" eaLnBrk="0" hangingPunct="0">
              <a:spcBef>
                <a:spcPct val="20000"/>
              </a:spcBef>
              <a:buChar char="•"/>
              <a:defRPr sz="2400">
                <a:solidFill>
                  <a:schemeClr val="tx1"/>
                </a:solidFill>
                <a:latin typeface="Arial" pitchFamily="34" charset="0"/>
              </a:defRPr>
            </a:lvl3pPr>
            <a:lvl4pPr marL="1600200" indent="-228600" eaLnBrk="0" hangingPunct="0">
              <a:spcBef>
                <a:spcPct val="20000"/>
              </a:spcBef>
              <a:buChar char="–"/>
              <a:defRPr sz="2000">
                <a:solidFill>
                  <a:schemeClr val="tx1"/>
                </a:solidFill>
                <a:latin typeface="Arial" pitchFamily="34" charset="0"/>
              </a:defRPr>
            </a:lvl4pPr>
            <a:lvl5pPr marL="2057400" indent="-228600" eaLnBrk="0" hangingPunct="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marL="0" marR="0" lvl="0" indent="0" algn="r" defTabSz="914400" rtl="0" eaLnBrk="1" fontAlgn="auto" latinLnBrk="0" hangingPunct="1">
              <a:lnSpc>
                <a:spcPct val="100000"/>
              </a:lnSpc>
              <a:spcBef>
                <a:spcPct val="0"/>
              </a:spcBef>
              <a:spcAft>
                <a:spcPts val="0"/>
              </a:spcAft>
              <a:buClrTx/>
              <a:buSzTx/>
              <a:buFontTx/>
              <a:buNone/>
              <a:tabLst/>
              <a:defRPr/>
            </a:pPr>
            <a:fld id="{7FB9BB90-739C-4685-A4BA-5BBCA9FC9CA1}" type="slidenum">
              <a:rPr kumimoji="0" lang="en-US" altLang="en-US" sz="1400" b="0" i="0" u="none" strike="noStrike" kern="1200" cap="none" spc="0" normalizeH="0" baseline="0" noProof="0">
                <a:ln>
                  <a:noFill/>
                </a:ln>
                <a:solidFill>
                  <a:srgbClr val="000000"/>
                </a:solidFill>
                <a:effectLst/>
                <a:uLnTx/>
                <a:uFillTx/>
                <a:latin typeface="Arial" pitchFamily="34" charset="0"/>
                <a:ea typeface="+mn-ea"/>
                <a:cs typeface="Arial" pitchFamily="34" charset="0"/>
              </a:rPr>
              <a:pPr marL="0" marR="0" lvl="0" indent="0" algn="r" defTabSz="914400" rtl="0" eaLnBrk="1" fontAlgn="auto" latinLnBrk="0" hangingPunct="1">
                <a:lnSpc>
                  <a:spcPct val="100000"/>
                </a:lnSpc>
                <a:spcBef>
                  <a:spcPct val="0"/>
                </a:spcBef>
                <a:spcAft>
                  <a:spcPts val="0"/>
                </a:spcAft>
                <a:buClrTx/>
                <a:buSzTx/>
                <a:buFontTx/>
                <a:buNone/>
                <a:tabLst/>
                <a:defRPr/>
              </a:pPr>
              <a:t>22</a:t>
            </a:fld>
            <a:endParaRPr kumimoji="0" lang="en-US" altLang="en-US" sz="1400" b="0" i="0" u="none" strike="noStrike" kern="1200" cap="none" spc="0" normalizeH="0" baseline="0" noProof="0">
              <a:ln>
                <a:noFill/>
              </a:ln>
              <a:solidFill>
                <a:srgbClr val="000000"/>
              </a:solidFill>
              <a:effectLst/>
              <a:uLnTx/>
              <a:uFillTx/>
              <a:latin typeface="Arial" pitchFamily="34" charset="0"/>
              <a:ea typeface="+mn-ea"/>
              <a:cs typeface="Arial" pitchFamily="34" charset="0"/>
            </a:endParaRPr>
          </a:p>
        </p:txBody>
      </p:sp>
    </p:spTree>
    <p:extLst>
      <p:ext uri="{BB962C8B-B14F-4D97-AF65-F5344CB8AC3E}">
        <p14:creationId xmlns:p14="http://schemas.microsoft.com/office/powerpoint/2010/main" val="39265066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2578" name="Title 1"/>
          <p:cNvSpPr>
            <a:spLocks noGrp="1"/>
          </p:cNvSpPr>
          <p:nvPr>
            <p:ph type="title"/>
          </p:nvPr>
        </p:nvSpPr>
        <p:spPr>
          <a:xfrm>
            <a:off x="1524000" y="0"/>
            <a:ext cx="9144000" cy="914400"/>
          </a:xfrm>
        </p:spPr>
        <p:txBody>
          <a:bodyPr/>
          <a:lstStyle/>
          <a:p>
            <a:pPr eaLnBrk="1" hangingPunct="1"/>
            <a:r>
              <a:rPr lang="en-US" altLang="en-US" sz="4000"/>
              <a:t>How to do biology across the genome?</a:t>
            </a:r>
          </a:p>
        </p:txBody>
      </p:sp>
      <p:sp>
        <p:nvSpPr>
          <p:cNvPr id="152579" name="Content Placeholder 2"/>
          <p:cNvSpPr>
            <a:spLocks noGrp="1"/>
          </p:cNvSpPr>
          <p:nvPr>
            <p:ph idx="1"/>
          </p:nvPr>
        </p:nvSpPr>
        <p:spPr>
          <a:xfrm>
            <a:off x="1143000" y="914400"/>
            <a:ext cx="9525000" cy="5257800"/>
          </a:xfrm>
        </p:spPr>
        <p:txBody>
          <a:bodyPr/>
          <a:lstStyle/>
          <a:p>
            <a:pPr eaLnBrk="1" hangingPunct="1">
              <a:buFontTx/>
              <a:buNone/>
            </a:pPr>
            <a:r>
              <a:rPr lang="en-US" altLang="en-US" sz="1800"/>
              <a:t>	</a:t>
            </a:r>
            <a:r>
              <a:rPr lang="en-US" altLang="en-US" sz="1400"/>
              <a:t>MKVSDRRKFEKANFDEFESALNNKNDLVHCPSITLFESIPTEVRSFYEDEKSGLIKVVKFRTGAMDRKRSFEKVVISVMVGKNVKKFLTFVEDEPDFQGGPISKYLIPKKINLMVYTLFQVHTLKFNRKDYDTLSLFYLNRGYYNELSFRVLERCHEIASARPNDSSTMRTFTDFVSGAPIVRSLQKSTIRKYGYNLAPYMFLLLHVDELSIFSAYQASLPGEKKVDTERLKRDLCPRKPIEIKYFSQICNDMMNKKDRLGDILHIILRACALNFGAGPRGGAGDEEDRSITNEEPIIPSVDEHGLKVCKLRSPNTPRRLRKTLDAVKALLVSSCACTARDLDIFDDNNGVAMWKWIKILYHEVAQETTLKDSYRITLVPSSDGISLLAFAGPQRNVYVDDTTRRIQLYTDYNKNGSSEPRLKTLDGLTSDYVFYFVTVLRQMQICALGNSYDAFNHDPWMDVVGFEDPNQVTNRDISRIVLYSYMFLNTAKGCLVEYATFRQYMRELPKNAPQKLNFREMRQGLIALGRHCVGSRFETDLYESATSELMANHSVQTGRNIYGVDFSLTSVSGTTATLLQERASERWIQWLGLESDYHCSFSSTRNAEDVMKVSDRRKFEKANFDEFESALNNKNDLVHCPSITLFESIPTEVRSFYEDEKSGLIKVVKFRTGAMDRKRSFEKVVISVMVGKNVKKFLTFVEDEPDFQGGPISKYLIPKKINLMVYTLFQVHTLKFNRKDYDTLSLFYLNRGYYNELSFRVLERCHEIASARPNDSSTMRTFTDFVSGAPIVRSLQKSTIRKYGYNLAPYMFLLLHVDELSIFSAYQASLPGEKKVDTERLKRDLCPRKPIEIKYFSQICNDMMNKKDRLGDILHIILRACALNFGAGPRGGAGDEEDRSITNEEPIIPSVDEHGLKVCKLRSPNTPRRLRKTLDAVKALLVSSCACTARDLDIFDDNNGVAMWKWIKILYHEVAQETTLKDSYRITLVPSSDGISLLAFAGPQRNVYVDDTTRRIQLYTDYNKNGSSEPRLKTLDGLTSDYVFYFVTVLRQMQICALGNSYDAFNHDPWMDVVGFEDPNQVTNRDISRIVLYSYMFLNTAKGCLVEYATFRQYMRELPKNAPQKLNFREMRQGLIALGRHCVGSRFETDLYESATSELMANHSVQTGRNIYGVDFSLTSVSGTTATLLQERASERWIQWLGLESDYHCSFSSTRNAEDVMKVSDRRKFEKANFDEFESALNNKNDLVHCPSITLFESIPTEVRSFYEDEKSGLIKVVKFRTGAMDRKRSFEKVVISVMVGKNVKKFLTFVEDEPDFQGGPISKYLIPKKINLMVYTLFQVHTLKFNRKDYDTLSLFYLNRGYYNELSFRVLERCHEIASARPNDSSTMRTFTDFVSGAPIVRSLQKSTIRKYGYNLAPYMFLLLHVDELSIFSAYQASLPGEKKVDTERLKRDLCPRKPIEIKYFSQICNDMMNKKDRLGDILHIILRACALNFGAGPRGGAGDEEDRSITNEEPIIPSVDEHGLKVCKLRSPNTPRRLRKTLDAVKALLVSSCACTARDLDIFDDNNGVAMWKWIKILYHEVAQETTLKDSYRITLVPSSDGISLLAFAGPQRNVYVDDTTRRIQLYTDYNKNGSSEPRLKTLDGLTSDYVFYFVTVLRQMQICALGNSYDAFNHDPWMDVVGFEDPNQVTNRDISRIVLYSYMFLNTAKGCLVEYATFRQYMRELPKNAPQKLNFREMRQGLIALGRHCVGSRFETDLYESATSELMANHSVQTGRNIYGVDFSLTSVSGTTATLLQERASERWIQWLGLESDYHCSFSSTRNAEDVMKVSDRRKFEKANFDEFESALNNKNDLVHCPSITLFESIPTEVRSFYEDEKSGLIKVVKFRTGAMDRKRSFEKVVISVMVGKNVKKFLTFVEDEPDFQGGPISKYLIPKKINLMVYTLFQVHTLKFNRKDYDTLSLFYLNRGYYNELSFRVLERCHEIASARPNDSSTMRTFTDFVSGAPIVRSLQKSTIRKYGYNLAPYMFLLLHVDELSIFSAYQASLPGEKKVDTERLKRDLCPRKPIEIKYFSQICNDMMNKKDRLGDILHIILRACALNFGAGPRGGAGDEEDRSITNEEPIIPSVDEHGLKVCKLRSPNTPRRLRKTLDAVKALLVSSCACTARDLDIFDDNNGVAMWKWIKILYHEVAQETTLKDSYRITLVPSSDGISLLAFAGPQRNVYVDDTTRRIQLYTDYNKNGSSEPRLKTLDGLTSDYVFYFVTVLRQMQICALGNSYDAFNHDPWMDVVGFEDPNQVTNRDISRIVLYSYMFLNTAKGCLVEYATFRQYMRELPKNAPQKLNFREMRQGLIALGRHCVGSRFETDLYESATSELMANHSVQTGRNIYGVDFSLTSVSGTTATLLQERASERWIQWLGLESDYHCSFSSTRNAEDV</a:t>
            </a:r>
          </a:p>
          <a:p>
            <a:pPr eaLnBrk="1" hangingPunct="1">
              <a:buFontTx/>
              <a:buNone/>
            </a:pPr>
            <a:endParaRPr lang="en-US" altLang="en-US" sz="1400"/>
          </a:p>
          <a:p>
            <a:pPr eaLnBrk="1" hangingPunct="1">
              <a:buFontTx/>
              <a:buNone/>
            </a:pPr>
            <a:endParaRPr lang="en-US" altLang="en-US" sz="1800"/>
          </a:p>
          <a:p>
            <a:pPr eaLnBrk="1" hangingPunct="1">
              <a:buFontTx/>
              <a:buNone/>
            </a:pPr>
            <a:endParaRPr lang="en-US" altLang="en-US" sz="2000"/>
          </a:p>
        </p:txBody>
      </p:sp>
      <p:sp>
        <p:nvSpPr>
          <p:cNvPr id="152580" name="Slide Number Placeholder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3200">
                <a:solidFill>
                  <a:schemeClr val="tx1"/>
                </a:solidFill>
                <a:latin typeface="Arial" pitchFamily="34" charset="0"/>
              </a:defRPr>
            </a:lvl1pPr>
            <a:lvl2pPr marL="742950" indent="-285750" eaLnBrk="0" hangingPunct="0">
              <a:spcBef>
                <a:spcPct val="20000"/>
              </a:spcBef>
              <a:buChar char="–"/>
              <a:defRPr sz="2800">
                <a:solidFill>
                  <a:schemeClr val="tx1"/>
                </a:solidFill>
                <a:latin typeface="Arial" pitchFamily="34" charset="0"/>
              </a:defRPr>
            </a:lvl2pPr>
            <a:lvl3pPr marL="1143000" indent="-228600" eaLnBrk="0" hangingPunct="0">
              <a:spcBef>
                <a:spcPct val="20000"/>
              </a:spcBef>
              <a:buChar char="•"/>
              <a:defRPr sz="2400">
                <a:solidFill>
                  <a:schemeClr val="tx1"/>
                </a:solidFill>
                <a:latin typeface="Arial" pitchFamily="34" charset="0"/>
              </a:defRPr>
            </a:lvl3pPr>
            <a:lvl4pPr marL="1600200" indent="-228600" eaLnBrk="0" hangingPunct="0">
              <a:spcBef>
                <a:spcPct val="20000"/>
              </a:spcBef>
              <a:buChar char="–"/>
              <a:defRPr sz="2000">
                <a:solidFill>
                  <a:schemeClr val="tx1"/>
                </a:solidFill>
                <a:latin typeface="Arial" pitchFamily="34" charset="0"/>
              </a:defRPr>
            </a:lvl4pPr>
            <a:lvl5pPr marL="2057400" indent="-228600" eaLnBrk="0" hangingPunct="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marL="0" marR="0" lvl="0" indent="0" algn="r" defTabSz="914400" rtl="0" eaLnBrk="1" fontAlgn="auto" latinLnBrk="0" hangingPunct="1">
              <a:lnSpc>
                <a:spcPct val="100000"/>
              </a:lnSpc>
              <a:spcBef>
                <a:spcPct val="0"/>
              </a:spcBef>
              <a:spcAft>
                <a:spcPts val="0"/>
              </a:spcAft>
              <a:buClrTx/>
              <a:buSzTx/>
              <a:buFontTx/>
              <a:buNone/>
              <a:tabLst/>
              <a:defRPr/>
            </a:pPr>
            <a:fld id="{A8AB748F-929B-40FC-9A7B-14CB586F8490}" type="slidenum">
              <a:rPr kumimoji="0" lang="en-US" altLang="en-US" sz="1400" b="0" i="0" u="none" strike="noStrike" kern="1200" cap="none" spc="0" normalizeH="0" baseline="0" noProof="0">
                <a:ln>
                  <a:noFill/>
                </a:ln>
                <a:solidFill>
                  <a:srgbClr val="000000"/>
                </a:solidFill>
                <a:effectLst/>
                <a:uLnTx/>
                <a:uFillTx/>
                <a:latin typeface="Arial" pitchFamily="34" charset="0"/>
                <a:ea typeface="+mn-ea"/>
                <a:cs typeface="Arial" pitchFamily="34" charset="0"/>
              </a:rPr>
              <a:pPr marL="0" marR="0" lvl="0" indent="0" algn="r" defTabSz="914400" rtl="0" eaLnBrk="1" fontAlgn="auto" latinLnBrk="0" hangingPunct="1">
                <a:lnSpc>
                  <a:spcPct val="100000"/>
                </a:lnSpc>
                <a:spcBef>
                  <a:spcPct val="0"/>
                </a:spcBef>
                <a:spcAft>
                  <a:spcPts val="0"/>
                </a:spcAft>
                <a:buClrTx/>
                <a:buSzTx/>
                <a:buFontTx/>
                <a:buNone/>
                <a:tabLst/>
                <a:defRPr/>
              </a:pPr>
              <a:t>23</a:t>
            </a:fld>
            <a:endParaRPr kumimoji="0" lang="en-US" altLang="en-US" sz="1400" b="0" i="0" u="none" strike="noStrike" kern="1200" cap="none" spc="0" normalizeH="0" baseline="0" noProof="0">
              <a:ln>
                <a:noFill/>
              </a:ln>
              <a:solidFill>
                <a:srgbClr val="000000"/>
              </a:solidFill>
              <a:effectLst/>
              <a:uLnTx/>
              <a:uFillTx/>
              <a:latin typeface="Arial" pitchFamily="34" charset="0"/>
              <a:ea typeface="+mn-ea"/>
              <a:cs typeface="Arial" pitchFamily="34" charset="0"/>
            </a:endParaRPr>
          </a:p>
        </p:txBody>
      </p:sp>
    </p:spTree>
    <p:extLst>
      <p:ext uri="{BB962C8B-B14F-4D97-AF65-F5344CB8AC3E}">
        <p14:creationId xmlns:p14="http://schemas.microsoft.com/office/powerpoint/2010/main" val="20874829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Title 1"/>
          <p:cNvSpPr>
            <a:spLocks noGrp="1"/>
          </p:cNvSpPr>
          <p:nvPr>
            <p:ph type="title"/>
          </p:nvPr>
        </p:nvSpPr>
        <p:spPr>
          <a:xfrm>
            <a:off x="545432" y="0"/>
            <a:ext cx="11646568" cy="1524000"/>
          </a:xfrm>
        </p:spPr>
        <p:txBody>
          <a:bodyPr/>
          <a:lstStyle/>
          <a:p>
            <a:r>
              <a:rPr lang="en-US" altLang="en-US" dirty="0"/>
              <a:t>how to link the kinds of phenomena represented here</a:t>
            </a:r>
          </a:p>
        </p:txBody>
      </p:sp>
      <p:sp>
        <p:nvSpPr>
          <p:cNvPr id="153603"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3200">
                <a:solidFill>
                  <a:schemeClr val="tx1"/>
                </a:solidFill>
                <a:latin typeface="Arial" pitchFamily="34" charset="0"/>
              </a:defRPr>
            </a:lvl1pPr>
            <a:lvl2pPr marL="742950" indent="-285750" eaLnBrk="0" hangingPunct="0">
              <a:spcBef>
                <a:spcPct val="20000"/>
              </a:spcBef>
              <a:buChar char="–"/>
              <a:defRPr sz="2800">
                <a:solidFill>
                  <a:schemeClr val="tx1"/>
                </a:solidFill>
                <a:latin typeface="Arial" pitchFamily="34" charset="0"/>
              </a:defRPr>
            </a:lvl2pPr>
            <a:lvl3pPr marL="1143000" indent="-228600" eaLnBrk="0" hangingPunct="0">
              <a:spcBef>
                <a:spcPct val="20000"/>
              </a:spcBef>
              <a:buChar char="•"/>
              <a:defRPr sz="2400">
                <a:solidFill>
                  <a:schemeClr val="tx1"/>
                </a:solidFill>
                <a:latin typeface="Arial" pitchFamily="34" charset="0"/>
              </a:defRPr>
            </a:lvl3pPr>
            <a:lvl4pPr marL="1600200" indent="-228600" eaLnBrk="0" hangingPunct="0">
              <a:spcBef>
                <a:spcPct val="20000"/>
              </a:spcBef>
              <a:buChar char="–"/>
              <a:defRPr sz="2000">
                <a:solidFill>
                  <a:schemeClr val="tx1"/>
                </a:solidFill>
                <a:latin typeface="Arial" pitchFamily="34" charset="0"/>
              </a:defRPr>
            </a:lvl4pPr>
            <a:lvl5pPr marL="2057400" indent="-228600" eaLnBrk="0" hangingPunct="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marL="0" marR="0" lvl="0" indent="0" algn="r" defTabSz="914400" rtl="0" eaLnBrk="1" fontAlgn="auto" latinLnBrk="0" hangingPunct="1">
              <a:lnSpc>
                <a:spcPct val="100000"/>
              </a:lnSpc>
              <a:spcBef>
                <a:spcPct val="0"/>
              </a:spcBef>
              <a:spcAft>
                <a:spcPts val="0"/>
              </a:spcAft>
              <a:buClrTx/>
              <a:buSzTx/>
              <a:buFontTx/>
              <a:buNone/>
              <a:tabLst/>
              <a:defRPr/>
            </a:pPr>
            <a:fld id="{77A1D0EE-B611-43F0-9E46-CC558E971AF0}" type="slidenum">
              <a:rPr kumimoji="0" lang="en-US" altLang="en-US" sz="1400" b="0" i="0" u="none" strike="noStrike" kern="1200" cap="none" spc="0" normalizeH="0" baseline="0" noProof="0">
                <a:ln>
                  <a:noFill/>
                </a:ln>
                <a:solidFill>
                  <a:srgbClr val="000000"/>
                </a:solidFill>
                <a:effectLst/>
                <a:uLnTx/>
                <a:uFillTx/>
                <a:latin typeface="Arial" pitchFamily="34" charset="0"/>
                <a:ea typeface="+mn-ea"/>
                <a:cs typeface="Arial" pitchFamily="34" charset="0"/>
              </a:rPr>
              <a:pPr marL="0" marR="0" lvl="0" indent="0" algn="r" defTabSz="914400" rtl="0" eaLnBrk="1" fontAlgn="auto" latinLnBrk="0" hangingPunct="1">
                <a:lnSpc>
                  <a:spcPct val="100000"/>
                </a:lnSpc>
                <a:spcBef>
                  <a:spcPct val="0"/>
                </a:spcBef>
                <a:spcAft>
                  <a:spcPts val="0"/>
                </a:spcAft>
                <a:buClrTx/>
                <a:buSzTx/>
                <a:buFontTx/>
                <a:buNone/>
                <a:tabLst/>
                <a:defRPr/>
              </a:pPr>
              <a:t>24</a:t>
            </a:fld>
            <a:endParaRPr kumimoji="0" lang="en-US" altLang="en-US" sz="1400" b="0" i="0" u="none" strike="noStrike" kern="1200" cap="none" spc="0" normalizeH="0" baseline="0" noProof="0">
              <a:ln>
                <a:noFill/>
              </a:ln>
              <a:solidFill>
                <a:srgbClr val="000000"/>
              </a:solidFill>
              <a:effectLst/>
              <a:uLnTx/>
              <a:uFillTx/>
              <a:latin typeface="Arial" pitchFamily="34" charset="0"/>
              <a:ea typeface="+mn-ea"/>
              <a:cs typeface="Arial" pitchFamily="34" charset="0"/>
            </a:endParaRPr>
          </a:p>
        </p:txBody>
      </p:sp>
      <p:pic>
        <p:nvPicPr>
          <p:cNvPr id="153604" name="Picture 2" descr="http://ehealthadvice.info/wp-content/uploads/2012/02/Crohns-disease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30614" y="1595438"/>
            <a:ext cx="4827587" cy="5033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130597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4626" name="Content Placeholder 2"/>
          <p:cNvSpPr>
            <a:spLocks noGrp="1"/>
          </p:cNvSpPr>
          <p:nvPr>
            <p:ph idx="1"/>
          </p:nvPr>
        </p:nvSpPr>
        <p:spPr>
          <a:xfrm>
            <a:off x="1143000" y="1"/>
            <a:ext cx="9677400" cy="6126163"/>
          </a:xfrm>
        </p:spPr>
        <p:txBody>
          <a:bodyPr/>
          <a:lstStyle/>
          <a:p>
            <a:pPr eaLnBrk="1" hangingPunct="1">
              <a:buFontTx/>
              <a:buNone/>
            </a:pPr>
            <a:r>
              <a:rPr lang="en-US" altLang="en-US" sz="1400"/>
              <a:t>	</a:t>
            </a:r>
            <a:r>
              <a:rPr lang="en-US" altLang="en-US" sz="1600"/>
              <a:t>MKVSDRRKFEKANFDEFESALNNKNDLVHCPSITLFESIPTEVRSFYEDEKSGLIKVVKFRTGAMDRKRSFEKVVISVMVGKNVKKFLTFVEDEPDFQGGPIPSKYLIPKKINLMVYTLFQVHTLKFNRKDYDTLSLFYLNRGYYNELSFRVLERCHEIASARPNDSSTMRTFTDFVSGAPIVRSLQKSTIRKYGYNLAPYMFLLLHVDELSIFSAYQASLPGEKKVDTERLKRDLCPRKPIEIKYFSQICNDMMNKKDRLGDILHIILRACALNFGAGPRGGAGDEEDRSITNEEPIIPSVDEHGLKVCKLRSPNTPRRLRKTLDAVKALLVSSCACTARDLDIFDDNNGVAMWKWIKILYHEVAQETTLKDSYRITLVPSSDGISLLAFAGPQRNVYVDDTTRRIQLYTDYNKNGSSEPRLKTLDGLTSDYVFYFVTVLRQMQICALGNSYDAFNHDPWMDVVGFEDPNQVTNRDISRIVLYSYMFLNTAKGCLVEYATFRQYMRELPKNAPQKLNFREMRQGLIALGRHCVGSRFETDLYESATSELMANHSVQTGRNIYGVDSFSLTSVSGTTATLLQERASERWIQWLGLESDYHCSFSSTRNAEDVVAGEAASSNHHQKISRVTRKRPREPKSTNDILVAGQKLFGSSFEFRDLHQLRLCYEIYMADTPSVAVQAPPGYGKTELFHLPLIALASKGDVEYVSFLFVPYTVLLANCMIRLGRRGCLNVAPVRNFIEEGYDGVTDLYVGIYDDLASTNFTDRIAAWENIVECTFRTNNVKLGYLIVDEFHNFETEVYRQSQFGGITNLDFDAFEKAIFLSGTAPEAVADAALQRIGLTGLAKKSMDINELKRSEDLSRGLSSYPTRMFNLIKEKSEVPLGHVHKIRKKVESQPEEALKLLLALFESEPESKAIVVASTTNEVEELACSWRKYFRVVWIHGKLGAAEKVSRTKEFVTDGSMQVLIGTKLVTEGIDIKQLMMVIMLDNRLNIIELIQGVGRLRDGGLCYLLSRKNSWAARNRKGELPPKEGCITEQVREFYGLESKKGKKGQHVGCCGSRTDLSADTVELIERMDRLAEKQATASMSIVALPSSFQESNSSDRYRKYCSSDEDSNTCIHGSANASTNASTNAITTASTNVRTNATTNASTNATTNASTNASTNATTNASTNATTNSSTNATTTASTNVRTSATTTASINVRTSATTTESTNSSTNATTTESTNSSTNATTTESTNSNTSATTTASINVRTSATTTESTNSSTSATTTASINVRTSATTTKSINSSTNATTTESTNSNTNATTTESTNSSTNATTTESTNSSTNATTTESTNSNTSAATTESTNSNTSATTTESTNASAKEDANKDGNAEDNRFHPVTDINKESYKRKGSQMVLLERKKLKAQFPNTSENMNVLQFLGFRSDEIKHLFLYGIDIYFCPEGVFTQYGLCKGCQKMFELCVCWAGQKVSYRRIAWEALAVERMLRNDEEYKEYLEDIEPYHGDPVGYLKYFSVKRREIYSQIQRNYAWYLAITRRRETISVLDSTRGKQGSQVFRMSGRQIKELYFKVWSNLRESKTEVLQYFLNWDEKKCQEEWEAKDDTVVVEALEKGGVFQRLRSMTSAGLQGPQYVKLQFSRHHRQLRSRYELSLGMHLRDQIALGVTPSKVPHWTAFLSMLIGLFYNKTFRQKLEYLLEQISEVWLLPHWLDLANVEVLAADDTRVPLYMLMVAVHKELDSDDVPDGRFDILLCRDSSREVGELIGLFYNKTFRQKLEYLLEQISEVWLLPHWLDLANVEVLAADDTRVPLYMLMVAVHKELDSDDVPDGRFDILLCRDSSREVGELIGLFYNKTFRQKLEYLLEQISEVWLLPHWLDLANVEVLAADDTRVPLYMLMVAVHKELDSDDVPDGRFDILLCRDSSREVGE</a:t>
            </a:r>
          </a:p>
          <a:p>
            <a:pPr eaLnBrk="1" hangingPunct="1">
              <a:buFontTx/>
              <a:buNone/>
            </a:pPr>
            <a:endParaRPr lang="en-US" altLang="en-US" sz="1600"/>
          </a:p>
          <a:p>
            <a:pPr eaLnBrk="1" hangingPunct="1">
              <a:buFontTx/>
              <a:buNone/>
            </a:pPr>
            <a:endParaRPr lang="en-US" altLang="en-US" sz="1600"/>
          </a:p>
        </p:txBody>
      </p:sp>
      <p:sp>
        <p:nvSpPr>
          <p:cNvPr id="154627" name="Slide Number Placeholder 3"/>
          <p:cNvSpPr>
            <a:spLocks noGrp="1"/>
          </p:cNvSpPr>
          <p:nvPr>
            <p:ph type="sldNum" sz="quarter" idx="12"/>
          </p:nvPr>
        </p:nvSpPr>
        <p:spPr>
          <a:xfrm>
            <a:off x="10134600" y="6308726"/>
            <a:ext cx="533400" cy="5492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3200">
                <a:solidFill>
                  <a:schemeClr val="tx1"/>
                </a:solidFill>
                <a:latin typeface="Arial" pitchFamily="34" charset="0"/>
              </a:defRPr>
            </a:lvl1pPr>
            <a:lvl2pPr marL="742950" indent="-285750" eaLnBrk="0" hangingPunct="0">
              <a:spcBef>
                <a:spcPct val="20000"/>
              </a:spcBef>
              <a:buChar char="–"/>
              <a:defRPr sz="2800">
                <a:solidFill>
                  <a:schemeClr val="tx1"/>
                </a:solidFill>
                <a:latin typeface="Arial" pitchFamily="34" charset="0"/>
              </a:defRPr>
            </a:lvl2pPr>
            <a:lvl3pPr marL="1143000" indent="-228600" eaLnBrk="0" hangingPunct="0">
              <a:spcBef>
                <a:spcPct val="20000"/>
              </a:spcBef>
              <a:buChar char="•"/>
              <a:defRPr sz="2400">
                <a:solidFill>
                  <a:schemeClr val="tx1"/>
                </a:solidFill>
                <a:latin typeface="Arial" pitchFamily="34" charset="0"/>
              </a:defRPr>
            </a:lvl3pPr>
            <a:lvl4pPr marL="1600200" indent="-228600" eaLnBrk="0" hangingPunct="0">
              <a:spcBef>
                <a:spcPct val="20000"/>
              </a:spcBef>
              <a:buChar char="–"/>
              <a:defRPr sz="2000">
                <a:solidFill>
                  <a:schemeClr val="tx1"/>
                </a:solidFill>
                <a:latin typeface="Arial" pitchFamily="34" charset="0"/>
              </a:defRPr>
            </a:lvl4pPr>
            <a:lvl5pPr marL="2057400" indent="-228600" eaLnBrk="0" hangingPunct="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marL="0" marR="0" lvl="0" indent="0" algn="r" defTabSz="914400" rtl="0" eaLnBrk="1" fontAlgn="auto" latinLnBrk="0" hangingPunct="1">
              <a:lnSpc>
                <a:spcPct val="100000"/>
              </a:lnSpc>
              <a:spcBef>
                <a:spcPct val="0"/>
              </a:spcBef>
              <a:spcAft>
                <a:spcPts val="0"/>
              </a:spcAft>
              <a:buClrTx/>
              <a:buSzTx/>
              <a:buFontTx/>
              <a:buNone/>
              <a:tabLst/>
              <a:defRPr/>
            </a:pPr>
            <a:fld id="{DAFA0F57-46DC-4F9A-B55A-395F695893EE}" type="slidenum">
              <a:rPr kumimoji="0" lang="de-DE" altLang="en-US" sz="1400" b="0" i="0" u="none" strike="noStrike" kern="1200" cap="none" spc="0" normalizeH="0" baseline="0" noProof="0">
                <a:ln>
                  <a:noFill/>
                </a:ln>
                <a:solidFill>
                  <a:srgbClr val="000000"/>
                </a:solidFill>
                <a:effectLst/>
                <a:uLnTx/>
                <a:uFillTx/>
                <a:latin typeface="Arial" pitchFamily="34" charset="0"/>
                <a:ea typeface="+mn-ea"/>
                <a:cs typeface="Arial" pitchFamily="34" charset="0"/>
              </a:rPr>
              <a:pPr marL="0" marR="0" lvl="0" indent="0" algn="r" defTabSz="914400" rtl="0" eaLnBrk="1" fontAlgn="auto" latinLnBrk="0" hangingPunct="1">
                <a:lnSpc>
                  <a:spcPct val="100000"/>
                </a:lnSpc>
                <a:spcBef>
                  <a:spcPct val="0"/>
                </a:spcBef>
                <a:spcAft>
                  <a:spcPts val="0"/>
                </a:spcAft>
                <a:buClrTx/>
                <a:buSzTx/>
                <a:buFontTx/>
                <a:buNone/>
                <a:tabLst/>
                <a:defRPr/>
              </a:pPr>
              <a:t>25</a:t>
            </a:fld>
            <a:endParaRPr kumimoji="0" lang="de-DE" altLang="en-US" sz="1400" b="0" i="0" u="none" strike="noStrike" kern="1200" cap="none" spc="0" normalizeH="0" baseline="0" noProof="0">
              <a:ln>
                <a:noFill/>
              </a:ln>
              <a:solidFill>
                <a:srgbClr val="000000"/>
              </a:solidFill>
              <a:effectLst/>
              <a:uLnTx/>
              <a:uFillTx/>
              <a:latin typeface="Arial" pitchFamily="34" charset="0"/>
              <a:ea typeface="+mn-ea"/>
              <a:cs typeface="Arial" pitchFamily="34" charset="0"/>
            </a:endParaRPr>
          </a:p>
        </p:txBody>
      </p:sp>
      <p:sp>
        <p:nvSpPr>
          <p:cNvPr id="154628" name="Right Triangle 1"/>
          <p:cNvSpPr>
            <a:spLocks noChangeArrowheads="1"/>
          </p:cNvSpPr>
          <p:nvPr/>
        </p:nvSpPr>
        <p:spPr bwMode="auto">
          <a:xfrm rot="5400000">
            <a:off x="1485900" y="38100"/>
            <a:ext cx="3962400" cy="3886200"/>
          </a:xfrm>
          <a:prstGeom prst="rtTriangle">
            <a:avLst/>
          </a:prstGeom>
          <a:solidFill>
            <a:schemeClr val="accent1"/>
          </a:solidFill>
          <a:ln w="9525" algn="ctr">
            <a:solidFill>
              <a:schemeClr val="tx1"/>
            </a:solidFill>
            <a:round/>
            <a:headEnd/>
            <a:tailEnd/>
          </a:ln>
        </p:spPr>
        <p:txBody>
          <a:bodyPr/>
          <a:lstStyle>
            <a:lvl1pPr eaLnBrk="0" hangingPunct="0">
              <a:spcBef>
                <a:spcPct val="20000"/>
              </a:spcBef>
              <a:buChar char="•"/>
              <a:defRPr sz="3200">
                <a:solidFill>
                  <a:schemeClr val="tx1"/>
                </a:solidFill>
                <a:latin typeface="Arial" pitchFamily="34" charset="0"/>
              </a:defRPr>
            </a:lvl1pPr>
            <a:lvl2pPr marL="742950" indent="-285750" eaLnBrk="0" hangingPunct="0">
              <a:spcBef>
                <a:spcPct val="20000"/>
              </a:spcBef>
              <a:buChar char="–"/>
              <a:defRPr sz="2800">
                <a:solidFill>
                  <a:schemeClr val="tx1"/>
                </a:solidFill>
                <a:latin typeface="Arial" pitchFamily="34" charset="0"/>
              </a:defRPr>
            </a:lvl2pPr>
            <a:lvl3pPr marL="1143000" indent="-228600" eaLnBrk="0" hangingPunct="0">
              <a:spcBef>
                <a:spcPct val="20000"/>
              </a:spcBef>
              <a:buChar char="•"/>
              <a:defRPr sz="2400">
                <a:solidFill>
                  <a:schemeClr val="tx1"/>
                </a:solidFill>
                <a:latin typeface="Arial" pitchFamily="34" charset="0"/>
              </a:defRPr>
            </a:lvl3pPr>
            <a:lvl4pPr marL="1600200" indent="-228600" eaLnBrk="0" hangingPunct="0">
              <a:spcBef>
                <a:spcPct val="20000"/>
              </a:spcBef>
              <a:buChar char="–"/>
              <a:defRPr sz="2000">
                <a:solidFill>
                  <a:schemeClr val="tx1"/>
                </a:solidFill>
                <a:latin typeface="Arial" pitchFamily="34" charset="0"/>
              </a:defRPr>
            </a:lvl4pPr>
            <a:lvl5pPr marL="2057400" indent="-228600" eaLnBrk="0" hangingPunct="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4400" b="0" i="0" u="none" strike="noStrike" kern="1200" cap="none" spc="0" normalizeH="0" baseline="0" noProof="0">
              <a:ln>
                <a:noFill/>
              </a:ln>
              <a:solidFill>
                <a:srgbClr val="000000"/>
              </a:solidFill>
              <a:effectLst/>
              <a:uLnTx/>
              <a:uFillTx/>
              <a:latin typeface="Arial" pitchFamily="34" charset="0"/>
              <a:ea typeface="+mn-ea"/>
              <a:cs typeface="Arial" pitchFamily="34" charset="0"/>
            </a:endParaRPr>
          </a:p>
        </p:txBody>
      </p:sp>
      <p:sp>
        <p:nvSpPr>
          <p:cNvPr id="154629" name="Rectangle 2"/>
          <p:cNvSpPr>
            <a:spLocks noChangeArrowheads="1"/>
          </p:cNvSpPr>
          <p:nvPr/>
        </p:nvSpPr>
        <p:spPr bwMode="auto">
          <a:xfrm>
            <a:off x="1676400" y="0"/>
            <a:ext cx="3200400" cy="762000"/>
          </a:xfrm>
          <a:prstGeom prst="rect">
            <a:avLst/>
          </a:prstGeom>
          <a:solidFill>
            <a:schemeClr val="accent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eaLnBrk="0" hangingPunct="0">
              <a:spcBef>
                <a:spcPct val="20000"/>
              </a:spcBef>
              <a:buChar char="•"/>
              <a:defRPr sz="3200">
                <a:solidFill>
                  <a:schemeClr val="tx1"/>
                </a:solidFill>
                <a:latin typeface="Arial" pitchFamily="34" charset="0"/>
              </a:defRPr>
            </a:lvl1pPr>
            <a:lvl2pPr marL="742950" indent="-285750" eaLnBrk="0" hangingPunct="0">
              <a:spcBef>
                <a:spcPct val="20000"/>
              </a:spcBef>
              <a:buChar char="–"/>
              <a:defRPr sz="2800">
                <a:solidFill>
                  <a:schemeClr val="tx1"/>
                </a:solidFill>
                <a:latin typeface="Arial" pitchFamily="34" charset="0"/>
              </a:defRPr>
            </a:lvl2pPr>
            <a:lvl3pPr marL="1143000" indent="-228600" eaLnBrk="0" hangingPunct="0">
              <a:spcBef>
                <a:spcPct val="20000"/>
              </a:spcBef>
              <a:buChar char="•"/>
              <a:defRPr sz="2400">
                <a:solidFill>
                  <a:schemeClr val="tx1"/>
                </a:solidFill>
                <a:latin typeface="Arial" pitchFamily="34" charset="0"/>
              </a:defRPr>
            </a:lvl3pPr>
            <a:lvl4pPr marL="1600200" indent="-228600" eaLnBrk="0" hangingPunct="0">
              <a:spcBef>
                <a:spcPct val="20000"/>
              </a:spcBef>
              <a:buChar char="–"/>
              <a:defRPr sz="2000">
                <a:solidFill>
                  <a:schemeClr val="tx1"/>
                </a:solidFill>
                <a:latin typeface="Arial" pitchFamily="34" charset="0"/>
              </a:defRPr>
            </a:lvl4pPr>
            <a:lvl5pPr marL="2057400" indent="-228600" eaLnBrk="0" hangingPunct="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4000" b="0" i="0" u="none" strike="noStrike" kern="1200" cap="none" spc="0" normalizeH="0" baseline="0" noProof="0" dirty="0">
                <a:ln>
                  <a:noFill/>
                </a:ln>
                <a:solidFill>
                  <a:srgbClr val="000000"/>
                </a:solidFill>
                <a:effectLst/>
                <a:uLnTx/>
                <a:uFillTx/>
                <a:latin typeface="Arial" pitchFamily="34" charset="0"/>
                <a:ea typeface="+mn-ea"/>
                <a:cs typeface="Arial" pitchFamily="34" charset="0"/>
              </a:rPr>
              <a:t>to data which look</a:t>
            </a:r>
            <a:r>
              <a:rPr kumimoji="0" lang="en-US" altLang="en-US" sz="4000" b="0" i="0" u="none" strike="noStrike" kern="1200" cap="none" spc="0" normalizeH="0" noProof="0" dirty="0">
                <a:ln>
                  <a:noFill/>
                </a:ln>
                <a:solidFill>
                  <a:srgbClr val="000000"/>
                </a:solidFill>
                <a:effectLst/>
                <a:uLnTx/>
                <a:uFillTx/>
                <a:latin typeface="Arial" pitchFamily="34" charset="0"/>
                <a:ea typeface="+mn-ea"/>
                <a:cs typeface="Arial" pitchFamily="34" charset="0"/>
              </a:rPr>
              <a:t> </a:t>
            </a:r>
            <a:r>
              <a:rPr kumimoji="0" lang="en-US" altLang="en-US" sz="4000" b="0" i="0" u="none" strike="noStrike" kern="1200" cap="none" spc="0" normalizeH="0" baseline="0" noProof="0" dirty="0">
                <a:ln>
                  <a:noFill/>
                </a:ln>
                <a:solidFill>
                  <a:srgbClr val="000000"/>
                </a:solidFill>
                <a:effectLst/>
                <a:uLnTx/>
                <a:uFillTx/>
                <a:latin typeface="Arial" pitchFamily="34" charset="0"/>
                <a:ea typeface="+mn-ea"/>
                <a:cs typeface="Arial" pitchFamily="34" charset="0"/>
              </a:rPr>
              <a:t>like this?</a:t>
            </a:r>
          </a:p>
        </p:txBody>
      </p:sp>
    </p:spTree>
    <p:extLst>
      <p:ext uri="{BB962C8B-B14F-4D97-AF65-F5344CB8AC3E}">
        <p14:creationId xmlns:p14="http://schemas.microsoft.com/office/powerpoint/2010/main" val="21133329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Title 1"/>
          <p:cNvSpPr>
            <a:spLocks noGrp="1"/>
          </p:cNvSpPr>
          <p:nvPr>
            <p:ph type="title"/>
          </p:nvPr>
        </p:nvSpPr>
        <p:spPr/>
        <p:txBody>
          <a:bodyPr/>
          <a:lstStyle/>
          <a:p>
            <a:r>
              <a:rPr lang="en-US" altLang="en-US"/>
              <a:t>Answer</a:t>
            </a:r>
          </a:p>
        </p:txBody>
      </p:sp>
      <p:sp>
        <p:nvSpPr>
          <p:cNvPr id="156675" name="Text Placeholder 2"/>
          <p:cNvSpPr>
            <a:spLocks noGrp="1"/>
          </p:cNvSpPr>
          <p:nvPr>
            <p:ph type="body" sz="half" idx="1"/>
          </p:nvPr>
        </p:nvSpPr>
        <p:spPr/>
        <p:txBody>
          <a:bodyPr/>
          <a:lstStyle/>
          <a:p>
            <a:r>
              <a:rPr lang="en-US" altLang="en-US" dirty="0"/>
              <a:t>Create an ontology: a controlled logically structured consensus classification of the types of entities in the relevant domain</a:t>
            </a:r>
          </a:p>
          <a:p>
            <a:endParaRPr lang="en-US" altLang="en-US" dirty="0"/>
          </a:p>
          <a:p>
            <a:r>
              <a:rPr lang="en-US" altLang="en-US" dirty="0"/>
              <a:t>All scientists in the domain use the same ontology aggressively to tag their data</a:t>
            </a:r>
          </a:p>
          <a:p>
            <a:endParaRPr lang="en-US" altLang="en-US" dirty="0"/>
          </a:p>
          <a:p>
            <a:endParaRPr lang="en-US" altLang="en-US" dirty="0"/>
          </a:p>
        </p:txBody>
      </p:sp>
      <p:sp>
        <p:nvSpPr>
          <p:cNvPr id="156676"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3200">
                <a:solidFill>
                  <a:schemeClr val="tx1"/>
                </a:solidFill>
                <a:latin typeface="Arial" pitchFamily="34" charset="0"/>
              </a:defRPr>
            </a:lvl1pPr>
            <a:lvl2pPr marL="742950" indent="-285750" eaLnBrk="0" hangingPunct="0">
              <a:spcBef>
                <a:spcPct val="20000"/>
              </a:spcBef>
              <a:buChar char="–"/>
              <a:defRPr sz="2800">
                <a:solidFill>
                  <a:schemeClr val="tx1"/>
                </a:solidFill>
                <a:latin typeface="Arial" pitchFamily="34" charset="0"/>
              </a:defRPr>
            </a:lvl2pPr>
            <a:lvl3pPr marL="1143000" indent="-228600" eaLnBrk="0" hangingPunct="0">
              <a:spcBef>
                <a:spcPct val="20000"/>
              </a:spcBef>
              <a:buChar char="•"/>
              <a:defRPr sz="2400">
                <a:solidFill>
                  <a:schemeClr val="tx1"/>
                </a:solidFill>
                <a:latin typeface="Arial" pitchFamily="34" charset="0"/>
              </a:defRPr>
            </a:lvl3pPr>
            <a:lvl4pPr marL="1600200" indent="-228600" eaLnBrk="0" hangingPunct="0">
              <a:spcBef>
                <a:spcPct val="20000"/>
              </a:spcBef>
              <a:buChar char="–"/>
              <a:defRPr sz="2000">
                <a:solidFill>
                  <a:schemeClr val="tx1"/>
                </a:solidFill>
                <a:latin typeface="Arial" pitchFamily="34" charset="0"/>
              </a:defRPr>
            </a:lvl4pPr>
            <a:lvl5pPr marL="2057400" indent="-228600" eaLnBrk="0" hangingPunct="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marL="0" marR="0" lvl="0" indent="0" algn="r" defTabSz="914400" rtl="0" eaLnBrk="1" fontAlgn="auto" latinLnBrk="0" hangingPunct="1">
              <a:lnSpc>
                <a:spcPct val="100000"/>
              </a:lnSpc>
              <a:spcBef>
                <a:spcPct val="0"/>
              </a:spcBef>
              <a:spcAft>
                <a:spcPts val="0"/>
              </a:spcAft>
              <a:buClrTx/>
              <a:buSzTx/>
              <a:buFontTx/>
              <a:buNone/>
              <a:tabLst/>
              <a:defRPr/>
            </a:pPr>
            <a:fld id="{97F650F5-B92F-4058-974D-3B10BD2083E0}" type="slidenum">
              <a:rPr kumimoji="0" lang="en-US" altLang="en-US" sz="1400" b="0" i="0" u="none" strike="noStrike" kern="1200" cap="none" spc="0" normalizeH="0" baseline="0" noProof="0">
                <a:ln>
                  <a:noFill/>
                </a:ln>
                <a:solidFill>
                  <a:srgbClr val="000000"/>
                </a:solidFill>
                <a:effectLst/>
                <a:uLnTx/>
                <a:uFillTx/>
                <a:latin typeface="Arial" pitchFamily="34" charset="0"/>
                <a:ea typeface="+mn-ea"/>
                <a:cs typeface="Arial" pitchFamily="34" charset="0"/>
              </a:rPr>
              <a:pPr marL="0" marR="0" lvl="0" indent="0" algn="r" defTabSz="914400" rtl="0" eaLnBrk="1" fontAlgn="auto" latinLnBrk="0" hangingPunct="1">
                <a:lnSpc>
                  <a:spcPct val="100000"/>
                </a:lnSpc>
                <a:spcBef>
                  <a:spcPct val="0"/>
                </a:spcBef>
                <a:spcAft>
                  <a:spcPts val="0"/>
                </a:spcAft>
                <a:buClrTx/>
                <a:buSzTx/>
                <a:buFontTx/>
                <a:buNone/>
                <a:tabLst/>
                <a:defRPr/>
              </a:pPr>
              <a:t>26</a:t>
            </a:fld>
            <a:endParaRPr kumimoji="0" lang="en-US" altLang="en-US" sz="1400" b="0" i="0" u="none" strike="noStrike" kern="1200" cap="none" spc="0" normalizeH="0" baseline="0" noProof="0">
              <a:ln>
                <a:noFill/>
              </a:ln>
              <a:solidFill>
                <a:srgbClr val="000000"/>
              </a:solidFill>
              <a:effectLst/>
              <a:uLnTx/>
              <a:uFillTx/>
              <a:latin typeface="Arial" pitchFamily="34" charset="0"/>
              <a:ea typeface="+mn-ea"/>
              <a:cs typeface="Arial" pitchFamily="34" charset="0"/>
            </a:endParaRPr>
          </a:p>
        </p:txBody>
      </p:sp>
    </p:spTree>
    <p:extLst>
      <p:ext uri="{BB962C8B-B14F-4D97-AF65-F5344CB8AC3E}">
        <p14:creationId xmlns:p14="http://schemas.microsoft.com/office/powerpoint/2010/main" val="32494506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D20C8BE-EFD8-4E10-8B0B-74E8718E827A}" type="slidenum">
              <a:rPr kumimoji="0" lang="en-US" sz="1400" b="0" i="0" u="none" strike="noStrike" kern="1200" cap="none" spc="0" normalizeH="0" baseline="0" noProof="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4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166915" name="Picture 2" descr="http://www.ebi.ac.uk/QuickGO/IS?u=5dwbax35&amp;id=22891"/>
          <p:cNvPicPr>
            <a:picLocks noChangeAspect="1" noChangeArrowheads="1"/>
          </p:cNvPicPr>
          <p:nvPr/>
        </p:nvPicPr>
        <p:blipFill>
          <a:blip r:embed="rId3">
            <a:extLst>
              <a:ext uri="{28A0092B-C50C-407E-A947-70E740481C1C}">
                <a14:useLocalDpi xmlns:a14="http://schemas.microsoft.com/office/drawing/2010/main" val="0"/>
              </a:ext>
            </a:extLst>
          </a:blip>
          <a:srcRect b="2554"/>
          <a:stretch>
            <a:fillRect/>
          </a:stretch>
        </p:blipFill>
        <p:spPr bwMode="auto">
          <a:xfrm>
            <a:off x="2493964" y="0"/>
            <a:ext cx="6192837" cy="6878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6553199" y="3276601"/>
            <a:ext cx="4628147" cy="35394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000000"/>
                </a:solidFill>
                <a:effectLst/>
                <a:uLnTx/>
                <a:uFillTx/>
                <a:latin typeface="Arial"/>
                <a:cs typeface="Arial" panose="020B0604020202020204" pitchFamily="34" charset="0"/>
              </a:rPr>
              <a:t>The Gene Ontology</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000000"/>
              </a:solidFill>
              <a:effectLst/>
              <a:uLnTx/>
              <a:uFillTx/>
              <a:latin typeface="Arial"/>
              <a:cs typeface="Arial" panose="020B0604020202020204" pitchFamily="34" charset="0"/>
            </a:endParaRPr>
          </a:p>
          <a:p>
            <a:pPr>
              <a:defRPr/>
            </a:pPr>
            <a:r>
              <a:rPr lang="en-US" sz="3200" dirty="0">
                <a:latin typeface="Calibri" panose="020F0502020204030204" pitchFamily="34" charset="0"/>
                <a:cs typeface="Calibri" panose="020F0502020204030204" pitchFamily="34" charset="0"/>
              </a:rPr>
              <a:t>– a species-neutral vocabulary for describing attributes of gene and protein sequences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000000"/>
              </a:solidFill>
              <a:effectLst/>
              <a:uLnTx/>
              <a:uFillTx/>
              <a:latin typeface="Arial"/>
              <a:cs typeface="Arial" panose="020B0604020202020204" pitchFamily="34" charset="0"/>
            </a:endParaRPr>
          </a:p>
        </p:txBody>
      </p:sp>
    </p:spTree>
    <p:extLst>
      <p:ext uri="{BB962C8B-B14F-4D97-AF65-F5344CB8AC3E}">
        <p14:creationId xmlns:p14="http://schemas.microsoft.com/office/powerpoint/2010/main" val="35116468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D20C8BE-EFD8-4E10-8B0B-74E8718E827A}" type="slidenum">
              <a:rPr kumimoji="0" lang="en-US" sz="1400" b="0" i="0" u="none" strike="noStrike" kern="1200" cap="none" spc="0" normalizeH="0" baseline="0" noProof="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4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166915" name="Picture 2" descr="http://www.ebi.ac.uk/QuickGO/IS?u=5dwbax35&amp;id=22891"/>
          <p:cNvPicPr>
            <a:picLocks noChangeAspect="1" noChangeArrowheads="1"/>
          </p:cNvPicPr>
          <p:nvPr/>
        </p:nvPicPr>
        <p:blipFill>
          <a:blip r:embed="rId3">
            <a:extLst>
              <a:ext uri="{28A0092B-C50C-407E-A947-70E740481C1C}">
                <a14:useLocalDpi xmlns:a14="http://schemas.microsoft.com/office/drawing/2010/main" val="0"/>
              </a:ext>
            </a:extLst>
          </a:blip>
          <a:srcRect b="2554"/>
          <a:stretch>
            <a:fillRect/>
          </a:stretch>
        </p:blipFill>
        <p:spPr bwMode="auto">
          <a:xfrm>
            <a:off x="2493964" y="0"/>
            <a:ext cx="6192837" cy="6878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6424863" y="180474"/>
            <a:ext cx="4130842" cy="6001643"/>
          </a:xfrm>
          <a:prstGeom prst="rect">
            <a:avLst/>
          </a:prstGeom>
          <a:solidFill>
            <a:schemeClr val="bg1"/>
          </a:solidFill>
        </p:spPr>
        <p:txBody>
          <a:bodyPr wrap="square" rtlCol="0">
            <a:spAutoFit/>
          </a:bodyPr>
          <a:lstStyle/>
          <a:p>
            <a:r>
              <a:rPr lang="en-US" sz="3200" dirty="0"/>
              <a:t>Nodes in the graph are terms</a:t>
            </a:r>
          </a:p>
          <a:p>
            <a:endParaRPr lang="en-US" sz="3200" dirty="0"/>
          </a:p>
          <a:p>
            <a:r>
              <a:rPr lang="en-US" sz="3200" dirty="0"/>
              <a:t>Edges are relations such as </a:t>
            </a:r>
          </a:p>
          <a:p>
            <a:pPr marL="457200" indent="-457200">
              <a:buFont typeface="Arial" panose="020B0604020202020204" pitchFamily="34" charset="0"/>
              <a:buChar char="•"/>
            </a:pPr>
            <a:r>
              <a:rPr lang="en-US" sz="3200" dirty="0"/>
              <a:t>subtype (is-a)</a:t>
            </a:r>
          </a:p>
          <a:p>
            <a:pPr marL="457200" indent="-457200">
              <a:buFont typeface="Arial" panose="020B0604020202020204" pitchFamily="34" charset="0"/>
              <a:buChar char="•"/>
            </a:pPr>
            <a:r>
              <a:rPr lang="en-US" sz="3200" dirty="0"/>
              <a:t>part-of</a:t>
            </a:r>
          </a:p>
          <a:p>
            <a:pPr marL="457200" indent="-457200">
              <a:buFont typeface="Arial" panose="020B0604020202020204" pitchFamily="34" charset="0"/>
              <a:buChar char="•"/>
            </a:pPr>
            <a:r>
              <a:rPr lang="en-US" sz="3200" dirty="0"/>
              <a:t>regulates …</a:t>
            </a:r>
          </a:p>
          <a:p>
            <a:endParaRPr lang="en-US" sz="3200" dirty="0"/>
          </a:p>
          <a:p>
            <a:r>
              <a:rPr lang="en-US" sz="3200" dirty="0"/>
              <a:t>Each term in the ontology has a logical definition</a:t>
            </a:r>
          </a:p>
        </p:txBody>
      </p:sp>
    </p:spTree>
    <p:extLst>
      <p:ext uri="{BB962C8B-B14F-4D97-AF65-F5344CB8AC3E}">
        <p14:creationId xmlns:p14="http://schemas.microsoft.com/office/powerpoint/2010/main" val="74574569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Title 1"/>
          <p:cNvSpPr>
            <a:spLocks noGrp="1"/>
          </p:cNvSpPr>
          <p:nvPr>
            <p:ph type="title"/>
          </p:nvPr>
        </p:nvSpPr>
        <p:spPr>
          <a:xfrm>
            <a:off x="673768" y="0"/>
            <a:ext cx="10908632" cy="1524000"/>
          </a:xfrm>
        </p:spPr>
        <p:txBody>
          <a:bodyPr/>
          <a:lstStyle/>
          <a:p>
            <a:pPr eaLnBrk="1" hangingPunct="1"/>
            <a:r>
              <a:rPr lang="en-US" altLang="en-US" sz="3600" b="1" dirty="0"/>
              <a:t>GO provides a controlled system of terms for use in tagging experimental data</a:t>
            </a:r>
          </a:p>
        </p:txBody>
      </p:sp>
      <p:sp>
        <p:nvSpPr>
          <p:cNvPr id="162819" name="Content Placeholder 2"/>
          <p:cNvSpPr>
            <a:spLocks noGrp="1"/>
          </p:cNvSpPr>
          <p:nvPr>
            <p:ph sz="half" idx="1"/>
          </p:nvPr>
        </p:nvSpPr>
        <p:spPr>
          <a:xfrm>
            <a:off x="1981200" y="2387601"/>
            <a:ext cx="7772400" cy="3687763"/>
          </a:xfrm>
        </p:spPr>
        <p:txBody>
          <a:bodyPr/>
          <a:lstStyle/>
          <a:p>
            <a:pPr eaLnBrk="1" hangingPunct="1"/>
            <a:r>
              <a:rPr lang="en-US" altLang="en-US" sz="4000" dirty="0"/>
              <a:t>multi-species, multi-disciplinary, open source </a:t>
            </a:r>
          </a:p>
          <a:p>
            <a:pPr eaLnBrk="1" hangingPunct="1"/>
            <a:endParaRPr lang="en-US" altLang="en-US" sz="1000" dirty="0"/>
          </a:p>
          <a:p>
            <a:pPr eaLnBrk="1" hangingPunct="1"/>
            <a:endParaRPr lang="en-US" altLang="en-US" sz="700" dirty="0"/>
          </a:p>
          <a:p>
            <a:pPr eaLnBrk="1" hangingPunct="1"/>
            <a:endParaRPr lang="en-US" altLang="en-US" sz="700" dirty="0"/>
          </a:p>
          <a:p>
            <a:pPr eaLnBrk="1" hangingPunct="1"/>
            <a:r>
              <a:rPr lang="en-US" altLang="en-US" sz="4000" dirty="0"/>
              <a:t>compare: use of kilograms, meters, seconds …  in formulating experimental results</a:t>
            </a:r>
          </a:p>
        </p:txBody>
      </p:sp>
      <p:sp>
        <p:nvSpPr>
          <p:cNvPr id="18436"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12BB53F-F892-4DBC-9453-8C6FA9B9528E}" type="slidenum">
              <a:rPr kumimoji="0" lang="en-US" sz="1200" b="0" i="0" u="none" strike="noStrike" kern="1200" cap="none" spc="0" normalizeH="0" baseline="0" noProof="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4798484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Canadian Falls</a:t>
            </a:r>
          </a:p>
        </p:txBody>
      </p:sp>
      <p:sp>
        <p:nvSpPr>
          <p:cNvPr id="4" name="Slide Number Placeholder 3"/>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41619B91-3B00-4AC3-B86D-152179105FC4}" type="slidenum">
              <a:rPr kumimoji="0" lang="en-US"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3</a:t>
            </a:fld>
            <a:endParaRPr kumimoji="0" lang="en-US"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Arial" panose="020B0604020202020204" pitchFamily="34" charset="0"/>
            </a:endParaRPr>
          </a:p>
        </p:txBody>
      </p:sp>
      <p:pic>
        <p:nvPicPr>
          <p:cNvPr id="112642" name="Picture 2" descr="http://images.boomsbeat.com/data/images/full/863/21-jpg.jp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981200" y="1066800"/>
            <a:ext cx="7848600" cy="51739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671279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2"/>
          <p:cNvSpPr>
            <a:spLocks noGrp="1" noChangeArrowheads="1"/>
          </p:cNvSpPr>
          <p:nvPr>
            <p:ph type="title"/>
          </p:nvPr>
        </p:nvSpPr>
        <p:spPr>
          <a:xfrm>
            <a:off x="1752600" y="381000"/>
            <a:ext cx="8915400" cy="1524000"/>
          </a:xfrm>
        </p:spPr>
        <p:txBody>
          <a:bodyPr/>
          <a:lstStyle/>
          <a:p>
            <a:pPr algn="l" eaLnBrk="1" hangingPunct="1"/>
            <a:r>
              <a:rPr lang="en-US" altLang="en-US" sz="4800" dirty="0"/>
              <a:t>GO coverage</a:t>
            </a:r>
          </a:p>
        </p:txBody>
      </p:sp>
      <p:sp>
        <p:nvSpPr>
          <p:cNvPr id="48131" name="Rectangle 3"/>
          <p:cNvSpPr>
            <a:spLocks noGrp="1" noChangeArrowheads="1"/>
          </p:cNvSpPr>
          <p:nvPr>
            <p:ph idx="1"/>
          </p:nvPr>
        </p:nvSpPr>
        <p:spPr>
          <a:xfrm>
            <a:off x="1524000" y="1883229"/>
            <a:ext cx="8915400" cy="4114800"/>
          </a:xfrm>
        </p:spPr>
        <p:txBody>
          <a:bodyPr/>
          <a:lstStyle/>
          <a:p>
            <a:pPr indent="0" eaLnBrk="1" hangingPunct="1">
              <a:buNone/>
              <a:defRPr/>
            </a:pPr>
            <a:r>
              <a:rPr lang="en-US" dirty="0"/>
              <a:t>generic biological entities of three sorts:</a:t>
            </a:r>
            <a:endParaRPr lang="en-GB" sz="2400" dirty="0"/>
          </a:p>
          <a:p>
            <a:pPr marL="1249363" lvl="1" eaLnBrk="1" hangingPunct="1">
              <a:buFont typeface="Arial" charset="0"/>
              <a:buChar char="–"/>
              <a:defRPr/>
            </a:pPr>
            <a:r>
              <a:rPr lang="en-US" sz="3200" dirty="0"/>
              <a:t>cellular components</a:t>
            </a:r>
          </a:p>
          <a:p>
            <a:pPr marL="1249363" lvl="1" eaLnBrk="1" hangingPunct="1">
              <a:buFont typeface="Arial" charset="0"/>
              <a:buChar char="–"/>
              <a:defRPr/>
            </a:pPr>
            <a:r>
              <a:rPr lang="en-US" sz="3200" dirty="0"/>
              <a:t>molecular functions</a:t>
            </a:r>
          </a:p>
          <a:p>
            <a:pPr marL="1249363" lvl="1" eaLnBrk="1" hangingPunct="1">
              <a:buFont typeface="Arial" charset="0"/>
              <a:buChar char="–"/>
              <a:defRPr/>
            </a:pPr>
            <a:r>
              <a:rPr lang="en-US" sz="3200" dirty="0"/>
              <a:t>biological processes</a:t>
            </a:r>
          </a:p>
          <a:p>
            <a:pPr lvl="1" eaLnBrk="1" hangingPunct="1">
              <a:buFont typeface="Arial" charset="0"/>
              <a:buChar char="–"/>
              <a:defRPr/>
            </a:pPr>
            <a:endParaRPr lang="en-US" sz="500" dirty="0"/>
          </a:p>
          <a:p>
            <a:pPr marL="285750" lvl="1" eaLnBrk="1" hangingPunct="1">
              <a:buNone/>
              <a:defRPr/>
            </a:pPr>
            <a:r>
              <a:rPr lang="en-US" sz="3200" dirty="0"/>
              <a:t>	GO does not provide representations of diseases, symptoms, anatomy, pathways, …</a:t>
            </a:r>
          </a:p>
        </p:txBody>
      </p:sp>
      <p:sp>
        <p:nvSpPr>
          <p:cNvPr id="31748"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167C00-D143-4F33-B03A-79888E5D15EB}" type="slidenum">
              <a:rPr kumimoji="0" lang="en-US" sz="1200" b="0" i="0" u="none" strike="noStrike" kern="1200" cap="none" spc="0" normalizeH="0" baseline="0" noProof="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26490445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Line 2"/>
          <p:cNvSpPr>
            <a:spLocks noChangeShapeType="1"/>
          </p:cNvSpPr>
          <p:nvPr/>
        </p:nvSpPr>
        <p:spPr bwMode="auto">
          <a:xfrm>
            <a:off x="3943350" y="2273300"/>
            <a:ext cx="0" cy="0"/>
          </a:xfrm>
          <a:prstGeom prst="line">
            <a:avLst/>
          </a:prstGeom>
          <a:noFill/>
          <a:ln w="12700" cap="rnd">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n-ea"/>
              <a:cs typeface="Arial" pitchFamily="34" charset="0"/>
            </a:endParaRPr>
          </a:p>
        </p:txBody>
      </p:sp>
      <p:sp>
        <p:nvSpPr>
          <p:cNvPr id="188419" name="Line 3"/>
          <p:cNvSpPr>
            <a:spLocks noChangeShapeType="1"/>
          </p:cNvSpPr>
          <p:nvPr/>
        </p:nvSpPr>
        <p:spPr bwMode="auto">
          <a:xfrm>
            <a:off x="3943350" y="2273300"/>
            <a:ext cx="0" cy="0"/>
          </a:xfrm>
          <a:prstGeom prst="line">
            <a:avLst/>
          </a:prstGeom>
          <a:noFill/>
          <a:ln w="12700" cap="rnd">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n-ea"/>
              <a:cs typeface="Arial" pitchFamily="34" charset="0"/>
            </a:endParaRPr>
          </a:p>
        </p:txBody>
      </p:sp>
      <p:graphicFrame>
        <p:nvGraphicFramePr>
          <p:cNvPr id="472109" name="Group 45"/>
          <p:cNvGraphicFramePr>
            <a:graphicFrameLocks noGrp="1"/>
          </p:cNvGraphicFramePr>
          <p:nvPr/>
        </p:nvGraphicFramePr>
        <p:xfrm>
          <a:off x="1828800" y="304801"/>
          <a:ext cx="8534400" cy="5181601"/>
        </p:xfrm>
        <a:graphic>
          <a:graphicData uri="http://schemas.openxmlformats.org/drawingml/2006/table">
            <a:tbl>
              <a:tblPr/>
              <a:tblGrid>
                <a:gridCol w="1908175">
                  <a:extLst>
                    <a:ext uri="{9D8B030D-6E8A-4147-A177-3AD203B41FA5}">
                      <a16:colId xmlns:a16="http://schemas.microsoft.com/office/drawing/2014/main" val="20000"/>
                    </a:ext>
                  </a:extLst>
                </a:gridCol>
                <a:gridCol w="1216025">
                  <a:extLst>
                    <a:ext uri="{9D8B030D-6E8A-4147-A177-3AD203B41FA5}">
                      <a16:colId xmlns:a16="http://schemas.microsoft.com/office/drawing/2014/main" val="20001"/>
                    </a:ext>
                  </a:extLst>
                </a:gridCol>
                <a:gridCol w="1143000">
                  <a:extLst>
                    <a:ext uri="{9D8B030D-6E8A-4147-A177-3AD203B41FA5}">
                      <a16:colId xmlns:a16="http://schemas.microsoft.com/office/drawing/2014/main" val="20002"/>
                    </a:ext>
                  </a:extLst>
                </a:gridCol>
                <a:gridCol w="1295400">
                  <a:extLst>
                    <a:ext uri="{9D8B030D-6E8A-4147-A177-3AD203B41FA5}">
                      <a16:colId xmlns:a16="http://schemas.microsoft.com/office/drawing/2014/main" val="20003"/>
                    </a:ext>
                  </a:extLst>
                </a:gridCol>
                <a:gridCol w="1300163">
                  <a:extLst>
                    <a:ext uri="{9D8B030D-6E8A-4147-A177-3AD203B41FA5}">
                      <a16:colId xmlns:a16="http://schemas.microsoft.com/office/drawing/2014/main" val="20004"/>
                    </a:ext>
                  </a:extLst>
                </a:gridCol>
                <a:gridCol w="1671637">
                  <a:extLst>
                    <a:ext uri="{9D8B030D-6E8A-4147-A177-3AD203B41FA5}">
                      <a16:colId xmlns:a16="http://schemas.microsoft.com/office/drawing/2014/main" val="20005"/>
                    </a:ext>
                  </a:extLst>
                </a:gridCol>
              </a:tblGrid>
              <a:tr h="727075">
                <a:tc rowSpan="2">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dirty="0">
                          <a:ln>
                            <a:noFill/>
                          </a:ln>
                          <a:solidFill>
                            <a:schemeClr val="tx1"/>
                          </a:solidFill>
                          <a:effectLst/>
                          <a:latin typeface="Palatino Linotype" pitchFamily="18" charset="0"/>
                          <a:cs typeface="Arial" charset="0"/>
                        </a:rPr>
                        <a:t>                     </a:t>
                      </a:r>
                      <a:r>
                        <a:rPr kumimoji="0" lang="en-US" sz="1600" b="0" i="0" u="none" strike="noStrike" cap="none" normalizeH="0" baseline="0" dirty="0">
                          <a:ln>
                            <a:noFill/>
                          </a:ln>
                          <a:solidFill>
                            <a:schemeClr val="tx1"/>
                          </a:solidFill>
                          <a:effectLst/>
                          <a:latin typeface="Palatino Linotype" pitchFamily="18" charset="0"/>
                          <a:cs typeface="Arial" charset="0"/>
                        </a:rPr>
                        <a:t>RELATION</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Arial" charset="0"/>
                        </a:rPr>
                        <a:t>                TO TIME </a:t>
                      </a: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dirty="0">
                          <a:ln>
                            <a:noFill/>
                          </a:ln>
                          <a:solidFill>
                            <a:schemeClr val="tx1"/>
                          </a:solidFill>
                          <a:effectLst/>
                          <a:latin typeface="Palatino Linotype" pitchFamily="18" charset="0"/>
                          <a:cs typeface="Arial" charset="0"/>
                        </a:rPr>
                        <a:t> </a:t>
                      </a:r>
                      <a:endParaRPr kumimoji="0" lang="en-US" sz="1600" b="1" i="0" u="none" strike="noStrike" cap="none" normalizeH="0" baseline="0" dirty="0">
                        <a:ln>
                          <a:noFill/>
                        </a:ln>
                        <a:solidFill>
                          <a:schemeClr val="tx1"/>
                        </a:solidFill>
                        <a:effectLst/>
                        <a:latin typeface="Palatino Linotype" pitchFamily="18"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Arial" charset="0"/>
                        </a:rPr>
                        <a:t> GRANULARITY</a:t>
                      </a:r>
                      <a:endParaRPr kumimoji="0" lang="en-US" sz="1600" b="1"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28575"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28575"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gridSpan="4">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Arial" charset="0"/>
                        </a:rPr>
                        <a:t>CONTINUANT</a:t>
                      </a:r>
                      <a:endParaRPr kumimoji="0" lang="en-US" sz="1600" b="1"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28575"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Arial" charset="0"/>
                        </a:rPr>
                        <a:t>OCCURRENT</a:t>
                      </a:r>
                      <a:endParaRPr kumimoji="0" lang="en-US" sz="1600" b="1" i="0" u="none" strike="noStrike" cap="none" normalizeH="0" baseline="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28575" cap="flat" cmpd="sng" algn="ctr">
                      <a:solidFill>
                        <a:srgbClr val="CC3300"/>
                      </a:solidFill>
                      <a:prstDash val="solid"/>
                      <a:round/>
                      <a:headEnd type="none" w="med" len="med"/>
                      <a:tailEnd type="none" w="med" len="med"/>
                    </a:lnR>
                    <a:lnT w="28575"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846138">
                <a:tc vMerge="1">
                  <a:txBody>
                    <a:bodyPr/>
                    <a:lstStyle/>
                    <a:p>
                      <a:endParaRPr lang="en-US"/>
                    </a:p>
                  </a:txBody>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Arial" charset="0"/>
                        </a:rPr>
                        <a:t>INDEPENDENT</a:t>
                      </a:r>
                      <a:endParaRPr kumimoji="0" lang="en-US" sz="1600" b="1"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hMerge="1">
                  <a:txBody>
                    <a:bodyPr/>
                    <a:lstStyle/>
                    <a:p>
                      <a:endParaRPr lang="en-US"/>
                    </a:p>
                  </a:txBody>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Arial" charset="0"/>
                        </a:rPr>
                        <a:t>DEPENDENT</a:t>
                      </a:r>
                      <a:endParaRPr kumimoji="0" lang="en-US" sz="1600" b="1"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hMerge="1">
                  <a:txBody>
                    <a:bodyPr/>
                    <a:lstStyle/>
                    <a:p>
                      <a:endParaRPr lang="en-US"/>
                    </a:p>
                  </a:txBody>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a:ln>
                          <a:noFill/>
                        </a:ln>
                        <a:solidFill>
                          <a:schemeClr val="tx1"/>
                        </a:solidFill>
                        <a:effectLst/>
                        <a:latin typeface="Palatino Linotype" pitchFamily="18" charset="0"/>
                      </a:endParaRPr>
                    </a:p>
                  </a:txBody>
                  <a:tcPr marL="0" marR="0" anchor="ctr" horzOverflow="overflow">
                    <a:lnL w="12700" cap="flat" cmpd="sng" algn="ctr">
                      <a:solidFill>
                        <a:srgbClr val="CC3300"/>
                      </a:solidFill>
                      <a:prstDash val="solid"/>
                      <a:round/>
                      <a:headEnd type="none" w="med" len="med"/>
                      <a:tailEnd type="none" w="med" len="med"/>
                    </a:lnL>
                    <a:lnR w="28575"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525588">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Arial" charset="0"/>
                        </a:rPr>
                        <a:t>ORGAN AND</a:t>
                      </a:r>
                      <a:endParaRPr kumimoji="0" lang="en-US" sz="1600" b="1" i="0" u="none" strike="noStrike" cap="none" normalizeH="0" baseline="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Arial" charset="0"/>
                        </a:rPr>
                        <a:t>ORGANISM</a:t>
                      </a:r>
                      <a:endParaRPr kumimoji="0" lang="en-US" sz="1600" b="1" i="0" u="none" strike="noStrike" cap="none" normalizeH="0" baseline="0">
                        <a:ln>
                          <a:noFill/>
                        </a:ln>
                        <a:solidFill>
                          <a:schemeClr val="tx1"/>
                        </a:solidFill>
                        <a:effectLst/>
                        <a:latin typeface="Palatino Linotype" pitchFamily="18" charset="0"/>
                        <a:cs typeface="Arial" charset="0"/>
                      </a:endParaRPr>
                    </a:p>
                  </a:txBody>
                  <a:tcPr marL="0" marR="0" anchor="ctr" horzOverflow="overflow">
                    <a:lnL w="28575"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Organism</a:t>
                      </a:r>
                      <a:endParaRPr kumimoji="0" lang="en-US" sz="1600" b="1"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(NCBI</a:t>
                      </a:r>
                      <a:endParaRPr kumimoji="0" lang="en-US" sz="1600" b="1"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Taxonomy)</a:t>
                      </a:r>
                      <a:endParaRPr kumimoji="0" lang="en-US" sz="1600" b="1"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Anatomical Entity</a:t>
                      </a:r>
                      <a:endParaRPr kumimoji="0" lang="en-US" sz="1600" b="0"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(FMA, CARO)</a:t>
                      </a:r>
                      <a:endParaRPr kumimoji="0" lang="en-US" sz="1600" b="1"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Times New Roman" pitchFamily="18" charset="0"/>
                        </a:rPr>
                        <a:t>Organ</a:t>
                      </a:r>
                      <a:endParaRPr kumimoji="0" lang="en-US" sz="1600" b="1" i="0" u="none" strike="noStrike" cap="none" normalizeH="0" baseline="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Times New Roman" pitchFamily="18" charset="0"/>
                        </a:rPr>
                        <a:t>Function</a:t>
                      </a:r>
                      <a:endParaRPr kumimoji="0" lang="en-US" sz="1600" b="1" i="0" u="none" strike="noStrike" cap="none" normalizeH="0" baseline="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Times New Roman" pitchFamily="18" charset="0"/>
                        </a:rPr>
                        <a:t>(FMP, CPRO)</a:t>
                      </a:r>
                      <a:endParaRPr kumimoji="0" lang="en-US" sz="1600" b="1" i="0" u="none" strike="noStrike" cap="none" normalizeH="0" baseline="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row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Times New Roman" pitchFamily="18" charset="0"/>
                        </a:rPr>
                        <a:t>Phenotypic Quality</a:t>
                      </a:r>
                      <a:br>
                        <a:rPr kumimoji="0" lang="en-US" sz="1600" b="0" i="0" u="none" strike="noStrike" cap="none" normalizeH="0" baseline="0">
                          <a:ln>
                            <a:noFill/>
                          </a:ln>
                          <a:solidFill>
                            <a:schemeClr val="tx1"/>
                          </a:solidFill>
                          <a:effectLst/>
                          <a:latin typeface="Palatino Linotype" pitchFamily="18" charset="0"/>
                          <a:cs typeface="Times New Roman" pitchFamily="18" charset="0"/>
                        </a:rPr>
                      </a:br>
                      <a:r>
                        <a:rPr kumimoji="0" lang="en-US" sz="1600" b="0" i="0" u="none" strike="noStrike" cap="none" normalizeH="0" baseline="0">
                          <a:ln>
                            <a:noFill/>
                          </a:ln>
                          <a:solidFill>
                            <a:schemeClr val="tx1"/>
                          </a:solidFill>
                          <a:effectLst/>
                          <a:latin typeface="Palatino Linotype" pitchFamily="18" charset="0"/>
                          <a:cs typeface="Times New Roman" pitchFamily="18" charset="0"/>
                        </a:rPr>
                        <a:t>(PaTO)</a:t>
                      </a:r>
                      <a:endParaRPr kumimoji="0" lang="en-US" sz="1600" b="0" i="0" u="none" strike="noStrike" cap="none" normalizeH="0" baseline="0">
                        <a:ln>
                          <a:noFill/>
                        </a:ln>
                        <a:solidFill>
                          <a:schemeClr val="tx1"/>
                        </a:solidFill>
                        <a:effectLst/>
                        <a:latin typeface="Palatino Linotype" pitchFamily="18"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row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a:ln>
                            <a:noFill/>
                          </a:ln>
                          <a:solidFill>
                            <a:schemeClr val="tx1"/>
                          </a:solidFill>
                          <a:effectLst/>
                          <a:latin typeface="Palatino Linotype" pitchFamily="18" charset="0"/>
                          <a:cs typeface="Times New Roman" pitchFamily="18" charset="0"/>
                        </a:rPr>
                        <a:t>Biological Process</a:t>
                      </a:r>
                      <a:endParaRPr kumimoji="0" lang="en-US" sz="1600" b="1"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(GO)</a:t>
                      </a:r>
                      <a:endParaRPr kumimoji="0" lang="en-US" sz="1600" b="1"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28575"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solidFill>
                      <a:srgbClr val="FFFF00"/>
                    </a:solidFill>
                  </a:tcPr>
                </a:tc>
                <a:extLst>
                  <a:ext uri="{0D108BD9-81ED-4DB2-BD59-A6C34878D82A}">
                    <a16:rowId xmlns:a16="http://schemas.microsoft.com/office/drawing/2014/main" val="10002"/>
                  </a:ext>
                </a:extLst>
              </a:tr>
              <a:tr h="104140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Arial" charset="0"/>
                        </a:rPr>
                        <a:t>CELL AND CELLULAR COMPONENT</a:t>
                      </a:r>
                      <a:endParaRPr kumimoji="0" lang="en-US" sz="1600" b="1" i="0" u="none" strike="noStrike" cap="none" normalizeH="0" baseline="0">
                        <a:ln>
                          <a:noFill/>
                        </a:ln>
                        <a:solidFill>
                          <a:schemeClr val="tx1"/>
                        </a:solidFill>
                        <a:effectLst/>
                        <a:latin typeface="Palatino Linotype" pitchFamily="18" charset="0"/>
                        <a:cs typeface="Arial" charset="0"/>
                      </a:endParaRPr>
                    </a:p>
                  </a:txBody>
                  <a:tcPr marL="0" marR="0" anchor="ctr" horzOverflow="overflow">
                    <a:lnL w="28575"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Times New Roman" pitchFamily="18" charset="0"/>
                        </a:rPr>
                        <a:t>Cell</a:t>
                      </a:r>
                      <a:endParaRPr kumimoji="0" lang="en-US" sz="1600" b="1" i="0" u="none" strike="noStrike" cap="none" normalizeH="0" baseline="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Times New Roman" pitchFamily="18" charset="0"/>
                        </a:rPr>
                        <a:t>(CL)</a:t>
                      </a:r>
                      <a:endParaRPr kumimoji="0" lang="en-US" sz="1600" b="1" i="0" u="none" strike="noStrike" cap="none" normalizeH="0" baseline="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a:ln>
                            <a:noFill/>
                          </a:ln>
                          <a:solidFill>
                            <a:schemeClr val="tx1"/>
                          </a:solidFill>
                          <a:effectLst/>
                          <a:latin typeface="Palatino Linotype" pitchFamily="18" charset="0"/>
                          <a:cs typeface="Times New Roman" pitchFamily="18" charset="0"/>
                        </a:rPr>
                        <a:t>Cellular Component</a:t>
                      </a:r>
                      <a:endParaRPr kumimoji="0" lang="en-US" sz="1600" b="1"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(FMA, GO)</a:t>
                      </a:r>
                      <a:endParaRPr kumimoji="0" lang="en-US" sz="1600" b="1"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solidFill>
                      <a:srgbClr val="FFFF00"/>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Cellular Function</a:t>
                      </a:r>
                      <a:endParaRPr kumimoji="0" lang="en-US" sz="1600" b="1"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(GO)</a:t>
                      </a:r>
                      <a:endParaRPr kumimoji="0" lang="en-US" sz="1600" b="1"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03"/>
                  </a:ext>
                </a:extLst>
              </a:tr>
              <a:tr h="104140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Arial" charset="0"/>
                        </a:rPr>
                        <a:t>MOLECULE</a:t>
                      </a:r>
                      <a:endParaRPr kumimoji="0" lang="en-US" sz="1600" b="1" i="0" u="none" strike="noStrike" cap="none" normalizeH="0" baseline="0">
                        <a:ln>
                          <a:noFill/>
                        </a:ln>
                        <a:solidFill>
                          <a:schemeClr val="tx1"/>
                        </a:solidFill>
                        <a:effectLst/>
                        <a:latin typeface="Palatino Linotype" pitchFamily="18" charset="0"/>
                        <a:cs typeface="Arial" charset="0"/>
                      </a:endParaRPr>
                    </a:p>
                  </a:txBody>
                  <a:tcPr marL="0" marR="0" anchor="ctr" horzOverflow="overflow">
                    <a:lnL w="28575"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a:noFill/>
                    </a:lnTlToBr>
                    <a:lnBlToTr>
                      <a:noFill/>
                    </a:lnBlToTr>
                    <a:noFill/>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Times New Roman" pitchFamily="18" charset="0"/>
                        </a:rPr>
                        <a:t>Molecule</a:t>
                      </a:r>
                      <a:endParaRPr kumimoji="0" lang="en-US" sz="1600" b="1" i="0" u="none" strike="noStrike" cap="none" normalizeH="0" baseline="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Times New Roman" pitchFamily="18" charset="0"/>
                        </a:rPr>
                        <a:t>(ChEBI, SO,</a:t>
                      </a:r>
                      <a:endParaRPr kumimoji="0" lang="en-US" sz="1600" b="1" i="0" u="none" strike="noStrike" cap="none" normalizeH="0" baseline="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Times New Roman" pitchFamily="18" charset="0"/>
                        </a:rPr>
                        <a:t>RnaO, PrO)</a:t>
                      </a:r>
                      <a:endParaRPr kumimoji="0" lang="en-US" sz="1600" b="1" i="0" u="none" strike="noStrike" cap="none" normalizeH="0" baseline="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a:noFill/>
                    </a:lnTlToBr>
                    <a:lnBlToTr>
                      <a:noFill/>
                    </a:lnBlToTr>
                    <a:noFill/>
                  </a:tcPr>
                </a:tc>
                <a:tc hMerge="1">
                  <a:txBody>
                    <a:bodyPr/>
                    <a:lstStyle/>
                    <a:p>
                      <a:endParaRPr lang="en-US"/>
                    </a:p>
                  </a:txBody>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a:ln>
                            <a:noFill/>
                          </a:ln>
                          <a:solidFill>
                            <a:schemeClr val="tx1"/>
                          </a:solidFill>
                          <a:effectLst/>
                          <a:latin typeface="Palatino Linotype" pitchFamily="18" charset="0"/>
                          <a:cs typeface="Times New Roman" pitchFamily="18" charset="0"/>
                        </a:rPr>
                        <a:t>Molecular Function</a:t>
                      </a:r>
                      <a:endParaRPr kumimoji="0" lang="en-US" sz="1600" b="1"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(GO)</a:t>
                      </a:r>
                      <a:endParaRPr kumimoji="0" lang="en-US" sz="1600" b="1"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a:noFill/>
                    </a:lnTlToBr>
                    <a:lnBlToTr>
                      <a:noFill/>
                    </a:lnBlToTr>
                    <a:solidFill>
                      <a:srgbClr val="FFFF00"/>
                    </a:solidFill>
                  </a:tcPr>
                </a:tc>
                <a:tc hMerge="1">
                  <a:txBody>
                    <a:bodyPr/>
                    <a:lstStyle/>
                    <a:p>
                      <a:endParaRPr lang="en-US"/>
                    </a:p>
                  </a:txBody>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Molecular Process</a:t>
                      </a:r>
                      <a:endParaRPr kumimoji="0" lang="en-US" sz="1600" b="1"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(GO)</a:t>
                      </a:r>
                      <a:endParaRPr kumimoji="0" lang="en-US" sz="1600" b="1"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28575"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188454" name="Line 40"/>
          <p:cNvSpPr>
            <a:spLocks noChangeShapeType="1"/>
          </p:cNvSpPr>
          <p:nvPr/>
        </p:nvSpPr>
        <p:spPr bwMode="auto">
          <a:xfrm>
            <a:off x="1841500" y="330200"/>
            <a:ext cx="1905000" cy="1524000"/>
          </a:xfrm>
          <a:prstGeom prst="line">
            <a:avLst/>
          </a:prstGeom>
          <a:noFill/>
          <a:ln w="12700">
            <a:solidFill>
              <a:srgbClr val="CC33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n-ea"/>
              <a:cs typeface="Arial" pitchFamily="34" charset="0"/>
            </a:endParaRPr>
          </a:p>
        </p:txBody>
      </p:sp>
      <p:sp>
        <p:nvSpPr>
          <p:cNvPr id="188455" name="Text Box 41"/>
          <p:cNvSpPr txBox="1">
            <a:spLocks noChangeArrowheads="1"/>
          </p:cNvSpPr>
          <p:nvPr/>
        </p:nvSpPr>
        <p:spPr bwMode="auto">
          <a:xfrm>
            <a:off x="1524000" y="5781676"/>
            <a:ext cx="9144000" cy="10763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marL="0" marR="0" lvl="0" indent="0" algn="ctr" defTabSz="914400" rtl="0" eaLnBrk="1" fontAlgn="base" latinLnBrk="0" hangingPunct="1">
              <a:lnSpc>
                <a:spcPct val="90000"/>
              </a:lnSpc>
              <a:spcBef>
                <a:spcPct val="20000"/>
              </a:spcBef>
              <a:spcAft>
                <a:spcPct val="0"/>
              </a:spcAft>
              <a:buClrTx/>
              <a:buSzTx/>
              <a:buFont typeface="Arial" pitchFamily="34" charset="0"/>
              <a:buNone/>
              <a:tabLst/>
              <a:defRPr/>
            </a:pPr>
            <a:r>
              <a:rPr kumimoji="0" lang="en-US" altLang="en-US" sz="3000" b="0" i="0" u="none" strike="noStrike" kern="1200" cap="none" spc="0" normalizeH="0" baseline="0" noProof="0" dirty="0">
                <a:ln>
                  <a:noFill/>
                </a:ln>
                <a:solidFill>
                  <a:srgbClr val="000000"/>
                </a:solidFill>
                <a:effectLst/>
                <a:uLnTx/>
                <a:uFillTx/>
                <a:latin typeface="Arial" pitchFamily="34" charset="0"/>
                <a:ea typeface="+mn-ea"/>
                <a:cs typeface="Arial" pitchFamily="34" charset="0"/>
              </a:rPr>
              <a:t>Original OBO Foundry ontologies </a:t>
            </a:r>
          </a:p>
          <a:p>
            <a:pPr marL="0" marR="0" lvl="0" indent="0" algn="ctr" defTabSz="914400" rtl="0" eaLnBrk="1" fontAlgn="base" latinLnBrk="0" hangingPunct="1">
              <a:lnSpc>
                <a:spcPct val="90000"/>
              </a:lnSpc>
              <a:spcBef>
                <a:spcPct val="20000"/>
              </a:spcBef>
              <a:spcAft>
                <a:spcPct val="0"/>
              </a:spcAft>
              <a:buClrTx/>
              <a:buSzTx/>
              <a:buFont typeface="Arial" pitchFamily="34" charset="0"/>
              <a:buNone/>
              <a:tabLst/>
              <a:defRPr/>
            </a:pPr>
            <a:r>
              <a:rPr kumimoji="0" lang="en-US" altLang="en-US" sz="2400" b="0" i="0" u="none" strike="noStrike" kern="1200" cap="none" spc="0" normalizeH="0" baseline="0" noProof="0" dirty="0">
                <a:ln>
                  <a:noFill/>
                </a:ln>
                <a:solidFill>
                  <a:srgbClr val="000000"/>
                </a:solidFill>
                <a:effectLst/>
                <a:uLnTx/>
                <a:uFillTx/>
                <a:latin typeface="Arial" pitchFamily="34" charset="0"/>
                <a:ea typeface="+mn-ea"/>
                <a:cs typeface="Arial" pitchFamily="34" charset="0"/>
              </a:rPr>
              <a:t>(Gene Ontology in yellow)</a:t>
            </a:r>
          </a:p>
        </p:txBody>
      </p:sp>
      <p:sp>
        <p:nvSpPr>
          <p:cNvPr id="38952" name="Slide Number Placeholder 8"/>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A576932-11C4-4B2F-A1DA-DE4E5954C495}" type="slidenum">
              <a:rPr kumimoji="0" lang="en-US" sz="1200" b="0" i="0" u="none" strike="noStrike" kern="1200" cap="none" spc="0" normalizeH="0" baseline="0" noProof="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539403873"/>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Title 1"/>
          <p:cNvSpPr>
            <a:spLocks noGrp="1"/>
          </p:cNvSpPr>
          <p:nvPr>
            <p:ph type="title"/>
          </p:nvPr>
        </p:nvSpPr>
        <p:spPr/>
        <p:txBody>
          <a:bodyPr/>
          <a:lstStyle/>
          <a:p>
            <a:endParaRPr lang="en-US" altLang="en-US"/>
          </a:p>
        </p:txBody>
      </p:sp>
      <p:sp>
        <p:nvSpPr>
          <p:cNvPr id="55299" name="Content Placeholder 2"/>
          <p:cNvSpPr>
            <a:spLocks noGrp="1"/>
          </p:cNvSpPr>
          <p:nvPr>
            <p:ph idx="1"/>
          </p:nvPr>
        </p:nvSpPr>
        <p:spPr/>
        <p:txBody>
          <a:bodyPr/>
          <a:lstStyle/>
          <a:p>
            <a:endParaRPr lang="en-US" altLang="en-US" dirty="0"/>
          </a:p>
        </p:txBody>
      </p:sp>
      <p:sp>
        <p:nvSpPr>
          <p:cNvPr id="55300" name="Slide Number Placeholder 3"/>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defRPr sz="3200">
                <a:solidFill>
                  <a:schemeClr val="tx1"/>
                </a:solidFill>
                <a:latin typeface="Arial" pitchFamily="34" charset="0"/>
              </a:defRPr>
            </a:lvl1pPr>
            <a:lvl2pPr marL="742950" indent="-285750">
              <a:spcBef>
                <a:spcPct val="20000"/>
              </a:spcBef>
              <a:defRPr sz="2800">
                <a:solidFill>
                  <a:schemeClr val="tx1"/>
                </a:solidFill>
                <a:latin typeface="Arial" pitchFamily="34" charset="0"/>
              </a:defRPr>
            </a:lvl2pPr>
            <a:lvl3pPr marL="1143000" indent="-228600">
              <a:spcBef>
                <a:spcPct val="20000"/>
              </a:spcBef>
              <a:buChar char="•"/>
              <a:defRPr sz="2400">
                <a:solidFill>
                  <a:schemeClr val="tx1"/>
                </a:solidFill>
                <a:latin typeface="Arial" pitchFamily="34" charset="0"/>
              </a:defRPr>
            </a:lvl3pPr>
            <a:lvl4pPr marL="1600200" indent="-228600">
              <a:spcBef>
                <a:spcPct val="20000"/>
              </a:spcBef>
              <a:buChar char="–"/>
              <a:defRPr sz="2000">
                <a:solidFill>
                  <a:schemeClr val="tx1"/>
                </a:solidFill>
                <a:latin typeface="Arial" pitchFamily="34" charset="0"/>
              </a:defRPr>
            </a:lvl4pPr>
            <a:lvl5pPr marL="2057400" indent="-22860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fld id="{0779ABBB-AB53-4984-8271-4AC518EC72BB}" type="slidenum">
              <a:rPr kumimoji="0" lang="en-US" altLang="en-US" sz="1400" b="0" i="0" u="none" strike="noStrike" kern="1200" cap="none" spc="0" normalizeH="0" baseline="0" noProof="0">
                <a:ln>
                  <a:noFill/>
                </a:ln>
                <a:solidFill>
                  <a:srgbClr val="000000"/>
                </a:solidFill>
                <a:effectLst/>
                <a:uLnTx/>
                <a:uFillTx/>
                <a:latin typeface="Arial" pitchFamily="34" charset="0"/>
                <a:ea typeface="+mn-ea"/>
                <a:cs typeface="+mn-cs"/>
              </a:rPr>
              <a:pPr marL="0" marR="0" lvl="0" indent="0" algn="ctr" defTabSz="914400" rtl="0" eaLnBrk="1" fontAlgn="auto" latinLnBrk="0" hangingPunct="1">
                <a:lnSpc>
                  <a:spcPct val="100000"/>
                </a:lnSpc>
                <a:spcBef>
                  <a:spcPct val="0"/>
                </a:spcBef>
                <a:spcAft>
                  <a:spcPts val="0"/>
                </a:spcAft>
                <a:buClrTx/>
                <a:buSzTx/>
                <a:buFontTx/>
                <a:buNone/>
                <a:tabLst/>
                <a:defRPr/>
              </a:pPr>
              <a:t>32</a:t>
            </a:fld>
            <a:endParaRPr kumimoji="0" lang="en-US" altLang="en-US" sz="1400" b="0" i="0" u="none" strike="noStrike" kern="1200" cap="none" spc="0" normalizeH="0" baseline="0" noProof="0">
              <a:ln>
                <a:noFill/>
              </a:ln>
              <a:solidFill>
                <a:srgbClr val="000000"/>
              </a:solidFill>
              <a:effectLst/>
              <a:uLnTx/>
              <a:uFillTx/>
              <a:latin typeface="Arial" pitchFamily="34" charset="0"/>
              <a:ea typeface="+mn-ea"/>
              <a:cs typeface="+mn-cs"/>
            </a:endParaRPr>
          </a:p>
        </p:txBody>
      </p:sp>
      <p:grpSp>
        <p:nvGrpSpPr>
          <p:cNvPr id="2" name="Group 1"/>
          <p:cNvGrpSpPr/>
          <p:nvPr/>
        </p:nvGrpSpPr>
        <p:grpSpPr>
          <a:xfrm>
            <a:off x="1074821" y="-1"/>
            <a:ext cx="10090484" cy="6721477"/>
            <a:chOff x="1524001" y="0"/>
            <a:chExt cx="9143999" cy="5622926"/>
          </a:xfrm>
        </p:grpSpPr>
        <p:pic>
          <p:nvPicPr>
            <p:cNvPr id="55301" name="Picture 2"/>
            <p:cNvPicPr>
              <a:picLocks noChangeAspect="1" noChangeArrowheads="1"/>
            </p:cNvPicPr>
            <p:nvPr/>
          </p:nvPicPr>
          <p:blipFill>
            <a:blip r:embed="rId2">
              <a:extLst>
                <a:ext uri="{28A0092B-C50C-407E-A947-70E740481C1C}">
                  <a14:useLocalDpi xmlns:a14="http://schemas.microsoft.com/office/drawing/2010/main" val="0"/>
                </a:ext>
              </a:extLst>
            </a:blip>
            <a:srcRect l="20338" t="42142" r="27344" b="31561"/>
            <a:stretch>
              <a:fillRect/>
            </a:stretch>
          </p:blipFill>
          <p:spPr bwMode="auto">
            <a:xfrm>
              <a:off x="1612900" y="2209801"/>
              <a:ext cx="9055100" cy="341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302" name="Picture 2"/>
            <p:cNvPicPr>
              <a:picLocks noChangeAspect="1" noChangeArrowheads="1"/>
            </p:cNvPicPr>
            <p:nvPr/>
          </p:nvPicPr>
          <p:blipFill>
            <a:blip r:embed="rId2">
              <a:extLst>
                <a:ext uri="{28A0092B-C50C-407E-A947-70E740481C1C}">
                  <a14:useLocalDpi xmlns:a14="http://schemas.microsoft.com/office/drawing/2010/main" val="0"/>
                </a:ext>
              </a:extLst>
            </a:blip>
            <a:srcRect t="16667" r="27344" b="51901"/>
            <a:stretch>
              <a:fillRect/>
            </a:stretch>
          </p:blipFill>
          <p:spPr bwMode="auto">
            <a:xfrm>
              <a:off x="1524001" y="0"/>
              <a:ext cx="8983663" cy="291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423369710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Line 2"/>
          <p:cNvSpPr>
            <a:spLocks noChangeShapeType="1"/>
          </p:cNvSpPr>
          <p:nvPr/>
        </p:nvSpPr>
        <p:spPr bwMode="auto">
          <a:xfrm>
            <a:off x="3943350" y="2273300"/>
            <a:ext cx="0" cy="0"/>
          </a:xfrm>
          <a:prstGeom prst="line">
            <a:avLst/>
          </a:prstGeom>
          <a:noFill/>
          <a:ln w="12700" cap="rnd">
            <a:solidFill>
              <a:srgbClr val="00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prstClr val="black"/>
              </a:solidFill>
              <a:latin typeface="Arial" pitchFamily="34" charset="0"/>
              <a:cs typeface="Arial" pitchFamily="34" charset="0"/>
            </a:endParaRPr>
          </a:p>
        </p:txBody>
      </p:sp>
      <p:sp>
        <p:nvSpPr>
          <p:cNvPr id="120835" name="Line 3"/>
          <p:cNvSpPr>
            <a:spLocks noChangeShapeType="1"/>
          </p:cNvSpPr>
          <p:nvPr/>
        </p:nvSpPr>
        <p:spPr bwMode="auto">
          <a:xfrm>
            <a:off x="3943350" y="2273300"/>
            <a:ext cx="0" cy="0"/>
          </a:xfrm>
          <a:prstGeom prst="line">
            <a:avLst/>
          </a:prstGeom>
          <a:noFill/>
          <a:ln w="12700" cap="rnd">
            <a:solidFill>
              <a:srgbClr val="00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prstClr val="black"/>
              </a:solidFill>
              <a:latin typeface="Arial" pitchFamily="34" charset="0"/>
              <a:cs typeface="Arial" pitchFamily="34" charset="0"/>
            </a:endParaRPr>
          </a:p>
        </p:txBody>
      </p:sp>
      <p:graphicFrame>
        <p:nvGraphicFramePr>
          <p:cNvPr id="472109" name="Group 45"/>
          <p:cNvGraphicFramePr>
            <a:graphicFrameLocks noGrp="1"/>
          </p:cNvGraphicFramePr>
          <p:nvPr>
            <p:extLst>
              <p:ext uri="{D42A27DB-BD31-4B8C-83A1-F6EECF244321}">
                <p14:modId xmlns:p14="http://schemas.microsoft.com/office/powerpoint/2010/main" val="1769087283"/>
              </p:ext>
            </p:extLst>
          </p:nvPr>
        </p:nvGraphicFramePr>
        <p:xfrm>
          <a:off x="2133602" y="2590801"/>
          <a:ext cx="8432801" cy="3611619"/>
        </p:xfrm>
        <a:graphic>
          <a:graphicData uri="http://schemas.openxmlformats.org/drawingml/2006/table">
            <a:tbl>
              <a:tblPr/>
              <a:tblGrid>
                <a:gridCol w="1324003">
                  <a:extLst>
                    <a:ext uri="{9D8B030D-6E8A-4147-A177-3AD203B41FA5}">
                      <a16:colId xmlns:a16="http://schemas.microsoft.com/office/drawing/2014/main" val="20000"/>
                    </a:ext>
                  </a:extLst>
                </a:gridCol>
                <a:gridCol w="1271208">
                  <a:extLst>
                    <a:ext uri="{9D8B030D-6E8A-4147-A177-3AD203B41FA5}">
                      <a16:colId xmlns:a16="http://schemas.microsoft.com/office/drawing/2014/main" val="20001"/>
                    </a:ext>
                  </a:extLst>
                </a:gridCol>
                <a:gridCol w="1179642">
                  <a:extLst>
                    <a:ext uri="{9D8B030D-6E8A-4147-A177-3AD203B41FA5}">
                      <a16:colId xmlns:a16="http://schemas.microsoft.com/office/drawing/2014/main" val="20002"/>
                    </a:ext>
                  </a:extLst>
                </a:gridCol>
                <a:gridCol w="314571">
                  <a:extLst>
                    <a:ext uri="{9D8B030D-6E8A-4147-A177-3AD203B41FA5}">
                      <a16:colId xmlns:a16="http://schemas.microsoft.com/office/drawing/2014/main" val="20003"/>
                    </a:ext>
                  </a:extLst>
                </a:gridCol>
                <a:gridCol w="2516569">
                  <a:extLst>
                    <a:ext uri="{9D8B030D-6E8A-4147-A177-3AD203B41FA5}">
                      <a16:colId xmlns:a16="http://schemas.microsoft.com/office/drawing/2014/main" val="20004"/>
                    </a:ext>
                  </a:extLst>
                </a:gridCol>
                <a:gridCol w="1826808">
                  <a:extLst>
                    <a:ext uri="{9D8B030D-6E8A-4147-A177-3AD203B41FA5}">
                      <a16:colId xmlns:a16="http://schemas.microsoft.com/office/drawing/2014/main" val="20005"/>
                    </a:ext>
                  </a:extLst>
                </a:gridCol>
              </a:tblGrid>
              <a:tr h="914400">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Palatino Linotype" pitchFamily="18" charset="0"/>
                          <a:cs typeface="Arial" charset="0"/>
                        </a:rPr>
                        <a:t>Patient Demographics</a:t>
                      </a:r>
                    </a:p>
                  </a:txBody>
                  <a:tcPr marL="0" marR="0" marT="0" marB="45725"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solidFill>
                      <a:srgbClr val="FFFF00"/>
                    </a:solidFill>
                  </a:tcPr>
                </a:tc>
                <a:tc row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Palatino Linotype" pitchFamily="18" charset="0"/>
                        </a:rPr>
                        <a:t>Phenotype</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Palatino Linotype" pitchFamily="18" charset="0"/>
                        </a:rPr>
                        <a:t>(Disease, …)</a:t>
                      </a:r>
                    </a:p>
                  </a:txBody>
                  <a:tcPr marL="0" marR="0" marT="0" marB="45725"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solidFill>
                      <a:srgbClr val="FFC000"/>
                    </a:solidFill>
                  </a:tcPr>
                </a:tc>
                <a:tc row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Palatino Linotype" pitchFamily="18" charset="0"/>
                        </a:rPr>
                        <a:t>Disease processes</a:t>
                      </a:r>
                    </a:p>
                  </a:txBody>
                  <a:tcPr marL="0" marR="0" marT="0" marB="45725"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solidFill>
                      <a:srgbClr val="92D050"/>
                    </a:solidFill>
                  </a:tcPr>
                </a:tc>
                <a:tc rowSpan="4">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Palatino Linotype" pitchFamily="18" charset="0"/>
                      </a:endParaRPr>
                    </a:p>
                  </a:txBody>
                  <a:tcPr marL="0" marR="0" marT="0" marB="45725"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a:noFill/>
                    </a:lnTlToBr>
                    <a:lnBlToTr>
                      <a:noFill/>
                    </a:lnBlToTr>
                    <a:noFill/>
                  </a:tcPr>
                </a:tc>
                <a:tc rowSpan="4">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lang="en-US" sz="2400" dirty="0">
                          <a:latin typeface="Times New Roman" panose="02020603050405020304" pitchFamily="18" charset="0"/>
                          <a:cs typeface="Times New Roman" panose="02020603050405020304" pitchFamily="18" charset="0"/>
                        </a:rPr>
                        <a:t>Data</a:t>
                      </a:r>
                      <a:r>
                        <a:rPr lang="en-US" sz="2400" baseline="0" dirty="0">
                          <a:latin typeface="Times New Roman" panose="02020603050405020304" pitchFamily="18" charset="0"/>
                          <a:cs typeface="Times New Roman" panose="02020603050405020304" pitchFamily="18" charset="0"/>
                        </a:rPr>
                        <a:t> about all of these things </a:t>
                      </a:r>
                      <a:r>
                        <a:rPr lang="en-US" sz="2400" dirty="0">
                          <a:latin typeface="Times New Roman" panose="02020603050405020304" pitchFamily="18" charset="0"/>
                          <a:cs typeface="Times New Roman" panose="02020603050405020304" pitchFamily="18" charset="0"/>
                        </a:rPr>
                        <a:t>including</a:t>
                      </a:r>
                    </a:p>
                    <a:p>
                      <a:pPr marL="0" marR="0" lvl="0" indent="0" algn="ctr" defTabSz="914400" rtl="0" eaLnBrk="1" fontAlgn="base" latinLnBrk="0" hangingPunct="1">
                        <a:lnSpc>
                          <a:spcPct val="100000"/>
                        </a:lnSpc>
                        <a:spcBef>
                          <a:spcPct val="0"/>
                        </a:spcBef>
                        <a:spcAft>
                          <a:spcPct val="0"/>
                        </a:spcAft>
                        <a:buClrTx/>
                        <a:buSzTx/>
                        <a:buFontTx/>
                        <a:buNone/>
                        <a:tabLst/>
                      </a:pPr>
                      <a:r>
                        <a:rPr lang="en-US" sz="2400" dirty="0">
                          <a:latin typeface="Times New Roman" panose="02020603050405020304" pitchFamily="18" charset="0"/>
                          <a:cs typeface="Times New Roman" panose="02020603050405020304" pitchFamily="18" charset="0"/>
                        </a:rPr>
                        <a:t>image</a:t>
                      </a:r>
                      <a:r>
                        <a:rPr lang="en-US" sz="2400" baseline="0" dirty="0">
                          <a:latin typeface="Times New Roman" panose="02020603050405020304" pitchFamily="18" charset="0"/>
                          <a:cs typeface="Times New Roman" panose="02020603050405020304" pitchFamily="18" charset="0"/>
                        </a:rPr>
                        <a:t> data …</a:t>
                      </a:r>
                    </a:p>
                    <a:p>
                      <a:pPr marL="0" marR="0" lvl="0" indent="0" algn="ctr" defTabSz="914400" rtl="0" eaLnBrk="1" fontAlgn="base" latinLnBrk="0" hangingPunct="1">
                        <a:lnSpc>
                          <a:spcPct val="100000"/>
                        </a:lnSpc>
                        <a:spcBef>
                          <a:spcPct val="0"/>
                        </a:spcBef>
                        <a:spcAft>
                          <a:spcPct val="0"/>
                        </a:spcAft>
                        <a:buClrTx/>
                        <a:buSzTx/>
                        <a:buFontTx/>
                        <a:buNone/>
                        <a:tabLst/>
                      </a:pPr>
                      <a:r>
                        <a:rPr lang="en-US" sz="2400" baseline="0" dirty="0">
                          <a:latin typeface="Times New Roman" panose="02020603050405020304" pitchFamily="18" charset="0"/>
                          <a:cs typeface="Times New Roman" panose="02020603050405020304" pitchFamily="18" charset="0"/>
                        </a:rPr>
                        <a:t>Algorithms, software,</a:t>
                      </a:r>
                    </a:p>
                    <a:p>
                      <a:pPr marL="0" marR="0" lvl="0" indent="0" algn="ctr" defTabSz="914400" rtl="0" eaLnBrk="1" fontAlgn="base" latinLnBrk="0" hangingPunct="1">
                        <a:lnSpc>
                          <a:spcPct val="100000"/>
                        </a:lnSpc>
                        <a:spcBef>
                          <a:spcPct val="0"/>
                        </a:spcBef>
                        <a:spcAft>
                          <a:spcPct val="0"/>
                        </a:spcAft>
                        <a:buClrTx/>
                        <a:buSzTx/>
                        <a:buFontTx/>
                        <a:buNone/>
                        <a:tabLst/>
                      </a:pPr>
                      <a:r>
                        <a:rPr lang="en-US" sz="2400" baseline="0" dirty="0">
                          <a:latin typeface="Times New Roman" panose="02020603050405020304" pitchFamily="18" charset="0"/>
                          <a:cs typeface="Times New Roman" panose="02020603050405020304" pitchFamily="18" charset="0"/>
                        </a:rPr>
                        <a:t>protocols, …</a:t>
                      </a:r>
                      <a:endParaRPr lang="en-US" sz="2800" dirty="0">
                        <a:latin typeface="Times New Roman" panose="02020603050405020304" pitchFamily="18" charset="0"/>
                        <a:cs typeface="Times New Roman" panose="02020603050405020304" pitchFamily="18" charset="0"/>
                      </a:endParaRPr>
                    </a:p>
                  </a:txBody>
                  <a:tcPr marL="0" marR="0" marT="0" marB="45725" anchor="ctr" horzOverflow="overflow">
                    <a:lnL w="12700" cap="flat" cmpd="sng" algn="ctr">
                      <a:solidFill>
                        <a:srgbClr val="CC3300"/>
                      </a:solidFill>
                      <a:prstDash val="solid"/>
                      <a:round/>
                      <a:headEnd type="none" w="med" len="med"/>
                      <a:tailEnd type="none" w="med" len="med"/>
                    </a:lnL>
                    <a:lnR w="28575"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a:noFill/>
                    </a:lnTlToBr>
                    <a:lnBlToTr>
                      <a:noFill/>
                    </a:lnBlToTr>
                    <a:solidFill>
                      <a:srgbClr val="CCECFF"/>
                    </a:solidFill>
                  </a:tcPr>
                </a:tc>
                <a:tc rowSpan="4">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lang="en-US" sz="2400" dirty="0">
                          <a:latin typeface="Times New Roman" panose="02020603050405020304" pitchFamily="18" charset="0"/>
                          <a:cs typeface="Times New Roman" panose="02020603050405020304" pitchFamily="18" charset="0"/>
                        </a:rPr>
                        <a:t>Instruments, Biomaterials,</a:t>
                      </a:r>
                      <a:r>
                        <a:rPr lang="en-US" sz="2400" baseline="0" dirty="0">
                          <a:latin typeface="Times New Roman" panose="02020603050405020304" pitchFamily="18" charset="0"/>
                          <a:cs typeface="Times New Roman" panose="02020603050405020304" pitchFamily="18" charset="0"/>
                        </a:rPr>
                        <a:t> Functions</a:t>
                      </a:r>
                    </a:p>
                    <a:p>
                      <a:pPr marL="0" marR="0" lvl="0" indent="0" algn="ctr" defTabSz="914400" rtl="0" eaLnBrk="1" fontAlgn="base" latinLnBrk="0" hangingPunct="1">
                        <a:lnSpc>
                          <a:spcPct val="100000"/>
                        </a:lnSpc>
                        <a:spcBef>
                          <a:spcPct val="0"/>
                        </a:spcBef>
                        <a:spcAft>
                          <a:spcPct val="0"/>
                        </a:spcAft>
                        <a:buClrTx/>
                        <a:buSzTx/>
                        <a:buFontTx/>
                        <a:buNone/>
                        <a:tabLst/>
                      </a:pPr>
                      <a:r>
                        <a:rPr lang="en-US" sz="2400" baseline="0" dirty="0">
                          <a:latin typeface="Times New Roman" panose="02020603050405020304" pitchFamily="18" charset="0"/>
                          <a:cs typeface="Times New Roman" panose="02020603050405020304" pitchFamily="18" charset="0"/>
                        </a:rPr>
                        <a:t>Parameters, Assay types, Statistics</a:t>
                      </a:r>
                    </a:p>
                    <a:p>
                      <a:pPr marL="0" marR="0" lvl="0" indent="0" algn="ctr" defTabSz="914400" rtl="0" eaLnBrk="1" fontAlgn="base" latinLnBrk="0" hangingPunct="1">
                        <a:lnSpc>
                          <a:spcPct val="100000"/>
                        </a:lnSpc>
                        <a:spcBef>
                          <a:spcPct val="0"/>
                        </a:spcBef>
                        <a:spcAft>
                          <a:spcPct val="0"/>
                        </a:spcAft>
                        <a:buClrTx/>
                        <a:buSzTx/>
                        <a:buFontTx/>
                        <a:buNone/>
                        <a:tabLst/>
                      </a:pPr>
                      <a:r>
                        <a:rPr lang="en-US" sz="2400" baseline="0" dirty="0">
                          <a:latin typeface="Times New Roman" panose="02020603050405020304" pitchFamily="18" charset="0"/>
                          <a:cs typeface="Times New Roman" panose="02020603050405020304" pitchFamily="18" charset="0"/>
                        </a:rPr>
                        <a:t>…</a:t>
                      </a:r>
                      <a:r>
                        <a:rPr lang="en-US" sz="2400" dirty="0">
                          <a:latin typeface="Times New Roman" panose="02020603050405020304" pitchFamily="18" charset="0"/>
                          <a:cs typeface="Times New Roman" panose="02020603050405020304" pitchFamily="18" charset="0"/>
                        </a:rPr>
                        <a:t> </a:t>
                      </a:r>
                    </a:p>
                  </a:txBody>
                  <a:tcPr marL="0" marR="0" marT="0" marB="45725" anchor="ctr" horzOverflow="overflow">
                    <a:lnL w="28575" cap="flat" cmpd="sng" algn="ctr">
                      <a:solidFill>
                        <a:srgbClr val="CC3300"/>
                      </a:solidFill>
                      <a:prstDash val="solid"/>
                      <a:round/>
                      <a:headEnd type="none" w="med" len="med"/>
                      <a:tailEnd type="none" w="med" len="med"/>
                    </a:lnL>
                    <a:lnR w="28575"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a:noFill/>
                    </a:lnTlToBr>
                    <a:lnBlToTr>
                      <a:noFill/>
                    </a:lnBlToTr>
                    <a:solidFill>
                      <a:srgbClr val="CCECFF"/>
                    </a:solidFill>
                  </a:tcPr>
                </a:tc>
                <a:extLst>
                  <a:ext uri="{0D108BD9-81ED-4DB2-BD59-A6C34878D82A}">
                    <a16:rowId xmlns:a16="http://schemas.microsoft.com/office/drawing/2014/main" val="10000"/>
                  </a:ext>
                </a:extLst>
              </a:tr>
              <a:tr h="91440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Palatino Linotype" pitchFamily="18" charset="0"/>
                          <a:cs typeface="Times New Roman" pitchFamily="18" charset="0"/>
                        </a:rPr>
                        <a:t>Anatomy</a:t>
                      </a:r>
                    </a:p>
                  </a:txBody>
                  <a:tcPr marL="0" marR="0" marT="0" marB="45725"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solidFill>
                      <a:srgbClr val="FFFF00"/>
                    </a:solidFill>
                  </a:tcPr>
                </a:tc>
                <a:tc vMerge="1">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cap="none" normalizeH="0" baseline="0" dirty="0">
                        <a:ln>
                          <a:noFill/>
                        </a:ln>
                        <a:solidFill>
                          <a:schemeClr val="tx1"/>
                        </a:solidFill>
                        <a:effectLst/>
                        <a:latin typeface="Palatino Linotype" pitchFamily="18" charset="0"/>
                      </a:endParaRPr>
                    </a:p>
                  </a:txBody>
                  <a:tcPr marL="0" marR="0" marT="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solidFill>
                      <a:srgbClr val="FFFF00"/>
                    </a:solidFill>
                  </a:tcPr>
                </a:tc>
                <a:tc vMerge="1">
                  <a:txBody>
                    <a:bodyPr/>
                    <a:lstStyle/>
                    <a:p>
                      <a:endParaRPr lang="en-US"/>
                    </a:p>
                  </a:txBody>
                  <a:tcPr/>
                </a:tc>
                <a:tc vMerge="1">
                  <a:txBody>
                    <a:bodyPr/>
                    <a:lstStyle/>
                    <a:p>
                      <a:endParaRPr lang="en-US"/>
                    </a:p>
                  </a:txBody>
                  <a:tcPr/>
                </a:tc>
                <a:tc vMerge="1">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lang="en-US" dirty="0"/>
                    </a:p>
                  </a:txBody>
                  <a:tcPr marL="0" marR="0" marT="0" anchor="ctr" horzOverflow="overflow">
                    <a:lnL w="12700" cap="flat" cmpd="sng" algn="ctr">
                      <a:solidFill>
                        <a:srgbClr val="CC3300"/>
                      </a:solidFill>
                      <a:prstDash val="solid"/>
                      <a:round/>
                      <a:headEnd type="none" w="med" len="med"/>
                      <a:tailEnd type="none" w="med" len="med"/>
                    </a:lnL>
                    <a:lnR w="28575"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a:noFill/>
                    </a:lnTlToBr>
                    <a:lnBlToTr>
                      <a:noFill/>
                    </a:lnBlToTr>
                    <a:solidFill>
                      <a:srgbClr val="FFFF00"/>
                    </a:solidFill>
                  </a:tcPr>
                </a:tc>
                <a:tc vMerge="1">
                  <a:txBody>
                    <a:bodyPr/>
                    <a:lstStyle/>
                    <a:p>
                      <a:endParaRPr lang="en-US"/>
                    </a:p>
                  </a:txBody>
                  <a:tcPr/>
                </a:tc>
                <a:extLst>
                  <a:ext uri="{0D108BD9-81ED-4DB2-BD59-A6C34878D82A}">
                    <a16:rowId xmlns:a16="http://schemas.microsoft.com/office/drawing/2014/main" val="10001"/>
                  </a:ext>
                </a:extLst>
              </a:tr>
              <a:tr h="868547">
                <a:tc>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000" b="0" i="0" u="none" strike="noStrike" cap="none" normalizeH="0" baseline="0" dirty="0">
                          <a:ln>
                            <a:noFill/>
                          </a:ln>
                          <a:solidFill>
                            <a:schemeClr val="tx1"/>
                          </a:solidFill>
                          <a:effectLst/>
                          <a:latin typeface="Palatino Linotype" pitchFamily="18" charset="0"/>
                          <a:cs typeface="Times New Roman" pitchFamily="18" charset="0"/>
                        </a:rPr>
                        <a:t>Histology</a:t>
                      </a:r>
                    </a:p>
                  </a:txBody>
                  <a:tcPr marL="0" marR="0" marT="0" marB="45725"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a:noFill/>
                    </a:lnTlToBr>
                    <a:lnBlToTr>
                      <a:noFill/>
                    </a:lnBlToTr>
                    <a:solidFill>
                      <a:srgbClr val="FFFF00"/>
                    </a:solidFill>
                  </a:tcPr>
                </a:tc>
                <a:tc rowSpan="2">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000" b="0" i="0" u="none" strike="noStrike" cap="none" normalizeH="0" baseline="0" dirty="0">
                          <a:ln>
                            <a:noFill/>
                          </a:ln>
                          <a:solidFill>
                            <a:schemeClr val="tx1"/>
                          </a:solidFill>
                          <a:effectLst/>
                          <a:latin typeface="Palatino Linotype" pitchFamily="18" charset="0"/>
                          <a:cs typeface="Times New Roman" pitchFamily="18" charset="0"/>
                        </a:rPr>
                        <a:t>Genotype (GO)</a:t>
                      </a:r>
                      <a:endParaRPr kumimoji="0" lang="en-US" sz="2000" b="1" i="0" u="none" strike="noStrike" cap="none" normalizeH="0" baseline="0" dirty="0">
                        <a:ln>
                          <a:noFill/>
                        </a:ln>
                        <a:solidFill>
                          <a:schemeClr val="tx1"/>
                        </a:solidFill>
                        <a:effectLst/>
                        <a:latin typeface="Palatino Linotype" pitchFamily="18" charset="0"/>
                        <a:cs typeface="Arial" charset="0"/>
                      </a:endParaRPr>
                    </a:p>
                  </a:txBody>
                  <a:tcPr marL="0" marR="0" marT="0" marB="45725"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a:noFill/>
                    </a:lnTlToBr>
                    <a:lnBlToTr>
                      <a:noFill/>
                    </a:lnBlToTr>
                    <a:solidFill>
                      <a:srgbClr val="FFC000"/>
                    </a:solidFill>
                  </a:tcPr>
                </a:tc>
                <a:tc rowSpan="2">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000" b="0" i="0" u="none" strike="noStrike" cap="none" normalizeH="0" baseline="0" dirty="0">
                          <a:ln>
                            <a:noFill/>
                          </a:ln>
                          <a:solidFill>
                            <a:schemeClr val="tx1"/>
                          </a:solidFill>
                          <a:effectLst/>
                          <a:latin typeface="Palatino Linotype" pitchFamily="18" charset="0"/>
                          <a:cs typeface="Arial" charset="0"/>
                        </a:rPr>
                        <a:t>Biological processes (GO)</a:t>
                      </a:r>
                    </a:p>
                  </a:txBody>
                  <a:tcPr marL="0" marR="0" marT="0" marB="45725"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a:noFill/>
                    </a:lnTlToBr>
                    <a:lnBlToTr>
                      <a:noFill/>
                    </a:lnBlToTr>
                    <a:solidFill>
                      <a:srgbClr val="92D050"/>
                    </a:solidFill>
                  </a:tcPr>
                </a:tc>
                <a:tc vMerge="1">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000" b="1" i="0" u="none" strike="noStrike" cap="none" normalizeH="0" baseline="0" dirty="0">
                        <a:ln>
                          <a:noFill/>
                        </a:ln>
                        <a:solidFill>
                          <a:schemeClr val="tx1"/>
                        </a:solidFill>
                        <a:effectLst/>
                        <a:latin typeface="Palatino Linotype" pitchFamily="18" charset="0"/>
                        <a:cs typeface="Arial" charset="0"/>
                      </a:endParaRPr>
                    </a:p>
                  </a:txBody>
                  <a:tcPr marL="0" marR="0" marT="0" marB="45725"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a:noFill/>
                    </a:lnTlToBr>
                    <a:lnBlToTr>
                      <a:noFill/>
                    </a:lnBlToTr>
                    <a:solidFill>
                      <a:srgbClr val="FFC000"/>
                    </a:solidFill>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02"/>
                  </a:ext>
                </a:extLst>
              </a:tr>
              <a:tr h="868547">
                <a:tc>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000" b="0" i="0" u="none" strike="noStrike" cap="none" normalizeH="0" baseline="0" dirty="0">
                          <a:ln>
                            <a:noFill/>
                          </a:ln>
                          <a:solidFill>
                            <a:schemeClr val="tx1"/>
                          </a:solidFill>
                          <a:effectLst/>
                          <a:latin typeface="Palatino Linotype" pitchFamily="18" charset="0"/>
                          <a:cs typeface="Times New Roman" pitchFamily="18" charset="0"/>
                        </a:rPr>
                        <a:t>Chemistry</a:t>
                      </a:r>
                      <a:endParaRPr kumimoji="0" lang="en-US" sz="2000" b="1" i="0" u="none" strike="noStrike" cap="none" normalizeH="0" baseline="0" dirty="0">
                        <a:ln>
                          <a:noFill/>
                        </a:ln>
                        <a:solidFill>
                          <a:schemeClr val="tx1"/>
                        </a:solidFill>
                        <a:effectLst/>
                        <a:latin typeface="Palatino Linotype" pitchFamily="18" charset="0"/>
                        <a:cs typeface="Arial" charset="0"/>
                      </a:endParaRPr>
                    </a:p>
                  </a:txBody>
                  <a:tcPr marL="0" marR="0" marT="0" marB="45725"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28575" cap="flat" cmpd="sng" algn="ctr">
                      <a:solidFill>
                        <a:srgbClr val="CC3300"/>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a:noFill/>
                    </a:lnTlToBr>
                    <a:lnBlToTr>
                      <a:noFill/>
                    </a:lnBlToTr>
                    <a:solidFill>
                      <a:srgbClr val="FFFF00"/>
                    </a:solidFill>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dirty="0"/>
                    </a:p>
                  </a:txBody>
                  <a:tcPr/>
                </a:tc>
                <a:extLst>
                  <a:ext uri="{0D108BD9-81ED-4DB2-BD59-A6C34878D82A}">
                    <a16:rowId xmlns:a16="http://schemas.microsoft.com/office/drawing/2014/main" val="10003"/>
                  </a:ext>
                </a:extLst>
              </a:tr>
            </a:tbl>
          </a:graphicData>
        </a:graphic>
      </p:graphicFrame>
      <p:graphicFrame>
        <p:nvGraphicFramePr>
          <p:cNvPr id="12" name="Group 45"/>
          <p:cNvGraphicFramePr>
            <a:graphicFrameLocks noGrp="1"/>
          </p:cNvGraphicFramePr>
          <p:nvPr>
            <p:extLst>
              <p:ext uri="{D42A27DB-BD31-4B8C-83A1-F6EECF244321}">
                <p14:modId xmlns:p14="http://schemas.microsoft.com/office/powerpoint/2010/main" val="4160283"/>
              </p:ext>
            </p:extLst>
          </p:nvPr>
        </p:nvGraphicFramePr>
        <p:xfrm>
          <a:off x="2133599" y="876664"/>
          <a:ext cx="8432801" cy="1714138"/>
        </p:xfrm>
        <a:graphic>
          <a:graphicData uri="http://schemas.openxmlformats.org/drawingml/2006/table">
            <a:tbl>
              <a:tblPr/>
              <a:tblGrid>
                <a:gridCol w="1361772">
                  <a:extLst>
                    <a:ext uri="{9D8B030D-6E8A-4147-A177-3AD203B41FA5}">
                      <a16:colId xmlns:a16="http://schemas.microsoft.com/office/drawing/2014/main" val="20000"/>
                    </a:ext>
                  </a:extLst>
                </a:gridCol>
                <a:gridCol w="1238998">
                  <a:extLst>
                    <a:ext uri="{9D8B030D-6E8A-4147-A177-3AD203B41FA5}">
                      <a16:colId xmlns:a16="http://schemas.microsoft.com/office/drawing/2014/main" val="20001"/>
                    </a:ext>
                  </a:extLst>
                </a:gridCol>
                <a:gridCol w="1182168">
                  <a:extLst>
                    <a:ext uri="{9D8B030D-6E8A-4147-A177-3AD203B41FA5}">
                      <a16:colId xmlns:a16="http://schemas.microsoft.com/office/drawing/2014/main" val="20002"/>
                    </a:ext>
                  </a:extLst>
                </a:gridCol>
                <a:gridCol w="315245">
                  <a:extLst>
                    <a:ext uri="{9D8B030D-6E8A-4147-A177-3AD203B41FA5}">
                      <a16:colId xmlns:a16="http://schemas.microsoft.com/office/drawing/2014/main" val="20003"/>
                    </a:ext>
                  </a:extLst>
                </a:gridCol>
                <a:gridCol w="2537080">
                  <a:extLst>
                    <a:ext uri="{9D8B030D-6E8A-4147-A177-3AD203B41FA5}">
                      <a16:colId xmlns:a16="http://schemas.microsoft.com/office/drawing/2014/main" val="20004"/>
                    </a:ext>
                  </a:extLst>
                </a:gridCol>
                <a:gridCol w="1797538">
                  <a:extLst>
                    <a:ext uri="{9D8B030D-6E8A-4147-A177-3AD203B41FA5}">
                      <a16:colId xmlns:a16="http://schemas.microsoft.com/office/drawing/2014/main" val="20005"/>
                    </a:ext>
                  </a:extLst>
                </a:gridCol>
              </a:tblGrid>
              <a:tr h="1714138">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small" normalizeH="0" baseline="0" dirty="0">
                          <a:ln>
                            <a:noFill/>
                          </a:ln>
                          <a:solidFill>
                            <a:schemeClr val="tx1"/>
                          </a:solidFill>
                          <a:effectLst/>
                          <a:latin typeface="Palatino Linotype" pitchFamily="18" charset="0"/>
                          <a:cs typeface="Arial" charset="0"/>
                        </a:rPr>
                        <a:t>Independent Continuant</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small" normalizeH="0" baseline="0" dirty="0">
                          <a:ln>
                            <a:noFill/>
                          </a:ln>
                          <a:solidFill>
                            <a:schemeClr val="tx1"/>
                          </a:solidFill>
                          <a:effectLst/>
                          <a:latin typeface="Palatino Linotype" pitchFamily="18" charset="0"/>
                          <a:cs typeface="Arial" charset="0"/>
                        </a:rPr>
                        <a:t>(~Thing))</a:t>
                      </a:r>
                    </a:p>
                  </a:txBody>
                  <a:tcPr marL="0" marR="0" marT="0" marB="45731"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small" normalizeH="0" baseline="0" dirty="0">
                          <a:ln>
                            <a:noFill/>
                          </a:ln>
                          <a:solidFill>
                            <a:schemeClr val="tx1"/>
                          </a:solidFill>
                          <a:effectLst/>
                          <a:latin typeface="Palatino Linotype" pitchFamily="18" charset="0"/>
                          <a:cs typeface="Arial" charset="0"/>
                        </a:rPr>
                        <a:t>Dependent Continuant</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small" normalizeH="0" baseline="0" dirty="0">
                          <a:ln>
                            <a:noFill/>
                          </a:ln>
                          <a:solidFill>
                            <a:schemeClr val="tx1"/>
                          </a:solidFill>
                          <a:effectLst/>
                          <a:latin typeface="Palatino Linotype" pitchFamily="18" charset="0"/>
                          <a:cs typeface="Arial" charset="0"/>
                        </a:rPr>
                        <a:t>(~Attribute)</a:t>
                      </a:r>
                    </a:p>
                  </a:txBody>
                  <a:tcPr marL="0" marR="0" marT="0" marB="45731" anchor="ctr" horzOverflow="overflow">
                    <a:lnL w="12700" cap="flat" cmpd="sng" algn="ctr">
                      <a:solidFill>
                        <a:srgbClr val="CC3300"/>
                      </a:solidFill>
                      <a:prstDash val="solid"/>
                      <a:round/>
                      <a:headEnd type="none" w="med" len="med"/>
                      <a:tailEnd type="none" w="med" len="med"/>
                    </a:lnL>
                    <a:lnR w="28575"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small" normalizeH="0" baseline="0" dirty="0" err="1">
                          <a:ln>
                            <a:noFill/>
                          </a:ln>
                          <a:solidFill>
                            <a:schemeClr val="tx1"/>
                          </a:solidFill>
                          <a:effectLst/>
                          <a:latin typeface="Palatino Linotype" pitchFamily="18" charset="0"/>
                          <a:cs typeface="Arial" charset="0"/>
                        </a:rPr>
                        <a:t>Occurrent</a:t>
                      </a:r>
                      <a:endParaRPr kumimoji="0" lang="en-US" sz="1600" b="0" i="0" u="none" strike="noStrike" cap="small" normalizeH="0" baseline="0" dirty="0">
                        <a:ln>
                          <a:noFill/>
                        </a:ln>
                        <a:solidFill>
                          <a:schemeClr val="tx1"/>
                        </a:solidFill>
                        <a:effectLst/>
                        <a:latin typeface="Palatino Linotype" pitchFamily="18" charset="0"/>
                        <a:cs typeface="Arial" charset="0"/>
                      </a:endParaRPr>
                    </a:p>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small" normalizeH="0" baseline="0" dirty="0">
                          <a:ln>
                            <a:noFill/>
                          </a:ln>
                          <a:solidFill>
                            <a:schemeClr val="tx1"/>
                          </a:solidFill>
                          <a:effectLst/>
                          <a:latin typeface="Palatino Linotype" pitchFamily="18" charset="0"/>
                          <a:cs typeface="Arial" charset="0"/>
                        </a:rPr>
                        <a:t>(~Process)</a:t>
                      </a:r>
                    </a:p>
                  </a:txBody>
                  <a:tcPr marL="0" marR="0" marT="0" marB="45731" anchor="ctr" horzOverflow="overflow">
                    <a:lnL w="28575" cap="flat" cmpd="sng" algn="ctr">
                      <a:solidFill>
                        <a:srgbClr val="CC3300"/>
                      </a:solidFill>
                      <a:prstDash val="solid"/>
                      <a:round/>
                      <a:headEnd type="none" w="med" len="med"/>
                      <a:tailEnd type="none" w="med" len="med"/>
                    </a:lnL>
                    <a:lnR w="28575"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600" b="0" i="0" u="none" strike="noStrike" cap="small" normalizeH="0" baseline="0" dirty="0">
                        <a:ln>
                          <a:noFill/>
                        </a:ln>
                        <a:solidFill>
                          <a:schemeClr val="tx1"/>
                        </a:solidFill>
                        <a:effectLst/>
                        <a:latin typeface="Palatino Linotype" pitchFamily="18" charset="0"/>
                        <a:cs typeface="Arial" charset="0"/>
                      </a:endParaRPr>
                    </a:p>
                  </a:txBody>
                  <a:tcPr marL="0" marR="0" marT="0" marB="45731" anchor="ctr" horzOverflow="overflow">
                    <a:lnL w="28575" cap="flat" cmpd="sng" algn="ctr">
                      <a:solidFill>
                        <a:srgbClr val="CC3300"/>
                      </a:solidFill>
                      <a:prstDash val="solid"/>
                      <a:round/>
                      <a:headEnd type="none" w="med" len="med"/>
                      <a:tailEnd type="none" w="med" len="med"/>
                    </a:lnL>
                    <a:lnR w="28575"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4000" b="0" i="0" u="none" strike="noStrike" cap="small" normalizeH="0" baseline="0" dirty="0">
                          <a:ln>
                            <a:noFill/>
                          </a:ln>
                          <a:solidFill>
                            <a:schemeClr val="tx1"/>
                          </a:solidFill>
                          <a:effectLst/>
                          <a:latin typeface="Palatino Linotype" pitchFamily="18" charset="0"/>
                          <a:cs typeface="Arial" charset="0"/>
                        </a:rPr>
                        <a:t>IAO</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small" normalizeH="0" baseline="0" dirty="0">
                          <a:ln>
                            <a:noFill/>
                          </a:ln>
                          <a:solidFill>
                            <a:schemeClr val="tx1"/>
                          </a:solidFill>
                          <a:effectLst/>
                          <a:latin typeface="Palatino Linotype" pitchFamily="18" charset="0"/>
                          <a:cs typeface="Arial" charset="0"/>
                        </a:rPr>
                        <a:t>Information Artifact Ontology</a:t>
                      </a:r>
                    </a:p>
                  </a:txBody>
                  <a:tcPr marL="0" marR="0" marT="0" marB="45731" anchor="ctr" horzOverflow="overflow">
                    <a:lnL w="28575" cap="flat" cmpd="sng" algn="ctr">
                      <a:solidFill>
                        <a:srgbClr val="CC3300"/>
                      </a:solidFill>
                      <a:prstDash val="solid"/>
                      <a:round/>
                      <a:headEnd type="none" w="med" len="med"/>
                      <a:tailEnd type="none" w="med" len="med"/>
                    </a:lnL>
                    <a:lnR w="28575"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4000" b="0" i="0" u="none" strike="noStrike" cap="small" normalizeH="0" baseline="0" dirty="0">
                          <a:ln>
                            <a:noFill/>
                          </a:ln>
                          <a:solidFill>
                            <a:schemeClr val="tx1"/>
                          </a:solidFill>
                          <a:effectLst/>
                          <a:latin typeface="Palatino Linotype" pitchFamily="18" charset="0"/>
                          <a:cs typeface="Arial" charset="0"/>
                        </a:rPr>
                        <a:t>OBI</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small" normalizeH="0" baseline="0" dirty="0">
                          <a:ln>
                            <a:noFill/>
                          </a:ln>
                          <a:solidFill>
                            <a:schemeClr val="tx1"/>
                          </a:solidFill>
                          <a:effectLst/>
                          <a:latin typeface="Palatino Linotype" pitchFamily="18" charset="0"/>
                          <a:cs typeface="Arial" charset="0"/>
                        </a:rPr>
                        <a:t>Ontology for Biomedical Investigations</a:t>
                      </a:r>
                    </a:p>
                  </a:txBody>
                  <a:tcPr marL="0" marR="0" marT="0" marB="45731" anchor="ctr" horzOverflow="overflow">
                    <a:lnL w="28575" cap="flat" cmpd="sng" algn="ctr">
                      <a:solidFill>
                        <a:srgbClr val="CC3300"/>
                      </a:solidFill>
                      <a:prstDash val="solid"/>
                      <a:round/>
                      <a:headEnd type="none" w="med" len="med"/>
                      <a:tailEnd type="none" w="med" len="med"/>
                    </a:lnL>
                    <a:lnR w="28575"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15" name="Trapezoid 14"/>
          <p:cNvSpPr/>
          <p:nvPr/>
        </p:nvSpPr>
        <p:spPr bwMode="auto">
          <a:xfrm>
            <a:off x="2133599" y="309037"/>
            <a:ext cx="8432801" cy="609600"/>
          </a:xfrm>
          <a:prstGeom prst="trapezoid">
            <a:avLst>
              <a:gd name="adj" fmla="val 103997"/>
            </a:avLst>
          </a:prstGeom>
          <a:solidFill>
            <a:schemeClr val="bg1"/>
          </a:solidFill>
          <a:ln w="19685" cap="flat" cmpd="sng" algn="ctr">
            <a:solidFill>
              <a:srgbClr val="C00000"/>
            </a:solidFill>
            <a:prstDash val="solid"/>
            <a:round/>
            <a:headEnd type="none" w="med" len="med"/>
            <a:tailEnd type="none" w="med" len="med"/>
          </a:ln>
          <a:effectLst/>
        </p:spPr>
        <p:txBody>
          <a:bodyPr/>
          <a:lstStyle/>
          <a:p>
            <a:pPr algn="ctr" eaLnBrk="0" fontAlgn="base" hangingPunct="0">
              <a:spcBef>
                <a:spcPct val="0"/>
              </a:spcBef>
              <a:spcAft>
                <a:spcPct val="0"/>
              </a:spcAft>
              <a:defRPr/>
            </a:pPr>
            <a:r>
              <a:rPr lang="en-US" sz="2400" b="1" dirty="0">
                <a:solidFill>
                  <a:prstClr val="black"/>
                </a:solidFill>
                <a:latin typeface="Arial" charset="0"/>
                <a:cs typeface="Arial" charset="0"/>
              </a:rPr>
              <a:t>Basic Formal Ontology (BFO)</a:t>
            </a:r>
          </a:p>
        </p:txBody>
      </p:sp>
      <p:sp>
        <p:nvSpPr>
          <p:cNvPr id="120876" name="Slide Number Placeholder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eaLnBrk="1" fontAlgn="base" hangingPunct="1">
              <a:spcBef>
                <a:spcPct val="0"/>
              </a:spcBef>
              <a:spcAft>
                <a:spcPct val="0"/>
              </a:spcAft>
              <a:buNone/>
            </a:pPr>
            <a:fld id="{626E7DE0-538D-47CA-8009-906899455F0E}" type="slidenum">
              <a:rPr lang="en-US" altLang="en-US" sz="1200">
                <a:solidFill>
                  <a:srgbClr val="898989"/>
                </a:solidFill>
                <a:latin typeface="Arial" pitchFamily="34" charset="0"/>
              </a:rPr>
              <a:pPr eaLnBrk="1" fontAlgn="base" hangingPunct="1">
                <a:spcBef>
                  <a:spcPct val="0"/>
                </a:spcBef>
                <a:spcAft>
                  <a:spcPct val="0"/>
                </a:spcAft>
                <a:buNone/>
              </a:pPr>
              <a:t>33</a:t>
            </a:fld>
            <a:r>
              <a:rPr lang="en-US" altLang="en-US" sz="1200" dirty="0">
                <a:solidFill>
                  <a:srgbClr val="898989"/>
                </a:solidFill>
                <a:latin typeface="Arial" pitchFamily="34" charset="0"/>
              </a:rPr>
              <a:t> </a:t>
            </a:r>
          </a:p>
        </p:txBody>
      </p:sp>
      <p:sp>
        <p:nvSpPr>
          <p:cNvPr id="2" name="Left Arrow 1"/>
          <p:cNvSpPr/>
          <p:nvPr/>
        </p:nvSpPr>
        <p:spPr>
          <a:xfrm>
            <a:off x="5486400" y="3581400"/>
            <a:ext cx="838200" cy="1524000"/>
          </a:xfrm>
          <a:prstGeom prst="leftArrow">
            <a:avLst/>
          </a:prstGeom>
          <a:solidFill>
            <a:srgbClr val="FF9933"/>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latin typeface="Arial"/>
            </a:endParaRPr>
          </a:p>
        </p:txBody>
      </p:sp>
    </p:spTree>
    <p:extLst>
      <p:ext uri="{BB962C8B-B14F-4D97-AF65-F5344CB8AC3E}">
        <p14:creationId xmlns:p14="http://schemas.microsoft.com/office/powerpoint/2010/main" val="3838655740"/>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3"/>
          <p:cNvSpPr>
            <a:spLocks noGrp="1" noChangeArrowheads="1"/>
          </p:cNvSpPr>
          <p:nvPr>
            <p:ph type="body" idx="4294967295"/>
          </p:nvPr>
        </p:nvSpPr>
        <p:spPr>
          <a:xfrm>
            <a:off x="1972236" y="246531"/>
            <a:ext cx="8258735" cy="526939"/>
          </a:xfrm>
          <a:noFill/>
          <a:ln/>
        </p:spPr>
        <p:txBody>
          <a:bodyPr>
            <a:spAutoFit/>
          </a:bodyPr>
          <a:lstStyle/>
          <a:p>
            <a:pPr marL="0" indent="0" algn="ctr">
              <a:spcBef>
                <a:spcPct val="0"/>
              </a:spcBef>
              <a:buNone/>
            </a:pPr>
            <a:r>
              <a:rPr lang="en-US" altLang="en-US" sz="1412" b="1">
                <a:solidFill>
                  <a:schemeClr val="tx2"/>
                </a:solidFill>
              </a:rPr>
              <a:t>Figure 2. Core terms of the Biological Collections Ontology (BCO) and their relations to upper ontologies.</a:t>
            </a:r>
          </a:p>
        </p:txBody>
      </p:sp>
      <p:sp>
        <p:nvSpPr>
          <p:cNvPr id="4100" name="Text Box 4"/>
          <p:cNvSpPr txBox="1">
            <a:spLocks noChangeArrowheads="1"/>
          </p:cNvSpPr>
          <p:nvPr/>
        </p:nvSpPr>
        <p:spPr bwMode="auto">
          <a:xfrm>
            <a:off x="2050677" y="5748618"/>
            <a:ext cx="8101853" cy="7443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806867" rtl="0" eaLnBrk="1" fontAlgn="base" latinLnBrk="0" hangingPunct="1">
              <a:lnSpc>
                <a:spcPct val="100000"/>
              </a:lnSpc>
              <a:spcBef>
                <a:spcPct val="0"/>
              </a:spcBef>
              <a:spcAft>
                <a:spcPct val="0"/>
              </a:spcAft>
              <a:buClrTx/>
              <a:buSzTx/>
              <a:buFontTx/>
              <a:buNone/>
              <a:tabLst/>
              <a:defRPr/>
            </a:pPr>
            <a:r>
              <a:rPr kumimoji="0" lang="en-US" altLang="en-US" sz="1059"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Walls RL, Deck J, Guralnick R, Baskauf S, Beaman R, et al. (2014) Semantics in Support of Biodiversity Knowledge Discovery: An Introduction to the Biological Collections Ontology and Related Ontologies. PLoS ONE 9(3): e89606. doi:10.1371/journal.pone.0089606</a:t>
            </a:r>
          </a:p>
          <a:p>
            <a:pPr marL="0" marR="0" lvl="0" indent="0" algn="l" defTabSz="806867" rtl="0" eaLnBrk="1" fontAlgn="base" latinLnBrk="0" hangingPunct="1">
              <a:lnSpc>
                <a:spcPct val="100000"/>
              </a:lnSpc>
              <a:spcBef>
                <a:spcPct val="0"/>
              </a:spcBef>
              <a:spcAft>
                <a:spcPct val="0"/>
              </a:spcAft>
              <a:buClrTx/>
              <a:buSzTx/>
              <a:buFontTx/>
              <a:buNone/>
              <a:tabLst/>
              <a:defRPr/>
            </a:pPr>
            <a:r>
              <a:rPr kumimoji="0" lang="en-US" altLang="en-US" sz="1059"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hlinkClick r:id="rId2"/>
              </a:rPr>
              <a:t>http://journals.plos.org/plosone/article?id=info:doi/10.1371/journal.pone.0089606</a:t>
            </a:r>
            <a:endParaRPr kumimoji="0" lang="en-US" altLang="en-US" sz="1059"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pic>
        <p:nvPicPr>
          <p:cNvPr id="410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37176" y="6342531"/>
            <a:ext cx="2140324" cy="459441"/>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b="9350"/>
          <a:stretch/>
        </p:blipFill>
        <p:spPr bwMode="auto">
          <a:xfrm>
            <a:off x="1605172" y="41373"/>
            <a:ext cx="8992860" cy="674653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1605172" y="4572001"/>
            <a:ext cx="2662028" cy="646331"/>
          </a:xfrm>
          <a:prstGeom prst="rect">
            <a:avLst/>
          </a:prstGeom>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Biological Collections Ontology (BCO) </a:t>
            </a: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7" name="Rectangle 6"/>
          <p:cNvSpPr/>
          <p:nvPr/>
        </p:nvSpPr>
        <p:spPr>
          <a:xfrm>
            <a:off x="7313751" y="475388"/>
            <a:ext cx="990600" cy="50323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800" b="1" i="0" u="none" strike="noStrike" kern="1200" cap="none" spc="0" normalizeH="0" baseline="0" noProof="0">
                <a:ln>
                  <a:noFill/>
                </a:ln>
                <a:solidFill>
                  <a:srgbClr val="000000"/>
                </a:solidFill>
                <a:effectLst/>
                <a:uLnTx/>
                <a:uFillTx/>
                <a:latin typeface="Arial"/>
                <a:ea typeface="+mn-ea"/>
                <a:cs typeface="+mn-cs"/>
              </a:rPr>
              <a:t>BFO</a:t>
            </a:r>
          </a:p>
        </p:txBody>
      </p:sp>
      <p:sp>
        <p:nvSpPr>
          <p:cNvPr id="8" name="Rectangle 7"/>
          <p:cNvSpPr/>
          <p:nvPr/>
        </p:nvSpPr>
        <p:spPr>
          <a:xfrm>
            <a:off x="9613880" y="5573340"/>
            <a:ext cx="990600" cy="50323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800" b="1" i="0" u="none" strike="noStrike" kern="1200" cap="none" spc="0" normalizeH="0" baseline="0" noProof="0">
                <a:ln>
                  <a:noFill/>
                </a:ln>
                <a:solidFill>
                  <a:srgbClr val="000000"/>
                </a:solidFill>
                <a:effectLst/>
                <a:uLnTx/>
                <a:uFillTx/>
                <a:latin typeface="Arial"/>
                <a:ea typeface="+mn-ea"/>
                <a:cs typeface="+mn-cs"/>
              </a:rPr>
              <a:t>OBI</a:t>
            </a:r>
          </a:p>
        </p:txBody>
      </p:sp>
      <p:sp>
        <p:nvSpPr>
          <p:cNvPr id="9" name="Rectangle 8"/>
          <p:cNvSpPr/>
          <p:nvPr/>
        </p:nvSpPr>
        <p:spPr>
          <a:xfrm>
            <a:off x="9462282" y="4554149"/>
            <a:ext cx="990600" cy="50323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800" b="1" i="0" u="none" strike="noStrike" kern="1200" cap="none" spc="0" normalizeH="0" baseline="0" noProof="0">
                <a:ln>
                  <a:noFill/>
                </a:ln>
                <a:solidFill>
                  <a:srgbClr val="000000"/>
                </a:solidFill>
                <a:effectLst/>
                <a:uLnTx/>
                <a:uFillTx/>
                <a:latin typeface="Arial"/>
                <a:ea typeface="+mn-ea"/>
                <a:cs typeface="+mn-cs"/>
              </a:rPr>
              <a:t>BFO</a:t>
            </a:r>
          </a:p>
        </p:txBody>
      </p:sp>
      <p:sp>
        <p:nvSpPr>
          <p:cNvPr id="10" name="Rectangle 9"/>
          <p:cNvSpPr/>
          <p:nvPr/>
        </p:nvSpPr>
        <p:spPr>
          <a:xfrm>
            <a:off x="8304351" y="2506186"/>
            <a:ext cx="990600" cy="50323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800" b="1" i="0" u="none" strike="noStrike" kern="1200" cap="none" spc="0" normalizeH="0" baseline="0" noProof="0">
                <a:ln>
                  <a:noFill/>
                </a:ln>
                <a:solidFill>
                  <a:srgbClr val="000000"/>
                </a:solidFill>
                <a:effectLst/>
                <a:uLnTx/>
                <a:uFillTx/>
                <a:latin typeface="Arial"/>
                <a:ea typeface="+mn-ea"/>
                <a:cs typeface="+mn-cs"/>
              </a:rPr>
              <a:t>OBI</a:t>
            </a:r>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32F6CC6-070F-403F-AD2D-70ACAD2B0A11}" type="slidenum">
              <a:rPr kumimoji="0" lang="en-US" altLang="en-US" sz="1235" b="0" i="0" u="none" strike="noStrike" kern="1200" cap="none" spc="0" normalizeH="0" baseline="0" noProof="0" smtClean="0">
                <a:ln>
                  <a:noFill/>
                </a:ln>
                <a:solidFill>
                  <a:srgbClr val="000000"/>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altLang="en-US" sz="1235" b="0" i="0" u="none" strike="noStrike" kern="1200" cap="none" spc="0" normalizeH="0" baseline="0" noProof="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325358227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1922" name="Rectangle 2"/>
          <p:cNvSpPr>
            <a:spLocks noChangeArrowheads="1"/>
          </p:cNvSpPr>
          <p:nvPr/>
        </p:nvSpPr>
        <p:spPr bwMode="auto">
          <a:xfrm>
            <a:off x="3638550" y="1428750"/>
            <a:ext cx="800100" cy="171450"/>
          </a:xfrm>
          <a:prstGeom prst="rect">
            <a:avLst/>
          </a:prstGeom>
          <a:solidFill>
            <a:srgbClr val="FFFFFF"/>
          </a:solidFill>
          <a:ln w="9525">
            <a:noFill/>
            <a:miter lim="800000"/>
            <a:headEnd/>
            <a:tailEnd/>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grpSp>
        <p:nvGrpSpPr>
          <p:cNvPr id="2" name="Group 1"/>
          <p:cNvGrpSpPr/>
          <p:nvPr/>
        </p:nvGrpSpPr>
        <p:grpSpPr>
          <a:xfrm>
            <a:off x="1562843" y="1624175"/>
            <a:ext cx="6287405" cy="5074920"/>
            <a:chOff x="1362429" y="1036320"/>
            <a:chExt cx="7534302" cy="5821680"/>
          </a:xfrm>
        </p:grpSpPr>
        <p:pic>
          <p:nvPicPr>
            <p:cNvPr id="77827" name="Picture 3"/>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1131" b="18543"/>
            <a:stretch/>
          </p:blipFill>
          <p:spPr bwMode="auto">
            <a:xfrm>
              <a:off x="1362429" y="1036320"/>
              <a:ext cx="7375171" cy="5821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25" name="Text Box 5"/>
            <p:cNvSpPr txBox="1">
              <a:spLocks noChangeArrowheads="1"/>
            </p:cNvSpPr>
            <p:nvPr/>
          </p:nvSpPr>
          <p:spPr bwMode="auto">
            <a:xfrm>
              <a:off x="8210583" y="3021310"/>
              <a:ext cx="686148" cy="291279"/>
            </a:xfrm>
            <a:prstGeom prst="rect">
              <a:avLst/>
            </a:prstGeom>
            <a:noFill/>
            <a:ln w="9525">
              <a:noFill/>
              <a:miter lim="800000"/>
              <a:headEnd/>
              <a:tailEnd/>
            </a:ln>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050" b="0" i="0" u="none" strike="noStrike" kern="1200" cap="none" spc="0" normalizeH="0" baseline="0" noProof="0" dirty="0" err="1">
                  <a:ln>
                    <a:noFill/>
                  </a:ln>
                  <a:solidFill>
                    <a:srgbClr val="000000"/>
                  </a:solidFill>
                  <a:effectLst/>
                  <a:uLnTx/>
                  <a:uFillTx/>
                  <a:latin typeface="Times New Roman" pitchFamily="18" charset="0"/>
                  <a:ea typeface="+mn-ea"/>
                  <a:cs typeface="Arial" panose="020B0604020202020204" pitchFamily="34" charset="0"/>
                </a:rPr>
                <a:t>part_of</a:t>
              </a:r>
              <a:endParaRPr kumimoji="0" lang="en-US" sz="1050" b="0" i="0" u="none" strike="noStrike" kern="1200" cap="none" spc="0" normalizeH="0" baseline="0" noProof="0" dirty="0">
                <a:ln>
                  <a:noFill/>
                </a:ln>
                <a:solidFill>
                  <a:srgbClr val="000000"/>
                </a:solidFill>
                <a:effectLst/>
                <a:uLnTx/>
                <a:uFillTx/>
                <a:latin typeface="Times New Roman" pitchFamily="18" charset="0"/>
                <a:ea typeface="+mn-ea"/>
                <a:cs typeface="Arial" panose="020B0604020202020204" pitchFamily="34" charset="0"/>
              </a:endParaRPr>
            </a:p>
          </p:txBody>
        </p:sp>
        <p:sp>
          <p:nvSpPr>
            <p:cNvPr id="81926" name="Text Box 6"/>
            <p:cNvSpPr txBox="1">
              <a:spLocks noChangeArrowheads="1"/>
            </p:cNvSpPr>
            <p:nvPr/>
          </p:nvSpPr>
          <p:spPr bwMode="auto">
            <a:xfrm>
              <a:off x="5207706" y="1711582"/>
              <a:ext cx="480611" cy="291279"/>
            </a:xfrm>
            <a:prstGeom prst="rect">
              <a:avLst/>
            </a:prstGeom>
            <a:noFill/>
            <a:ln w="9525">
              <a:noFill/>
              <a:miter lim="800000"/>
              <a:headEnd/>
              <a:tailEnd/>
            </a:ln>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050" b="0" i="0" u="none" strike="noStrike" kern="1200" cap="none" spc="0" normalizeH="0" baseline="0" noProof="0" dirty="0" err="1">
                  <a:ln>
                    <a:noFill/>
                  </a:ln>
                  <a:solidFill>
                    <a:srgbClr val="000000"/>
                  </a:solidFill>
                  <a:effectLst/>
                  <a:uLnTx/>
                  <a:uFillTx/>
                  <a:latin typeface="Times New Roman" pitchFamily="18" charset="0"/>
                  <a:ea typeface="+mn-ea"/>
                  <a:cs typeface="Arial" panose="020B0604020202020204" pitchFamily="34" charset="0"/>
                </a:rPr>
                <a:t>is_a</a:t>
              </a:r>
              <a:endParaRPr kumimoji="0" lang="en-US" sz="1050" b="0" i="0" u="none" strike="noStrike" kern="1200" cap="none" spc="0" normalizeH="0" baseline="0" noProof="0" dirty="0">
                <a:ln>
                  <a:noFill/>
                </a:ln>
                <a:solidFill>
                  <a:srgbClr val="000000"/>
                </a:solidFill>
                <a:effectLst/>
                <a:uLnTx/>
                <a:uFillTx/>
                <a:latin typeface="Times New Roman" pitchFamily="18" charset="0"/>
                <a:ea typeface="+mn-ea"/>
                <a:cs typeface="Arial" panose="020B0604020202020204" pitchFamily="34" charset="0"/>
              </a:endParaRPr>
            </a:p>
          </p:txBody>
        </p:sp>
      </p:grpSp>
      <p:sp>
        <p:nvSpPr>
          <p:cNvPr id="81928" name="Slide Number Placeholder 8"/>
          <p:cNvSpPr>
            <a:spLocks noGrp="1"/>
          </p:cNvSpPr>
          <p:nvPr>
            <p:ph type="sldNum" sz="quarter" idx="12"/>
          </p:nvPr>
        </p:nvSpPr>
        <p:spPr>
          <a:xfrm>
            <a:off x="8737600" y="6356353"/>
            <a:ext cx="2418080" cy="342741"/>
          </a:xfrm>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557213" indent="-214313" eaLnBrk="0" hangingPunct="0">
              <a:defRPr>
                <a:solidFill>
                  <a:schemeClr val="tx1"/>
                </a:solidFill>
                <a:latin typeface="Arial" panose="020B0604020202020204" pitchFamily="34" charset="0"/>
                <a:cs typeface="Arial" panose="020B0604020202020204" pitchFamily="34" charset="0"/>
              </a:defRPr>
            </a:lvl2pPr>
            <a:lvl3pPr marL="857250" indent="-171450" eaLnBrk="0" hangingPunct="0">
              <a:defRPr>
                <a:solidFill>
                  <a:schemeClr val="tx1"/>
                </a:solidFill>
                <a:latin typeface="Arial" panose="020B0604020202020204" pitchFamily="34" charset="0"/>
                <a:cs typeface="Arial" panose="020B0604020202020204" pitchFamily="34" charset="0"/>
              </a:defRPr>
            </a:lvl3pPr>
            <a:lvl4pPr marL="1200150" indent="-171450" eaLnBrk="0" hangingPunct="0">
              <a:defRPr>
                <a:solidFill>
                  <a:schemeClr val="tx1"/>
                </a:solidFill>
                <a:latin typeface="Arial" panose="020B0604020202020204" pitchFamily="34" charset="0"/>
                <a:cs typeface="Arial" panose="020B0604020202020204" pitchFamily="34" charset="0"/>
              </a:defRPr>
            </a:lvl4pPr>
            <a:lvl5pPr marL="1543050" indent="-171450" eaLnBrk="0" hangingPunct="0">
              <a:defRPr>
                <a:solidFill>
                  <a:schemeClr val="tx1"/>
                </a:solidFill>
                <a:latin typeface="Arial" panose="020B0604020202020204" pitchFamily="34"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B5F65D1C-6477-48B5-8635-12790114D14C}" type="slidenum">
              <a:rPr kumimoji="0" lang="en-US" altLang="en-US" sz="900" b="0" i="0" u="none" strike="noStrike" kern="1200" cap="none" spc="0" normalizeH="0" baseline="0" noProof="0">
                <a:ln>
                  <a:noFill/>
                </a:ln>
                <a:solidFill>
                  <a:srgbClr val="898989"/>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altLang="en-US" sz="900" b="0" i="0" u="none" strike="noStrike" kern="1200" cap="none" spc="0" normalizeH="0" baseline="0" noProof="0">
              <a:ln>
                <a:noFill/>
              </a:ln>
              <a:solidFill>
                <a:srgbClr val="898989"/>
              </a:solidFill>
              <a:effectLst/>
              <a:uLnTx/>
              <a:uFillTx/>
              <a:latin typeface="Arial" panose="020B0604020202020204" pitchFamily="34" charset="0"/>
              <a:ea typeface="+mn-ea"/>
              <a:cs typeface="Arial" panose="020B0604020202020204" pitchFamily="34" charset="0"/>
            </a:endParaRPr>
          </a:p>
        </p:txBody>
      </p:sp>
      <p:sp>
        <p:nvSpPr>
          <p:cNvPr id="3" name="Rectangle 2"/>
          <p:cNvSpPr/>
          <p:nvPr/>
        </p:nvSpPr>
        <p:spPr>
          <a:xfrm>
            <a:off x="2346070" y="532379"/>
            <a:ext cx="7045903" cy="76944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prstClr val="black"/>
                </a:solidFill>
                <a:effectLst/>
                <a:uLnTx/>
                <a:uFillTx/>
                <a:latin typeface="Calibri"/>
                <a:ea typeface="+mn-ea"/>
                <a:cs typeface="+mn-cs"/>
              </a:rPr>
              <a:t>	GO’s three sub-ontologies</a:t>
            </a:r>
          </a:p>
        </p:txBody>
      </p:sp>
      <p:grpSp>
        <p:nvGrpSpPr>
          <p:cNvPr id="10" name="Group 9"/>
          <p:cNvGrpSpPr/>
          <p:nvPr/>
        </p:nvGrpSpPr>
        <p:grpSpPr>
          <a:xfrm>
            <a:off x="-243841" y="-472440"/>
            <a:ext cx="8418493" cy="3113958"/>
            <a:chOff x="-2300063" y="-1569306"/>
            <a:chExt cx="10088020" cy="3572167"/>
          </a:xfrm>
        </p:grpSpPr>
        <p:pic>
          <p:nvPicPr>
            <p:cNvPr id="11" name="Picture 3"/>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4238" t="-19608" r="8239" b="101834"/>
            <a:stretch/>
          </p:blipFill>
          <p:spPr bwMode="auto">
            <a:xfrm>
              <a:off x="-2300063" y="-1569306"/>
              <a:ext cx="10088020" cy="19580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 Box 6"/>
            <p:cNvSpPr txBox="1">
              <a:spLocks noChangeArrowheads="1"/>
            </p:cNvSpPr>
            <p:nvPr/>
          </p:nvSpPr>
          <p:spPr bwMode="auto">
            <a:xfrm>
              <a:off x="5207706" y="1711582"/>
              <a:ext cx="480611" cy="291279"/>
            </a:xfrm>
            <a:prstGeom prst="rect">
              <a:avLst/>
            </a:prstGeom>
            <a:noFill/>
            <a:ln w="9525">
              <a:noFill/>
              <a:miter lim="800000"/>
              <a:headEnd/>
              <a:tailEnd/>
            </a:ln>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050" b="0" i="0" u="none" strike="noStrike" kern="1200" cap="none" spc="0" normalizeH="0" baseline="0" noProof="0" dirty="0" err="1">
                  <a:ln>
                    <a:noFill/>
                  </a:ln>
                  <a:solidFill>
                    <a:srgbClr val="000000"/>
                  </a:solidFill>
                  <a:effectLst/>
                  <a:uLnTx/>
                  <a:uFillTx/>
                  <a:latin typeface="Times New Roman" pitchFamily="18" charset="0"/>
                  <a:ea typeface="+mn-ea"/>
                  <a:cs typeface="Arial" panose="020B0604020202020204" pitchFamily="34" charset="0"/>
                </a:rPr>
                <a:t>is_a</a:t>
              </a:r>
              <a:endParaRPr kumimoji="0" lang="en-US" sz="1050" b="0" i="0" u="none" strike="noStrike" kern="1200" cap="none" spc="0" normalizeH="0" baseline="0" noProof="0" dirty="0">
                <a:ln>
                  <a:noFill/>
                </a:ln>
                <a:solidFill>
                  <a:srgbClr val="000000"/>
                </a:solidFill>
                <a:effectLst/>
                <a:uLnTx/>
                <a:uFillTx/>
                <a:latin typeface="Times New Roman" pitchFamily="18" charset="0"/>
                <a:ea typeface="+mn-ea"/>
                <a:cs typeface="Arial" panose="020B0604020202020204" pitchFamily="34" charset="0"/>
              </a:endParaRPr>
            </a:p>
          </p:txBody>
        </p:sp>
      </p:grpSp>
      <p:sp>
        <p:nvSpPr>
          <p:cNvPr id="4" name="TextBox 3"/>
          <p:cNvSpPr txBox="1"/>
          <p:nvPr/>
        </p:nvSpPr>
        <p:spPr>
          <a:xfrm>
            <a:off x="7359867" y="4368948"/>
            <a:ext cx="3412344" cy="156966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prstClr val="black"/>
                </a:solidFill>
                <a:effectLst/>
                <a:uLnTx/>
                <a:uFillTx/>
                <a:latin typeface="Calibri"/>
                <a:ea typeface="+mn-ea"/>
                <a:cs typeface="+mn-cs"/>
              </a:rPr>
              <a:t>cellular component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prstClr val="black"/>
                </a:solidFill>
                <a:effectLst/>
                <a:uLnTx/>
                <a:uFillTx/>
                <a:latin typeface="Calibri"/>
                <a:ea typeface="+mn-ea"/>
                <a:cs typeface="+mn-cs"/>
              </a:rPr>
              <a:t>molecular function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prstClr val="black"/>
                </a:solidFill>
                <a:effectLst/>
                <a:uLnTx/>
                <a:uFillTx/>
                <a:latin typeface="Calibri"/>
                <a:ea typeface="+mn-ea"/>
                <a:cs typeface="+mn-cs"/>
              </a:rPr>
              <a:t>biological process</a:t>
            </a:r>
          </a:p>
        </p:txBody>
      </p:sp>
    </p:spTree>
    <p:extLst>
      <p:ext uri="{BB962C8B-B14F-4D97-AF65-F5344CB8AC3E}">
        <p14:creationId xmlns:p14="http://schemas.microsoft.com/office/powerpoint/2010/main" val="1558918403"/>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a:xfrm>
            <a:off x="1524000" y="274638"/>
            <a:ext cx="9144000" cy="411162"/>
          </a:xfrm>
        </p:spPr>
        <p:txBody>
          <a:bodyPr/>
          <a:lstStyle/>
          <a:p>
            <a:pPr eaLnBrk="1" hangingPunct="1"/>
            <a:r>
              <a:rPr lang="en-US" altLang="en-US" sz="3600" dirty="0"/>
              <a:t>BFO generalizes GO</a:t>
            </a:r>
          </a:p>
        </p:txBody>
      </p:sp>
      <p:sp>
        <p:nvSpPr>
          <p:cNvPr id="75779" name="Rectangle 3"/>
          <p:cNvSpPr>
            <a:spLocks noChangeArrowheads="1"/>
          </p:cNvSpPr>
          <p:nvPr/>
        </p:nvSpPr>
        <p:spPr bwMode="auto">
          <a:xfrm>
            <a:off x="2714625" y="1944370"/>
            <a:ext cx="2743200" cy="1295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400" b="0" i="0" u="none" strike="noStrike" kern="1200" cap="none" spc="0" normalizeH="0" baseline="0" noProof="0" dirty="0">
                <a:ln>
                  <a:noFill/>
                </a:ln>
                <a:solidFill>
                  <a:srgbClr val="000000"/>
                </a:solidFill>
                <a:effectLst/>
                <a:uLnTx/>
                <a:uFillTx/>
                <a:latin typeface="Tahoma" pitchFamily="34" charset="0"/>
                <a:ea typeface="+mn-ea"/>
                <a:cs typeface="Times New Roman" pitchFamily="18" charset="0"/>
              </a:rPr>
              <a:t>Continuant</a:t>
            </a:r>
          </a:p>
        </p:txBody>
      </p:sp>
      <p:sp>
        <p:nvSpPr>
          <p:cNvPr id="75780" name="Rectangle 4"/>
          <p:cNvSpPr>
            <a:spLocks noChangeArrowheads="1"/>
          </p:cNvSpPr>
          <p:nvPr/>
        </p:nvSpPr>
        <p:spPr bwMode="auto">
          <a:xfrm>
            <a:off x="7134225" y="1950720"/>
            <a:ext cx="2692400" cy="128905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Tahoma" pitchFamily="34" charset="0"/>
                <a:ea typeface="+mn-ea"/>
                <a:cs typeface="Times New Roman" pitchFamily="18" charset="0"/>
              </a:rPr>
              <a:t>Occurrent</a:t>
            </a:r>
          </a:p>
        </p:txBody>
      </p:sp>
      <p:sp>
        <p:nvSpPr>
          <p:cNvPr id="75781" name="Rectangle 5"/>
          <p:cNvSpPr>
            <a:spLocks noChangeArrowheads="1"/>
          </p:cNvSpPr>
          <p:nvPr/>
        </p:nvSpPr>
        <p:spPr bwMode="auto">
          <a:xfrm>
            <a:off x="1647825" y="4367530"/>
            <a:ext cx="2133600" cy="9906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400" b="0" i="0" u="none" strike="noStrike" kern="1200" cap="none" spc="0" normalizeH="0" baseline="0" noProof="0" dirty="0">
                <a:ln>
                  <a:noFill/>
                </a:ln>
                <a:solidFill>
                  <a:srgbClr val="000000"/>
                </a:solidFill>
                <a:effectLst/>
                <a:uLnTx/>
                <a:uFillTx/>
                <a:latin typeface="Tahoma" pitchFamily="34" charset="0"/>
                <a:ea typeface="+mn-ea"/>
                <a:cs typeface="Times New Roman" pitchFamily="18" charset="0"/>
              </a:rPr>
              <a:t>Independent</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400" b="0" i="0" u="none" strike="noStrike" kern="1200" cap="none" spc="0" normalizeH="0" baseline="0" noProof="0" dirty="0">
                <a:ln>
                  <a:noFill/>
                </a:ln>
                <a:solidFill>
                  <a:srgbClr val="000000"/>
                </a:solidFill>
                <a:effectLst/>
                <a:uLnTx/>
                <a:uFillTx/>
                <a:latin typeface="Tahoma" pitchFamily="34" charset="0"/>
                <a:ea typeface="+mn-ea"/>
                <a:cs typeface="Times New Roman" pitchFamily="18" charset="0"/>
              </a:rPr>
              <a:t>Continuant</a:t>
            </a:r>
          </a:p>
        </p:txBody>
      </p:sp>
      <p:sp>
        <p:nvSpPr>
          <p:cNvPr id="75782" name="Rectangle 6"/>
          <p:cNvSpPr>
            <a:spLocks noChangeArrowheads="1"/>
          </p:cNvSpPr>
          <p:nvPr/>
        </p:nvSpPr>
        <p:spPr bwMode="auto">
          <a:xfrm>
            <a:off x="4772025" y="4367530"/>
            <a:ext cx="1752600" cy="9906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400" b="0" i="0" u="none" strike="noStrike" kern="1200" cap="none" spc="0" normalizeH="0" baseline="0" noProof="0" dirty="0">
                <a:ln>
                  <a:noFill/>
                </a:ln>
                <a:solidFill>
                  <a:srgbClr val="000000"/>
                </a:solidFill>
                <a:effectLst/>
                <a:uLnTx/>
                <a:uFillTx/>
                <a:latin typeface="Tahoma" pitchFamily="34" charset="0"/>
                <a:ea typeface="+mn-ea"/>
                <a:cs typeface="Times New Roman" pitchFamily="18" charset="0"/>
              </a:rPr>
              <a:t>Dependent</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400" b="0" i="0" u="none" strike="noStrike" kern="1200" cap="none" spc="0" normalizeH="0" baseline="0" noProof="0" dirty="0">
                <a:ln>
                  <a:noFill/>
                </a:ln>
                <a:solidFill>
                  <a:srgbClr val="000000"/>
                </a:solidFill>
                <a:effectLst/>
                <a:uLnTx/>
                <a:uFillTx/>
                <a:latin typeface="Tahoma" pitchFamily="34" charset="0"/>
                <a:ea typeface="+mn-ea"/>
                <a:cs typeface="Times New Roman" pitchFamily="18" charset="0"/>
              </a:rPr>
              <a:t>Continuant</a:t>
            </a:r>
          </a:p>
        </p:txBody>
      </p:sp>
      <p:cxnSp>
        <p:nvCxnSpPr>
          <p:cNvPr id="75783" name="AutoShape 7"/>
          <p:cNvCxnSpPr>
            <a:cxnSpLocks noChangeShapeType="1"/>
            <a:stCxn id="75779" idx="2"/>
            <a:endCxn id="75781" idx="0"/>
          </p:cNvCxnSpPr>
          <p:nvPr/>
        </p:nvCxnSpPr>
        <p:spPr bwMode="auto">
          <a:xfrm flipH="1">
            <a:off x="2714625" y="3239770"/>
            <a:ext cx="1371600" cy="112776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5784" name="AutoShape 8"/>
          <p:cNvCxnSpPr>
            <a:cxnSpLocks noChangeShapeType="1"/>
            <a:stCxn id="75779" idx="2"/>
            <a:endCxn id="75782" idx="0"/>
          </p:cNvCxnSpPr>
          <p:nvPr/>
        </p:nvCxnSpPr>
        <p:spPr bwMode="auto">
          <a:xfrm>
            <a:off x="4086225" y="3239770"/>
            <a:ext cx="1562100" cy="112776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75785" name="Text Box 9"/>
          <p:cNvSpPr txBox="1">
            <a:spLocks noChangeArrowheads="1"/>
          </p:cNvSpPr>
          <p:nvPr/>
        </p:nvSpPr>
        <p:spPr bwMode="auto">
          <a:xfrm>
            <a:off x="897775" y="5475606"/>
            <a:ext cx="32170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altLang="en-US" sz="2400" b="1" i="1" u="none" strike="noStrike" kern="1200" cap="none" spc="0" normalizeH="0" baseline="0" noProof="0" dirty="0">
                <a:ln>
                  <a:noFill/>
                </a:ln>
                <a:solidFill>
                  <a:srgbClr val="000000"/>
                </a:solidFill>
                <a:effectLst/>
                <a:uLnTx/>
                <a:uFillTx/>
                <a:latin typeface="Tahoma" pitchFamily="34" charset="0"/>
                <a:ea typeface="+mn-ea"/>
                <a:cs typeface="Times New Roman" pitchFamily="18" charset="0"/>
              </a:rPr>
              <a:t>cellular component</a:t>
            </a:r>
          </a:p>
        </p:txBody>
      </p:sp>
      <p:sp>
        <p:nvSpPr>
          <p:cNvPr id="75786" name="Text Box 10"/>
          <p:cNvSpPr txBox="1">
            <a:spLocks noChangeArrowheads="1"/>
          </p:cNvSpPr>
          <p:nvPr/>
        </p:nvSpPr>
        <p:spPr bwMode="auto">
          <a:xfrm>
            <a:off x="6838600" y="3373121"/>
            <a:ext cx="32766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altLang="en-US" sz="2400" b="1" i="1" u="none" strike="noStrike" kern="1200" cap="none" spc="0" normalizeH="0" baseline="0" noProof="0" dirty="0">
                <a:ln>
                  <a:noFill/>
                </a:ln>
                <a:solidFill>
                  <a:srgbClr val="000000"/>
                </a:solidFill>
                <a:effectLst/>
                <a:uLnTx/>
                <a:uFillTx/>
                <a:latin typeface="Tahoma" pitchFamily="34" charset="0"/>
                <a:ea typeface="+mn-ea"/>
                <a:cs typeface="Times New Roman" pitchFamily="18" charset="0"/>
              </a:rPr>
              <a:t>biological process</a:t>
            </a:r>
          </a:p>
        </p:txBody>
      </p:sp>
      <p:sp>
        <p:nvSpPr>
          <p:cNvPr id="75787" name="Text Box 11"/>
          <p:cNvSpPr txBox="1">
            <a:spLocks noChangeArrowheads="1"/>
          </p:cNvSpPr>
          <p:nvPr/>
        </p:nvSpPr>
        <p:spPr bwMode="auto">
          <a:xfrm>
            <a:off x="4289426" y="5481956"/>
            <a:ext cx="31781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altLang="en-US" sz="2400" b="1" i="1" u="none" strike="noStrike" kern="1200" cap="none" spc="0" normalizeH="0" baseline="0" noProof="0">
                <a:ln>
                  <a:noFill/>
                </a:ln>
                <a:solidFill>
                  <a:srgbClr val="000000"/>
                </a:solidFill>
                <a:effectLst/>
                <a:uLnTx/>
                <a:uFillTx/>
                <a:latin typeface="Tahoma" pitchFamily="34" charset="0"/>
                <a:ea typeface="+mn-ea"/>
                <a:cs typeface="Times New Roman" pitchFamily="18" charset="0"/>
              </a:rPr>
              <a:t>molecular function</a:t>
            </a:r>
          </a:p>
        </p:txBody>
      </p:sp>
    </p:spTree>
    <p:extLst>
      <p:ext uri="{BB962C8B-B14F-4D97-AF65-F5344CB8AC3E}">
        <p14:creationId xmlns:p14="http://schemas.microsoft.com/office/powerpoint/2010/main" val="286872539"/>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p:nvPr/>
        </p:nvPicPr>
        <p:blipFill>
          <a:blip r:embed="rId2"/>
          <a:stretch>
            <a:fillRect/>
          </a:stretch>
        </p:blipFill>
        <p:spPr>
          <a:xfrm>
            <a:off x="1280158" y="1262063"/>
            <a:ext cx="9387841" cy="5169217"/>
          </a:xfrm>
          <a:prstGeom prst="rect">
            <a:avLst/>
          </a:prstGeom>
        </p:spPr>
      </p:pic>
      <p:sp>
        <p:nvSpPr>
          <p:cNvPr id="4" name="Slide Number Placeholder 3"/>
          <p:cNvSpPr>
            <a:spLocks noGrp="1"/>
          </p:cNvSpPr>
          <p:nvPr>
            <p:ph type="sldNum" sz="quarter" idx="12"/>
          </p:nvPr>
        </p:nvSpPr>
        <p:spPr>
          <a:xfrm>
            <a:off x="8737600" y="6248400"/>
            <a:ext cx="2311400" cy="472440"/>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0245D9C-4A0C-43C0-A4CA-21368D3EF0E6}" type="slidenum">
              <a:rPr kumimoji="0" lang="en-US" sz="900" b="0" i="0" u="none" strike="noStrike" kern="1200" cap="none" spc="0" normalizeH="0" baseline="0" noProof="0" smtClean="0">
                <a:ln>
                  <a:noFill/>
                </a:ln>
                <a:solidFill>
                  <a:srgbClr val="000000"/>
                </a:solidFill>
                <a:effectLst/>
                <a:uLnTx/>
                <a:uFillTx/>
                <a:latin typeface="Calibri"/>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900" b="0" i="0" u="none" strike="noStrike" kern="1200" cap="none" spc="0" normalizeH="0" baseline="0" noProof="0">
              <a:ln>
                <a:noFill/>
              </a:ln>
              <a:solidFill>
                <a:srgbClr val="000000"/>
              </a:solidFill>
              <a:effectLst/>
              <a:uLnTx/>
              <a:uFillTx/>
              <a:latin typeface="Calibri"/>
              <a:ea typeface="+mn-ea"/>
              <a:cs typeface="Arial" pitchFamily="34" charset="0"/>
            </a:endParaRPr>
          </a:p>
        </p:txBody>
      </p:sp>
      <p:sp>
        <p:nvSpPr>
          <p:cNvPr id="2" name="Title 1"/>
          <p:cNvSpPr>
            <a:spLocks noGrp="1"/>
          </p:cNvSpPr>
          <p:nvPr>
            <p:ph type="title"/>
          </p:nvPr>
        </p:nvSpPr>
        <p:spPr>
          <a:xfrm>
            <a:off x="1280158" y="697707"/>
            <a:ext cx="9144000" cy="564356"/>
          </a:xfrm>
        </p:spPr>
        <p:txBody>
          <a:bodyPr/>
          <a:lstStyle/>
          <a:p>
            <a:r>
              <a:rPr lang="en-US"/>
              <a:t>	BFO: Continuant Ontology</a:t>
            </a:r>
          </a:p>
        </p:txBody>
      </p:sp>
    </p:spTree>
    <p:extLst>
      <p:ext uri="{BB962C8B-B14F-4D97-AF65-F5344CB8AC3E}">
        <p14:creationId xmlns:p14="http://schemas.microsoft.com/office/powerpoint/2010/main" val="367066434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half" idx="1"/>
          </p:nvPr>
        </p:nvSpPr>
        <p:spPr/>
        <p:txBody>
          <a:bodyPr/>
          <a:lstStyle/>
          <a:p>
            <a:endParaRPr lang="en-US"/>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0245D9C-4A0C-43C0-A4CA-21368D3EF0E6}" type="slidenum">
              <a:rPr kumimoji="0" lang="en-US" sz="900" b="0" i="0" u="none" strike="noStrike" kern="1200" cap="none" spc="0" normalizeH="0" baseline="0" noProof="0" smtClean="0">
                <a:ln>
                  <a:noFill/>
                </a:ln>
                <a:solidFill>
                  <a:srgbClr val="000000"/>
                </a:solidFill>
                <a:effectLst/>
                <a:uLnTx/>
                <a:uFillTx/>
                <a:latin typeface="Calibri"/>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900" b="0" i="0" u="none" strike="noStrike" kern="1200" cap="none" spc="0" normalizeH="0" baseline="0" noProof="0">
              <a:ln>
                <a:noFill/>
              </a:ln>
              <a:solidFill>
                <a:srgbClr val="000000"/>
              </a:solidFill>
              <a:effectLst/>
              <a:uLnTx/>
              <a:uFillTx/>
              <a:latin typeface="Calibri"/>
              <a:ea typeface="+mn-ea"/>
              <a:cs typeface="Arial" pitchFamily="34" charset="0"/>
            </a:endParaRPr>
          </a:p>
        </p:txBody>
      </p:sp>
      <p:sp>
        <p:nvSpPr>
          <p:cNvPr id="6" name="Title 5"/>
          <p:cNvSpPr>
            <a:spLocks noGrp="1"/>
          </p:cNvSpPr>
          <p:nvPr>
            <p:ph type="title"/>
          </p:nvPr>
        </p:nvSpPr>
        <p:spPr/>
        <p:txBody>
          <a:bodyPr/>
          <a:lstStyle/>
          <a:p>
            <a:endParaRPr lang="en-US"/>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82911918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srcRect l="943" t="3981" r="33586" b="22323"/>
          <a:stretch/>
        </p:blipFill>
        <p:spPr>
          <a:xfrm>
            <a:off x="2629958" y="248073"/>
            <a:ext cx="6146800" cy="3810000"/>
          </a:xfrm>
          <a:prstGeom prst="rect">
            <a:avLst/>
          </a:prstGeom>
        </p:spPr>
      </p:pic>
      <p:sp>
        <p:nvSpPr>
          <p:cNvPr id="75781" name="Rectangle 5"/>
          <p:cNvSpPr>
            <a:spLocks noChangeArrowheads="1"/>
          </p:cNvSpPr>
          <p:nvPr/>
        </p:nvSpPr>
        <p:spPr bwMode="auto">
          <a:xfrm>
            <a:off x="3730625" y="5146463"/>
            <a:ext cx="2133600" cy="9906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400" b="0" i="0" u="none" strike="noStrike" kern="1200" cap="none" spc="0" normalizeH="0" baseline="0" noProof="0" dirty="0">
                <a:ln>
                  <a:noFill/>
                </a:ln>
                <a:solidFill>
                  <a:srgbClr val="000000"/>
                </a:solidFill>
                <a:effectLst/>
                <a:uLnTx/>
                <a:uFillTx/>
                <a:latin typeface="Tahoma" pitchFamily="34" charset="0"/>
                <a:ea typeface="+mn-ea"/>
                <a:cs typeface="Times New Roman" pitchFamily="18" charset="0"/>
              </a:rPr>
              <a:t>Hole</a:t>
            </a:r>
          </a:p>
        </p:txBody>
      </p:sp>
      <p:sp>
        <p:nvSpPr>
          <p:cNvPr id="75782" name="Rectangle 6"/>
          <p:cNvSpPr>
            <a:spLocks noChangeArrowheads="1"/>
          </p:cNvSpPr>
          <p:nvPr/>
        </p:nvSpPr>
        <p:spPr bwMode="auto">
          <a:xfrm>
            <a:off x="6854825" y="5146463"/>
            <a:ext cx="1752600" cy="9906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400" b="0" i="0" u="none" strike="noStrike" kern="1200" cap="none" spc="0" normalizeH="0" baseline="0" noProof="0" dirty="0">
                <a:ln>
                  <a:noFill/>
                </a:ln>
                <a:solidFill>
                  <a:srgbClr val="000000"/>
                </a:solidFill>
                <a:effectLst/>
                <a:uLnTx/>
                <a:uFillTx/>
                <a:latin typeface="Tahoma" pitchFamily="34" charset="0"/>
                <a:ea typeface="+mn-ea"/>
                <a:cs typeface="Times New Roman" pitchFamily="18" charset="0"/>
              </a:rPr>
              <a:t>Setting</a:t>
            </a:r>
          </a:p>
        </p:txBody>
      </p:sp>
      <p:cxnSp>
        <p:nvCxnSpPr>
          <p:cNvPr id="75783" name="AutoShape 7"/>
          <p:cNvCxnSpPr>
            <a:cxnSpLocks noChangeShapeType="1"/>
            <a:endCxn id="75781" idx="0"/>
          </p:cNvCxnSpPr>
          <p:nvPr/>
        </p:nvCxnSpPr>
        <p:spPr bwMode="auto">
          <a:xfrm flipH="1">
            <a:off x="4797425" y="4018703"/>
            <a:ext cx="1371600" cy="112776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5784" name="AutoShape 8"/>
          <p:cNvCxnSpPr>
            <a:cxnSpLocks noChangeShapeType="1"/>
            <a:endCxn id="75782" idx="0"/>
          </p:cNvCxnSpPr>
          <p:nvPr/>
        </p:nvCxnSpPr>
        <p:spPr bwMode="auto">
          <a:xfrm>
            <a:off x="6169025" y="4018703"/>
            <a:ext cx="1562100" cy="112776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1178533410"/>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41619B91-3B00-4AC3-B86D-152179105FC4}" type="slidenum">
              <a:rPr kumimoji="0" lang="en-US"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4</a:t>
            </a:fld>
            <a:endParaRPr kumimoji="0" lang="en-US"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Arial" panose="020B0604020202020204" pitchFamily="34" charset="0"/>
            </a:endParaRPr>
          </a:p>
        </p:txBody>
      </p:sp>
      <p:pic>
        <p:nvPicPr>
          <p:cNvPr id="86018" name="Picture 2" descr="http://fm.cnbc.com/applications/cnbc.com/resources/img/editorial/2012/08/14/48665176-Buffalo-Niagara-Falls-NY-Cities-with-Most-Affordable-Homes.jp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981200" y="1249427"/>
            <a:ext cx="7820026" cy="5213350"/>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p:cNvSpPr>
            <a:spLocks noGrp="1"/>
          </p:cNvSpPr>
          <p:nvPr>
            <p:ph type="title"/>
          </p:nvPr>
        </p:nvSpPr>
        <p:spPr/>
        <p:txBody>
          <a:bodyPr/>
          <a:lstStyle/>
          <a:p>
            <a:r>
              <a:rPr lang="en-US" dirty="0"/>
              <a:t>American Falls</a:t>
            </a:r>
          </a:p>
        </p:txBody>
      </p:sp>
    </p:spTree>
    <p:extLst>
      <p:ext uri="{BB962C8B-B14F-4D97-AF65-F5344CB8AC3E}">
        <p14:creationId xmlns:p14="http://schemas.microsoft.com/office/powerpoint/2010/main" val="336763882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sz="half" idx="1"/>
          </p:nvPr>
        </p:nvSpPr>
        <p:spPr/>
        <p:txBody>
          <a:bodyPr/>
          <a:lstStyle/>
          <a:p>
            <a:endParaRPr lang="en-US"/>
          </a:p>
        </p:txBody>
      </p:sp>
      <p:sp>
        <p:nvSpPr>
          <p:cNvPr id="4" name="Slide Number Placeholder 3"/>
          <p:cNvSpPr>
            <a:spLocks noGrp="1"/>
          </p:cNvSpPr>
          <p:nvPr>
            <p:ph type="sldNum" sz="quarter" idx="12"/>
          </p:nvPr>
        </p:nvSpPr>
        <p:spPr/>
        <p:txBody>
          <a:bodyPr/>
          <a:lstStyle/>
          <a:p>
            <a:pPr>
              <a:defRPr/>
            </a:pPr>
            <a:fld id="{F8B7AF89-3000-4B8D-A5D7-D85EF35536F0}" type="slidenum">
              <a:rPr lang="en-US" smtClean="0">
                <a:solidFill>
                  <a:srgbClr val="000000"/>
                </a:solidFill>
              </a:rPr>
              <a:pPr>
                <a:defRPr/>
              </a:pPr>
              <a:t>40</a:t>
            </a:fld>
            <a:endParaRPr lang="en-US">
              <a:solidFill>
                <a:srgbClr val="000000"/>
              </a:solidFill>
            </a:endParaRPr>
          </a:p>
        </p:txBody>
      </p:sp>
      <p:pic>
        <p:nvPicPr>
          <p:cNvPr id="5" name="Picture 4"/>
          <p:cNvPicPr>
            <a:picLocks noChangeAspect="1"/>
          </p:cNvPicPr>
          <p:nvPr/>
        </p:nvPicPr>
        <p:blipFill rotWithShape="1">
          <a:blip r:embed="rId3"/>
          <a:srcRect l="40972" t="19879" r="2120" b="23393"/>
          <a:stretch/>
        </p:blipFill>
        <p:spPr>
          <a:xfrm>
            <a:off x="1795548" y="62517"/>
            <a:ext cx="9227128" cy="6898235"/>
          </a:xfrm>
          <a:prstGeom prst="rect">
            <a:avLst/>
          </a:prstGeom>
        </p:spPr>
      </p:pic>
    </p:spTree>
    <p:extLst>
      <p:ext uri="{BB962C8B-B14F-4D97-AF65-F5344CB8AC3E}">
        <p14:creationId xmlns:p14="http://schemas.microsoft.com/office/powerpoint/2010/main" val="109133477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Line 2"/>
          <p:cNvSpPr>
            <a:spLocks noChangeShapeType="1"/>
          </p:cNvSpPr>
          <p:nvPr/>
        </p:nvSpPr>
        <p:spPr bwMode="auto">
          <a:xfrm>
            <a:off x="3943350" y="2273300"/>
            <a:ext cx="0" cy="0"/>
          </a:xfrm>
          <a:prstGeom prst="line">
            <a:avLst/>
          </a:prstGeom>
          <a:noFill/>
          <a:ln w="12700" cap="rnd">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n-ea"/>
              <a:cs typeface="Arial" pitchFamily="34" charset="0"/>
            </a:endParaRPr>
          </a:p>
        </p:txBody>
      </p:sp>
      <p:sp>
        <p:nvSpPr>
          <p:cNvPr id="188419" name="Line 3"/>
          <p:cNvSpPr>
            <a:spLocks noChangeShapeType="1"/>
          </p:cNvSpPr>
          <p:nvPr/>
        </p:nvSpPr>
        <p:spPr bwMode="auto">
          <a:xfrm>
            <a:off x="3943350" y="2273300"/>
            <a:ext cx="0" cy="0"/>
          </a:xfrm>
          <a:prstGeom prst="line">
            <a:avLst/>
          </a:prstGeom>
          <a:noFill/>
          <a:ln w="12700" cap="rnd">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n-ea"/>
              <a:cs typeface="Arial" pitchFamily="34" charset="0"/>
            </a:endParaRPr>
          </a:p>
        </p:txBody>
      </p:sp>
      <p:graphicFrame>
        <p:nvGraphicFramePr>
          <p:cNvPr id="472109" name="Group 45"/>
          <p:cNvGraphicFramePr>
            <a:graphicFrameLocks noGrp="1"/>
          </p:cNvGraphicFramePr>
          <p:nvPr/>
        </p:nvGraphicFramePr>
        <p:xfrm>
          <a:off x="1828800" y="304801"/>
          <a:ext cx="8534400" cy="5181601"/>
        </p:xfrm>
        <a:graphic>
          <a:graphicData uri="http://schemas.openxmlformats.org/drawingml/2006/table">
            <a:tbl>
              <a:tblPr/>
              <a:tblGrid>
                <a:gridCol w="1908175">
                  <a:extLst>
                    <a:ext uri="{9D8B030D-6E8A-4147-A177-3AD203B41FA5}">
                      <a16:colId xmlns:a16="http://schemas.microsoft.com/office/drawing/2014/main" val="20000"/>
                    </a:ext>
                  </a:extLst>
                </a:gridCol>
                <a:gridCol w="1216025">
                  <a:extLst>
                    <a:ext uri="{9D8B030D-6E8A-4147-A177-3AD203B41FA5}">
                      <a16:colId xmlns:a16="http://schemas.microsoft.com/office/drawing/2014/main" val="20001"/>
                    </a:ext>
                  </a:extLst>
                </a:gridCol>
                <a:gridCol w="1143000">
                  <a:extLst>
                    <a:ext uri="{9D8B030D-6E8A-4147-A177-3AD203B41FA5}">
                      <a16:colId xmlns:a16="http://schemas.microsoft.com/office/drawing/2014/main" val="20002"/>
                    </a:ext>
                  </a:extLst>
                </a:gridCol>
                <a:gridCol w="1295400">
                  <a:extLst>
                    <a:ext uri="{9D8B030D-6E8A-4147-A177-3AD203B41FA5}">
                      <a16:colId xmlns:a16="http://schemas.microsoft.com/office/drawing/2014/main" val="20003"/>
                    </a:ext>
                  </a:extLst>
                </a:gridCol>
                <a:gridCol w="1300163">
                  <a:extLst>
                    <a:ext uri="{9D8B030D-6E8A-4147-A177-3AD203B41FA5}">
                      <a16:colId xmlns:a16="http://schemas.microsoft.com/office/drawing/2014/main" val="20004"/>
                    </a:ext>
                  </a:extLst>
                </a:gridCol>
                <a:gridCol w="1671637">
                  <a:extLst>
                    <a:ext uri="{9D8B030D-6E8A-4147-A177-3AD203B41FA5}">
                      <a16:colId xmlns:a16="http://schemas.microsoft.com/office/drawing/2014/main" val="20005"/>
                    </a:ext>
                  </a:extLst>
                </a:gridCol>
              </a:tblGrid>
              <a:tr h="727075">
                <a:tc rowSpan="2">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dirty="0">
                          <a:ln>
                            <a:noFill/>
                          </a:ln>
                          <a:solidFill>
                            <a:schemeClr val="tx1"/>
                          </a:solidFill>
                          <a:effectLst/>
                          <a:latin typeface="Palatino Linotype" pitchFamily="18" charset="0"/>
                          <a:cs typeface="Arial" charset="0"/>
                        </a:rPr>
                        <a:t>                     </a:t>
                      </a:r>
                      <a:r>
                        <a:rPr kumimoji="0" lang="en-US" sz="1600" b="0" i="0" u="none" strike="noStrike" cap="none" normalizeH="0" baseline="0" dirty="0">
                          <a:ln>
                            <a:noFill/>
                          </a:ln>
                          <a:solidFill>
                            <a:schemeClr val="tx1"/>
                          </a:solidFill>
                          <a:effectLst/>
                          <a:latin typeface="Palatino Linotype" pitchFamily="18" charset="0"/>
                          <a:cs typeface="Arial" charset="0"/>
                        </a:rPr>
                        <a:t>RELATION</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Arial" charset="0"/>
                        </a:rPr>
                        <a:t>                TO TIME </a:t>
                      </a: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dirty="0">
                          <a:ln>
                            <a:noFill/>
                          </a:ln>
                          <a:solidFill>
                            <a:schemeClr val="tx1"/>
                          </a:solidFill>
                          <a:effectLst/>
                          <a:latin typeface="Palatino Linotype" pitchFamily="18" charset="0"/>
                          <a:cs typeface="Arial" charset="0"/>
                        </a:rPr>
                        <a:t> </a:t>
                      </a:r>
                      <a:endParaRPr kumimoji="0" lang="en-US" sz="1600" b="1" i="0" u="none" strike="noStrike" cap="none" normalizeH="0" baseline="0" dirty="0">
                        <a:ln>
                          <a:noFill/>
                        </a:ln>
                        <a:solidFill>
                          <a:schemeClr val="tx1"/>
                        </a:solidFill>
                        <a:effectLst/>
                        <a:latin typeface="Palatino Linotype" pitchFamily="18"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Arial" charset="0"/>
                        </a:rPr>
                        <a:t> GRANULARITY</a:t>
                      </a:r>
                      <a:endParaRPr kumimoji="0" lang="en-US" sz="1600" b="1"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28575"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28575"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gridSpan="4">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Arial" charset="0"/>
                        </a:rPr>
                        <a:t>CONTINUANT</a:t>
                      </a:r>
                      <a:endParaRPr kumimoji="0" lang="en-US" sz="1600" b="1"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28575"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Arial" charset="0"/>
                        </a:rPr>
                        <a:t>OCCURRENT</a:t>
                      </a:r>
                      <a:endParaRPr kumimoji="0" lang="en-US" sz="1600" b="1" i="0" u="none" strike="noStrike" cap="none" normalizeH="0" baseline="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28575" cap="flat" cmpd="sng" algn="ctr">
                      <a:solidFill>
                        <a:srgbClr val="CC3300"/>
                      </a:solidFill>
                      <a:prstDash val="solid"/>
                      <a:round/>
                      <a:headEnd type="none" w="med" len="med"/>
                      <a:tailEnd type="none" w="med" len="med"/>
                    </a:lnR>
                    <a:lnT w="28575"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846138">
                <a:tc vMerge="1">
                  <a:txBody>
                    <a:bodyPr/>
                    <a:lstStyle/>
                    <a:p>
                      <a:endParaRPr lang="en-US"/>
                    </a:p>
                  </a:txBody>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Arial" charset="0"/>
                        </a:rPr>
                        <a:t>INDEPENDENT</a:t>
                      </a:r>
                      <a:endParaRPr kumimoji="0" lang="en-US" sz="1600" b="1"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hMerge="1">
                  <a:txBody>
                    <a:bodyPr/>
                    <a:lstStyle/>
                    <a:p>
                      <a:endParaRPr lang="en-US"/>
                    </a:p>
                  </a:txBody>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Arial" charset="0"/>
                        </a:rPr>
                        <a:t>DEPENDENT</a:t>
                      </a:r>
                      <a:endParaRPr kumimoji="0" lang="en-US" sz="1600" b="1"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hMerge="1">
                  <a:txBody>
                    <a:bodyPr/>
                    <a:lstStyle/>
                    <a:p>
                      <a:endParaRPr lang="en-US"/>
                    </a:p>
                  </a:txBody>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a:ln>
                          <a:noFill/>
                        </a:ln>
                        <a:solidFill>
                          <a:schemeClr val="tx1"/>
                        </a:solidFill>
                        <a:effectLst/>
                        <a:latin typeface="Palatino Linotype" pitchFamily="18" charset="0"/>
                      </a:endParaRPr>
                    </a:p>
                  </a:txBody>
                  <a:tcPr marL="0" marR="0" anchor="ctr" horzOverflow="overflow">
                    <a:lnL w="12700" cap="flat" cmpd="sng" algn="ctr">
                      <a:solidFill>
                        <a:srgbClr val="CC3300"/>
                      </a:solidFill>
                      <a:prstDash val="solid"/>
                      <a:round/>
                      <a:headEnd type="none" w="med" len="med"/>
                      <a:tailEnd type="none" w="med" len="med"/>
                    </a:lnL>
                    <a:lnR w="28575"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525588">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Arial" charset="0"/>
                        </a:rPr>
                        <a:t>ORGAN AND</a:t>
                      </a:r>
                      <a:endParaRPr kumimoji="0" lang="en-US" sz="1600" b="1" i="0" u="none" strike="noStrike" cap="none" normalizeH="0" baseline="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Arial" charset="0"/>
                        </a:rPr>
                        <a:t>ORGANISM</a:t>
                      </a:r>
                      <a:endParaRPr kumimoji="0" lang="en-US" sz="1600" b="1" i="0" u="none" strike="noStrike" cap="none" normalizeH="0" baseline="0">
                        <a:ln>
                          <a:noFill/>
                        </a:ln>
                        <a:solidFill>
                          <a:schemeClr val="tx1"/>
                        </a:solidFill>
                        <a:effectLst/>
                        <a:latin typeface="Palatino Linotype" pitchFamily="18" charset="0"/>
                        <a:cs typeface="Arial" charset="0"/>
                      </a:endParaRPr>
                    </a:p>
                  </a:txBody>
                  <a:tcPr marL="0" marR="0" anchor="ctr" horzOverflow="overflow">
                    <a:lnL w="28575"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Organism</a:t>
                      </a:r>
                      <a:endParaRPr kumimoji="0" lang="en-US" sz="1600" b="1"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(NCBI</a:t>
                      </a:r>
                      <a:endParaRPr kumimoji="0" lang="en-US" sz="1600" b="1"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Taxonomy)</a:t>
                      </a:r>
                      <a:endParaRPr kumimoji="0" lang="en-US" sz="1600" b="1"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Anatomical Entity</a:t>
                      </a:r>
                      <a:endParaRPr kumimoji="0" lang="en-US" sz="1600" b="0"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(FMA, CARO)</a:t>
                      </a:r>
                      <a:endParaRPr kumimoji="0" lang="en-US" sz="1600" b="1"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Times New Roman" pitchFamily="18" charset="0"/>
                        </a:rPr>
                        <a:t>Organ</a:t>
                      </a:r>
                      <a:endParaRPr kumimoji="0" lang="en-US" sz="1600" b="1" i="0" u="none" strike="noStrike" cap="none" normalizeH="0" baseline="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Times New Roman" pitchFamily="18" charset="0"/>
                        </a:rPr>
                        <a:t>Function</a:t>
                      </a:r>
                      <a:endParaRPr kumimoji="0" lang="en-US" sz="1600" b="1" i="0" u="none" strike="noStrike" cap="none" normalizeH="0" baseline="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Times New Roman" pitchFamily="18" charset="0"/>
                        </a:rPr>
                        <a:t>(FMP, CPRO)</a:t>
                      </a:r>
                      <a:endParaRPr kumimoji="0" lang="en-US" sz="1600" b="1" i="0" u="none" strike="noStrike" cap="none" normalizeH="0" baseline="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row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Times New Roman" pitchFamily="18" charset="0"/>
                        </a:rPr>
                        <a:t>Phenotypic Quality</a:t>
                      </a:r>
                      <a:br>
                        <a:rPr kumimoji="0" lang="en-US" sz="1600" b="0" i="0" u="none" strike="noStrike" cap="none" normalizeH="0" baseline="0">
                          <a:ln>
                            <a:noFill/>
                          </a:ln>
                          <a:solidFill>
                            <a:schemeClr val="tx1"/>
                          </a:solidFill>
                          <a:effectLst/>
                          <a:latin typeface="Palatino Linotype" pitchFamily="18" charset="0"/>
                          <a:cs typeface="Times New Roman" pitchFamily="18" charset="0"/>
                        </a:rPr>
                      </a:br>
                      <a:r>
                        <a:rPr kumimoji="0" lang="en-US" sz="1600" b="0" i="0" u="none" strike="noStrike" cap="none" normalizeH="0" baseline="0">
                          <a:ln>
                            <a:noFill/>
                          </a:ln>
                          <a:solidFill>
                            <a:schemeClr val="tx1"/>
                          </a:solidFill>
                          <a:effectLst/>
                          <a:latin typeface="Palatino Linotype" pitchFamily="18" charset="0"/>
                          <a:cs typeface="Times New Roman" pitchFamily="18" charset="0"/>
                        </a:rPr>
                        <a:t>(PaTO)</a:t>
                      </a:r>
                      <a:endParaRPr kumimoji="0" lang="en-US" sz="1600" b="0" i="0" u="none" strike="noStrike" cap="none" normalizeH="0" baseline="0">
                        <a:ln>
                          <a:noFill/>
                        </a:ln>
                        <a:solidFill>
                          <a:schemeClr val="tx1"/>
                        </a:solidFill>
                        <a:effectLst/>
                        <a:latin typeface="Palatino Linotype" pitchFamily="18"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row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a:ln>
                            <a:noFill/>
                          </a:ln>
                          <a:solidFill>
                            <a:schemeClr val="tx1"/>
                          </a:solidFill>
                          <a:effectLst/>
                          <a:latin typeface="Palatino Linotype" pitchFamily="18" charset="0"/>
                          <a:cs typeface="Times New Roman" pitchFamily="18" charset="0"/>
                        </a:rPr>
                        <a:t>Biological Process</a:t>
                      </a:r>
                      <a:endParaRPr kumimoji="0" lang="en-US" sz="1600" b="1" i="0" u="none" strike="noStrike" cap="none" normalizeH="0" baseline="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Times New Roman" pitchFamily="18" charset="0"/>
                        </a:rPr>
                        <a:t>(GO)</a:t>
                      </a:r>
                      <a:endParaRPr kumimoji="0" lang="en-US" sz="1600" b="1" i="0" u="none" strike="noStrike" cap="none" normalizeH="0" baseline="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28575"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solidFill>
                      <a:srgbClr val="FFFF00"/>
                    </a:solidFill>
                  </a:tcPr>
                </a:tc>
                <a:extLst>
                  <a:ext uri="{0D108BD9-81ED-4DB2-BD59-A6C34878D82A}">
                    <a16:rowId xmlns:a16="http://schemas.microsoft.com/office/drawing/2014/main" val="10002"/>
                  </a:ext>
                </a:extLst>
              </a:tr>
              <a:tr h="104140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Arial" charset="0"/>
                        </a:rPr>
                        <a:t>CELL AND CELLULAR COMPONENT</a:t>
                      </a:r>
                      <a:endParaRPr kumimoji="0" lang="en-US" sz="1600" b="1" i="0" u="none" strike="noStrike" cap="none" normalizeH="0" baseline="0">
                        <a:ln>
                          <a:noFill/>
                        </a:ln>
                        <a:solidFill>
                          <a:schemeClr val="tx1"/>
                        </a:solidFill>
                        <a:effectLst/>
                        <a:latin typeface="Palatino Linotype" pitchFamily="18" charset="0"/>
                        <a:cs typeface="Arial" charset="0"/>
                      </a:endParaRPr>
                    </a:p>
                  </a:txBody>
                  <a:tcPr marL="0" marR="0" anchor="ctr" horzOverflow="overflow">
                    <a:lnL w="28575"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Times New Roman" pitchFamily="18" charset="0"/>
                        </a:rPr>
                        <a:t>Cell</a:t>
                      </a:r>
                      <a:endParaRPr kumimoji="0" lang="en-US" sz="1600" b="1" i="0" u="none" strike="noStrike" cap="none" normalizeH="0" baseline="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Times New Roman" pitchFamily="18" charset="0"/>
                        </a:rPr>
                        <a:t>(CL)</a:t>
                      </a:r>
                      <a:endParaRPr kumimoji="0" lang="en-US" sz="1600" b="1" i="0" u="none" strike="noStrike" cap="none" normalizeH="0" baseline="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a:ln>
                            <a:noFill/>
                          </a:ln>
                          <a:solidFill>
                            <a:schemeClr val="tx1"/>
                          </a:solidFill>
                          <a:effectLst/>
                          <a:latin typeface="Palatino Linotype" pitchFamily="18" charset="0"/>
                          <a:cs typeface="Times New Roman" pitchFamily="18" charset="0"/>
                        </a:rPr>
                        <a:t>Cellular Component</a:t>
                      </a:r>
                      <a:endParaRPr kumimoji="0" lang="en-US" sz="1600" b="1"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(FMA, GO)</a:t>
                      </a:r>
                      <a:endParaRPr kumimoji="0" lang="en-US" sz="1600" b="1"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solidFill>
                      <a:srgbClr val="FFFF00"/>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Times New Roman" pitchFamily="18" charset="0"/>
                        </a:rPr>
                        <a:t>Cellular Function</a:t>
                      </a:r>
                      <a:endParaRPr kumimoji="0" lang="en-US" sz="1600" b="1" i="0" u="none" strike="noStrike" cap="none" normalizeH="0" baseline="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Times New Roman" pitchFamily="18" charset="0"/>
                        </a:rPr>
                        <a:t>(GO)</a:t>
                      </a:r>
                      <a:endParaRPr kumimoji="0" lang="en-US" sz="1600" b="1" i="0" u="none" strike="noStrike" cap="none" normalizeH="0" baseline="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03"/>
                  </a:ext>
                </a:extLst>
              </a:tr>
              <a:tr h="104140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Arial" charset="0"/>
                        </a:rPr>
                        <a:t>MOLECULE</a:t>
                      </a:r>
                      <a:endParaRPr kumimoji="0" lang="en-US" sz="1600" b="1" i="0" u="none" strike="noStrike" cap="none" normalizeH="0" baseline="0">
                        <a:ln>
                          <a:noFill/>
                        </a:ln>
                        <a:solidFill>
                          <a:schemeClr val="tx1"/>
                        </a:solidFill>
                        <a:effectLst/>
                        <a:latin typeface="Palatino Linotype" pitchFamily="18" charset="0"/>
                        <a:cs typeface="Arial" charset="0"/>
                      </a:endParaRPr>
                    </a:p>
                  </a:txBody>
                  <a:tcPr marL="0" marR="0" anchor="ctr" horzOverflow="overflow">
                    <a:lnL w="28575"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a:noFill/>
                    </a:lnTlToBr>
                    <a:lnBlToTr>
                      <a:noFill/>
                    </a:lnBlToTr>
                    <a:noFill/>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Times New Roman" pitchFamily="18" charset="0"/>
                        </a:rPr>
                        <a:t>Molecule</a:t>
                      </a:r>
                      <a:endParaRPr kumimoji="0" lang="en-US" sz="1600" b="1" i="0" u="none" strike="noStrike" cap="none" normalizeH="0" baseline="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Times New Roman" pitchFamily="18" charset="0"/>
                        </a:rPr>
                        <a:t>(ChEBI, SO,</a:t>
                      </a:r>
                      <a:endParaRPr kumimoji="0" lang="en-US" sz="1600" b="1" i="0" u="none" strike="noStrike" cap="none" normalizeH="0" baseline="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Times New Roman" pitchFamily="18" charset="0"/>
                        </a:rPr>
                        <a:t>RnaO, PrO)</a:t>
                      </a:r>
                      <a:endParaRPr kumimoji="0" lang="en-US" sz="1600" b="1" i="0" u="none" strike="noStrike" cap="none" normalizeH="0" baseline="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a:noFill/>
                    </a:lnTlToBr>
                    <a:lnBlToTr>
                      <a:noFill/>
                    </a:lnBlToTr>
                    <a:noFill/>
                  </a:tcPr>
                </a:tc>
                <a:tc hMerge="1">
                  <a:txBody>
                    <a:bodyPr/>
                    <a:lstStyle/>
                    <a:p>
                      <a:endParaRPr lang="en-US"/>
                    </a:p>
                  </a:txBody>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a:ln>
                            <a:noFill/>
                          </a:ln>
                          <a:solidFill>
                            <a:schemeClr val="tx1"/>
                          </a:solidFill>
                          <a:effectLst/>
                          <a:latin typeface="Palatino Linotype" pitchFamily="18" charset="0"/>
                          <a:cs typeface="Times New Roman" pitchFamily="18" charset="0"/>
                        </a:rPr>
                        <a:t>Molecular Function</a:t>
                      </a:r>
                      <a:endParaRPr kumimoji="0" lang="en-US" sz="1600" b="1" i="0" u="none" strike="noStrike" cap="none" normalizeH="0" baseline="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Times New Roman" pitchFamily="18" charset="0"/>
                        </a:rPr>
                        <a:t>(GO)</a:t>
                      </a:r>
                      <a:endParaRPr kumimoji="0" lang="en-US" sz="1600" b="1" i="0" u="none" strike="noStrike" cap="none" normalizeH="0" baseline="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a:noFill/>
                    </a:lnTlToBr>
                    <a:lnBlToTr>
                      <a:noFill/>
                    </a:lnBlToTr>
                    <a:solidFill>
                      <a:srgbClr val="FFFF00"/>
                    </a:solidFill>
                  </a:tcPr>
                </a:tc>
                <a:tc hMerge="1">
                  <a:txBody>
                    <a:bodyPr/>
                    <a:lstStyle/>
                    <a:p>
                      <a:endParaRPr lang="en-US"/>
                    </a:p>
                  </a:txBody>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Molecular Process</a:t>
                      </a:r>
                      <a:endParaRPr kumimoji="0" lang="en-US" sz="1600" b="1"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(GO)</a:t>
                      </a:r>
                      <a:endParaRPr kumimoji="0" lang="en-US" sz="1600" b="1"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28575"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188454" name="Line 40"/>
          <p:cNvSpPr>
            <a:spLocks noChangeShapeType="1"/>
          </p:cNvSpPr>
          <p:nvPr/>
        </p:nvSpPr>
        <p:spPr bwMode="auto">
          <a:xfrm>
            <a:off x="1841500" y="330200"/>
            <a:ext cx="1905000" cy="1524000"/>
          </a:xfrm>
          <a:prstGeom prst="line">
            <a:avLst/>
          </a:prstGeom>
          <a:noFill/>
          <a:ln w="12700">
            <a:solidFill>
              <a:srgbClr val="CC33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n-ea"/>
              <a:cs typeface="Arial" pitchFamily="34" charset="0"/>
            </a:endParaRPr>
          </a:p>
        </p:txBody>
      </p:sp>
      <p:sp>
        <p:nvSpPr>
          <p:cNvPr id="188455" name="Text Box 41"/>
          <p:cNvSpPr txBox="1">
            <a:spLocks noChangeArrowheads="1"/>
          </p:cNvSpPr>
          <p:nvPr/>
        </p:nvSpPr>
        <p:spPr bwMode="auto">
          <a:xfrm>
            <a:off x="1524000" y="5781676"/>
            <a:ext cx="9144000" cy="10763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marL="0" marR="0" lvl="0" indent="0" algn="ctr" defTabSz="914400" rtl="0" eaLnBrk="1" fontAlgn="base" latinLnBrk="0" hangingPunct="1">
              <a:lnSpc>
                <a:spcPct val="90000"/>
              </a:lnSpc>
              <a:spcBef>
                <a:spcPct val="20000"/>
              </a:spcBef>
              <a:spcAft>
                <a:spcPct val="0"/>
              </a:spcAft>
              <a:buClrTx/>
              <a:buSzTx/>
              <a:buFontTx/>
              <a:buNone/>
              <a:tabLst/>
              <a:defRPr/>
            </a:pPr>
            <a:r>
              <a:rPr kumimoji="0" lang="en-US" altLang="en-US" sz="3000" b="0" i="0" u="none" strike="noStrike" kern="1200" cap="none" spc="0" normalizeH="0" baseline="0" noProof="0">
                <a:ln>
                  <a:noFill/>
                </a:ln>
                <a:solidFill>
                  <a:srgbClr val="000000"/>
                </a:solidFill>
                <a:effectLst/>
                <a:uLnTx/>
                <a:uFillTx/>
                <a:latin typeface="Arial" pitchFamily="34" charset="0"/>
                <a:ea typeface="+mn-ea"/>
                <a:cs typeface="Arial" pitchFamily="34" charset="0"/>
              </a:rPr>
              <a:t>Original OBO Foundry ontologies </a:t>
            </a:r>
          </a:p>
          <a:p>
            <a:pPr marL="0" marR="0" lvl="0" indent="0" algn="ctr" defTabSz="914400" rtl="0" eaLnBrk="1" fontAlgn="base" latinLnBrk="0" hangingPunct="1">
              <a:lnSpc>
                <a:spcPct val="90000"/>
              </a:lnSpc>
              <a:spcBef>
                <a:spcPct val="20000"/>
              </a:spcBef>
              <a:spcAft>
                <a:spcPct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Arial" pitchFamily="34" charset="0"/>
                <a:ea typeface="+mn-ea"/>
                <a:cs typeface="Arial" pitchFamily="34" charset="0"/>
              </a:rPr>
              <a:t>(Gene Ontology in yellow)</a:t>
            </a:r>
          </a:p>
        </p:txBody>
      </p:sp>
      <p:sp>
        <p:nvSpPr>
          <p:cNvPr id="38952" name="Slide Number Placeholder 8"/>
          <p:cNvSpPr>
            <a:spLocks noGrp="1"/>
          </p:cNvSpPr>
          <p:nvPr>
            <p:ph type="sldNum" sz="quarter" idx="12"/>
          </p:nvPr>
        </p:nvSpPr>
        <p:spPr>
          <a:xfrm>
            <a:off x="8737600" y="6356351"/>
            <a:ext cx="2357120" cy="349249"/>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E1294D8-F7B6-4895-853C-FA070A3CFC71}"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974292901"/>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0" name="Line 2"/>
          <p:cNvSpPr>
            <a:spLocks noChangeShapeType="1"/>
          </p:cNvSpPr>
          <p:nvPr/>
        </p:nvSpPr>
        <p:spPr bwMode="auto">
          <a:xfrm>
            <a:off x="3943350" y="2273300"/>
            <a:ext cx="0" cy="0"/>
          </a:xfrm>
          <a:prstGeom prst="line">
            <a:avLst/>
          </a:prstGeom>
          <a:noFill/>
          <a:ln w="12700" cap="rnd">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n-ea"/>
              <a:cs typeface="Arial" pitchFamily="34" charset="0"/>
            </a:endParaRPr>
          </a:p>
        </p:txBody>
      </p:sp>
      <p:sp>
        <p:nvSpPr>
          <p:cNvPr id="211971" name="Line 3"/>
          <p:cNvSpPr>
            <a:spLocks noChangeShapeType="1"/>
          </p:cNvSpPr>
          <p:nvPr/>
        </p:nvSpPr>
        <p:spPr bwMode="auto">
          <a:xfrm>
            <a:off x="3943350" y="2273300"/>
            <a:ext cx="0" cy="0"/>
          </a:xfrm>
          <a:prstGeom prst="line">
            <a:avLst/>
          </a:prstGeom>
          <a:noFill/>
          <a:ln w="12700" cap="rnd">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n-ea"/>
              <a:cs typeface="Arial" pitchFamily="34" charset="0"/>
            </a:endParaRPr>
          </a:p>
        </p:txBody>
      </p:sp>
      <p:graphicFrame>
        <p:nvGraphicFramePr>
          <p:cNvPr id="498692" name="Group 4"/>
          <p:cNvGraphicFramePr>
            <a:graphicFrameLocks noGrp="1"/>
          </p:cNvGraphicFramePr>
          <p:nvPr/>
        </p:nvGraphicFramePr>
        <p:xfrm>
          <a:off x="1828800" y="304800"/>
          <a:ext cx="8534400" cy="5208588"/>
        </p:xfrm>
        <a:graphic>
          <a:graphicData uri="http://schemas.openxmlformats.org/drawingml/2006/table">
            <a:tbl>
              <a:tblPr/>
              <a:tblGrid>
                <a:gridCol w="1908175">
                  <a:extLst>
                    <a:ext uri="{9D8B030D-6E8A-4147-A177-3AD203B41FA5}">
                      <a16:colId xmlns:a16="http://schemas.microsoft.com/office/drawing/2014/main" val="20000"/>
                    </a:ext>
                  </a:extLst>
                </a:gridCol>
                <a:gridCol w="1216025">
                  <a:extLst>
                    <a:ext uri="{9D8B030D-6E8A-4147-A177-3AD203B41FA5}">
                      <a16:colId xmlns:a16="http://schemas.microsoft.com/office/drawing/2014/main" val="20001"/>
                    </a:ext>
                  </a:extLst>
                </a:gridCol>
                <a:gridCol w="1143000">
                  <a:extLst>
                    <a:ext uri="{9D8B030D-6E8A-4147-A177-3AD203B41FA5}">
                      <a16:colId xmlns:a16="http://schemas.microsoft.com/office/drawing/2014/main" val="20002"/>
                    </a:ext>
                  </a:extLst>
                </a:gridCol>
                <a:gridCol w="1295400">
                  <a:extLst>
                    <a:ext uri="{9D8B030D-6E8A-4147-A177-3AD203B41FA5}">
                      <a16:colId xmlns:a16="http://schemas.microsoft.com/office/drawing/2014/main" val="20003"/>
                    </a:ext>
                  </a:extLst>
                </a:gridCol>
                <a:gridCol w="1300163">
                  <a:extLst>
                    <a:ext uri="{9D8B030D-6E8A-4147-A177-3AD203B41FA5}">
                      <a16:colId xmlns:a16="http://schemas.microsoft.com/office/drawing/2014/main" val="20004"/>
                    </a:ext>
                  </a:extLst>
                </a:gridCol>
                <a:gridCol w="1671637">
                  <a:extLst>
                    <a:ext uri="{9D8B030D-6E8A-4147-A177-3AD203B41FA5}">
                      <a16:colId xmlns:a16="http://schemas.microsoft.com/office/drawing/2014/main" val="20005"/>
                    </a:ext>
                  </a:extLst>
                </a:gridCol>
              </a:tblGrid>
              <a:tr h="727075">
                <a:tc rowSpan="2">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dirty="0">
                          <a:ln>
                            <a:noFill/>
                          </a:ln>
                          <a:solidFill>
                            <a:schemeClr val="tx1"/>
                          </a:solidFill>
                          <a:effectLst/>
                          <a:latin typeface="Palatino Linotype" pitchFamily="18" charset="0"/>
                          <a:cs typeface="Arial" charset="0"/>
                        </a:rPr>
                        <a:t>                     </a:t>
                      </a:r>
                      <a:r>
                        <a:rPr kumimoji="0" lang="en-US" sz="1600" b="0" i="0" u="none" strike="noStrike" cap="none" normalizeH="0" baseline="0" dirty="0">
                          <a:ln>
                            <a:noFill/>
                          </a:ln>
                          <a:solidFill>
                            <a:schemeClr val="tx1"/>
                          </a:solidFill>
                          <a:effectLst/>
                          <a:latin typeface="Palatino Linotype" pitchFamily="18" charset="0"/>
                          <a:cs typeface="Arial" charset="0"/>
                        </a:rPr>
                        <a:t> </a:t>
                      </a: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dirty="0">
                          <a:ln>
                            <a:noFill/>
                          </a:ln>
                          <a:solidFill>
                            <a:schemeClr val="tx1"/>
                          </a:solidFill>
                          <a:effectLst/>
                          <a:latin typeface="Palatino Linotype" pitchFamily="18" charset="0"/>
                          <a:cs typeface="Arial" charset="0"/>
                        </a:rPr>
                        <a:t> </a:t>
                      </a:r>
                      <a:endParaRPr kumimoji="0" lang="en-US" sz="1600" b="1" i="0" u="none" strike="noStrike" cap="none" normalizeH="0" baseline="0" dirty="0">
                        <a:ln>
                          <a:noFill/>
                        </a:ln>
                        <a:solidFill>
                          <a:schemeClr val="tx1"/>
                        </a:solidFill>
                        <a:effectLst/>
                        <a:latin typeface="Palatino Linotype" pitchFamily="18"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Arial" charset="0"/>
                        </a:rPr>
                        <a:t> </a:t>
                      </a:r>
                      <a:endParaRPr kumimoji="0" lang="en-US" sz="1600" b="1"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28575"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28575"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gridSpan="4">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Arial" charset="0"/>
                        </a:rPr>
                        <a:t>CONTINUANT</a:t>
                      </a:r>
                      <a:endParaRPr kumimoji="0" lang="en-US" sz="1600" b="1"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28575"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Arial" charset="0"/>
                        </a:rPr>
                        <a:t>OCCURRENT</a:t>
                      </a:r>
                      <a:endParaRPr kumimoji="0" lang="en-US" sz="1600" b="1" i="0" u="none" strike="noStrike" cap="none" normalizeH="0" baseline="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28575" cap="flat" cmpd="sng" algn="ctr">
                      <a:solidFill>
                        <a:srgbClr val="CC3300"/>
                      </a:solidFill>
                      <a:prstDash val="solid"/>
                      <a:round/>
                      <a:headEnd type="none" w="med" len="med"/>
                      <a:tailEnd type="none" w="med" len="med"/>
                    </a:lnR>
                    <a:lnT w="28575"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873125">
                <a:tc vMerge="1">
                  <a:txBody>
                    <a:bodyPr/>
                    <a:lstStyle/>
                    <a:p>
                      <a:endParaRPr lang="en-US"/>
                    </a:p>
                  </a:txBody>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Arial" charset="0"/>
                        </a:rPr>
                        <a:t>INDEPENDENT</a:t>
                      </a:r>
                      <a:endParaRPr kumimoji="0" lang="en-US" sz="1600" b="1"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hMerge="1">
                  <a:txBody>
                    <a:bodyPr/>
                    <a:lstStyle/>
                    <a:p>
                      <a:endParaRPr lang="en-US"/>
                    </a:p>
                  </a:txBody>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Arial" charset="0"/>
                        </a:rPr>
                        <a:t>DEPENDENT</a:t>
                      </a:r>
                      <a:endParaRPr kumimoji="0" lang="en-US" sz="1600" b="1"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hMerge="1">
                  <a:txBody>
                    <a:bodyPr/>
                    <a:lstStyle/>
                    <a:p>
                      <a:endParaRPr lang="en-US"/>
                    </a:p>
                  </a:txBody>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a:ln>
                          <a:noFill/>
                        </a:ln>
                        <a:solidFill>
                          <a:schemeClr val="tx1"/>
                        </a:solidFill>
                        <a:effectLst/>
                        <a:latin typeface="Palatino Linotype" pitchFamily="18" charset="0"/>
                      </a:endParaRPr>
                    </a:p>
                  </a:txBody>
                  <a:tcPr marL="0" marR="0" anchor="ctr" horzOverflow="overflow">
                    <a:lnL w="12700" cap="flat" cmpd="sng" algn="ctr">
                      <a:solidFill>
                        <a:srgbClr val="CC3300"/>
                      </a:solidFill>
                      <a:prstDash val="solid"/>
                      <a:round/>
                      <a:headEnd type="none" w="med" len="med"/>
                      <a:tailEnd type="none" w="med" len="med"/>
                    </a:lnL>
                    <a:lnR w="28575"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525588">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Arial" charset="0"/>
                        </a:rPr>
                        <a:t>ORGAN AND</a:t>
                      </a:r>
                      <a:endParaRPr kumimoji="0" lang="en-US" sz="1600" b="1" i="0" u="none" strike="noStrike" cap="none" normalizeH="0" baseline="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Arial" charset="0"/>
                        </a:rPr>
                        <a:t>ORGANISM</a:t>
                      </a:r>
                      <a:endParaRPr kumimoji="0" lang="en-US" sz="1600" b="1" i="0" u="none" strike="noStrike" cap="none" normalizeH="0" baseline="0">
                        <a:ln>
                          <a:noFill/>
                        </a:ln>
                        <a:solidFill>
                          <a:schemeClr val="tx1"/>
                        </a:solidFill>
                        <a:effectLst/>
                        <a:latin typeface="Palatino Linotype" pitchFamily="18" charset="0"/>
                        <a:cs typeface="Arial" charset="0"/>
                      </a:endParaRPr>
                    </a:p>
                  </a:txBody>
                  <a:tcPr marL="0" marR="0" anchor="ctr" horzOverflow="overflow">
                    <a:lnL w="28575"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a:ln>
                            <a:noFill/>
                          </a:ln>
                          <a:solidFill>
                            <a:schemeClr val="tx1"/>
                          </a:solidFill>
                          <a:effectLst/>
                          <a:latin typeface="Palatino Linotype" pitchFamily="18" charset="0"/>
                          <a:cs typeface="Times New Roman" pitchFamily="18" charset="0"/>
                        </a:rPr>
                        <a:t>Organism</a:t>
                      </a:r>
                      <a:endParaRPr kumimoji="0" lang="en-US" sz="1600" b="1"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(NCBI</a:t>
                      </a:r>
                      <a:endParaRPr kumimoji="0" lang="en-US" sz="1600" b="1"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Taxonomy)</a:t>
                      </a:r>
                      <a:endParaRPr kumimoji="0" lang="en-US" sz="1600" b="1"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a:ln>
                            <a:noFill/>
                          </a:ln>
                          <a:solidFill>
                            <a:schemeClr val="tx1"/>
                          </a:solidFill>
                          <a:effectLst/>
                          <a:latin typeface="Palatino Linotype" pitchFamily="18" charset="0"/>
                          <a:cs typeface="Times New Roman" pitchFamily="18" charset="0"/>
                        </a:rPr>
                        <a:t>Anatomical Entity</a:t>
                      </a:r>
                      <a:endParaRPr kumimoji="0" lang="en-US" sz="1600" b="1"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(FMA, CARO)</a:t>
                      </a:r>
                      <a:endParaRPr kumimoji="0" lang="en-US" sz="1600" b="1"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a:ln>
                            <a:noFill/>
                          </a:ln>
                          <a:solidFill>
                            <a:schemeClr val="tx1"/>
                          </a:solidFill>
                          <a:effectLst/>
                          <a:latin typeface="Palatino Linotype" pitchFamily="18" charset="0"/>
                          <a:cs typeface="Times New Roman" pitchFamily="18" charset="0"/>
                        </a:rPr>
                        <a:t>Organ</a:t>
                      </a:r>
                      <a:endParaRPr kumimoji="0" lang="en-US" sz="1600" b="1" i="0" u="none" strike="noStrike" cap="none" normalizeH="0" baseline="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1" i="0" u="none" strike="noStrike" cap="none" normalizeH="0" baseline="0">
                          <a:ln>
                            <a:noFill/>
                          </a:ln>
                          <a:solidFill>
                            <a:schemeClr val="tx1"/>
                          </a:solidFill>
                          <a:effectLst/>
                          <a:latin typeface="Palatino Linotype" pitchFamily="18" charset="0"/>
                          <a:cs typeface="Times New Roman" pitchFamily="18" charset="0"/>
                        </a:rPr>
                        <a:t>Function</a:t>
                      </a:r>
                      <a:endParaRPr kumimoji="0" lang="en-US" sz="1600" b="1" i="0" u="none" strike="noStrike" cap="none" normalizeH="0" baseline="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Times New Roman" pitchFamily="18" charset="0"/>
                        </a:rPr>
                        <a:t>(FMP, CPRO)</a:t>
                      </a:r>
                      <a:endParaRPr kumimoji="0" lang="en-US" sz="1600" b="1" i="0" u="none" strike="noStrike" cap="none" normalizeH="0" baseline="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row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a:ln>
                            <a:noFill/>
                          </a:ln>
                          <a:solidFill>
                            <a:schemeClr val="tx1"/>
                          </a:solidFill>
                          <a:effectLst/>
                          <a:latin typeface="Palatino Linotype" pitchFamily="18" charset="0"/>
                          <a:cs typeface="Times New Roman" pitchFamily="18" charset="0"/>
                        </a:rPr>
                        <a:t>Phenotypic Quality</a:t>
                      </a:r>
                      <a:br>
                        <a:rPr kumimoji="0" lang="en-US" sz="1600" b="1" i="0" u="none" strike="noStrike" cap="none" normalizeH="0" baseline="0" dirty="0">
                          <a:ln>
                            <a:noFill/>
                          </a:ln>
                          <a:solidFill>
                            <a:schemeClr val="tx1"/>
                          </a:solidFill>
                          <a:effectLst/>
                          <a:latin typeface="Palatino Linotype" pitchFamily="18" charset="0"/>
                          <a:cs typeface="Times New Roman" pitchFamily="18" charset="0"/>
                        </a:rPr>
                      </a:b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a:t>
                      </a:r>
                      <a:r>
                        <a:rPr kumimoji="0" lang="en-US" sz="1600" b="0" i="0" u="none" strike="noStrike" cap="none" normalizeH="0" baseline="0" dirty="0" err="1">
                          <a:ln>
                            <a:noFill/>
                          </a:ln>
                          <a:solidFill>
                            <a:schemeClr val="tx1"/>
                          </a:solidFill>
                          <a:effectLst/>
                          <a:latin typeface="Palatino Linotype" pitchFamily="18" charset="0"/>
                          <a:cs typeface="Times New Roman" pitchFamily="18" charset="0"/>
                        </a:rPr>
                        <a:t>PaTO</a:t>
                      </a: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a:t>
                      </a:r>
                      <a:endParaRPr kumimoji="0" lang="en-US" sz="1600" b="0" i="0" u="none" strike="noStrike" cap="none" normalizeH="0" baseline="0" dirty="0">
                        <a:ln>
                          <a:noFill/>
                        </a:ln>
                        <a:solidFill>
                          <a:schemeClr val="tx1"/>
                        </a:solidFill>
                        <a:effectLst/>
                        <a:latin typeface="Palatino Linotype" pitchFamily="18"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a:ln>
                            <a:noFill/>
                          </a:ln>
                          <a:solidFill>
                            <a:schemeClr val="tx1"/>
                          </a:solidFill>
                          <a:effectLst/>
                          <a:latin typeface="Palatino Linotype" pitchFamily="18" charset="0"/>
                          <a:cs typeface="Times New Roman" pitchFamily="18" charset="0"/>
                        </a:rPr>
                        <a:t>Organism-Level Process</a:t>
                      </a:r>
                      <a:endParaRPr kumimoji="0" lang="en-US" sz="1600" b="1" i="0" u="none" strike="noStrike" cap="none" normalizeH="0" baseline="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Times New Roman" pitchFamily="18" charset="0"/>
                        </a:rPr>
                        <a:t>(GO)</a:t>
                      </a:r>
                      <a:endParaRPr kumimoji="0" lang="en-US" sz="1600" b="1" i="0" u="none" strike="noStrike" cap="none" normalizeH="0" baseline="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28575"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104140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Arial" charset="0"/>
                        </a:rPr>
                        <a:t>CELL AND CELLULAR COMPONENT</a:t>
                      </a:r>
                      <a:endParaRPr kumimoji="0" lang="en-US" sz="1600" b="1" i="0" u="none" strike="noStrike" cap="none" normalizeH="0" baseline="0">
                        <a:ln>
                          <a:noFill/>
                        </a:ln>
                        <a:solidFill>
                          <a:schemeClr val="tx1"/>
                        </a:solidFill>
                        <a:effectLst/>
                        <a:latin typeface="Palatino Linotype" pitchFamily="18" charset="0"/>
                        <a:cs typeface="Arial" charset="0"/>
                      </a:endParaRPr>
                    </a:p>
                  </a:txBody>
                  <a:tcPr marL="0" marR="0" anchor="ctr" horzOverflow="overflow">
                    <a:lnL w="28575"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a:ln>
                            <a:noFill/>
                          </a:ln>
                          <a:solidFill>
                            <a:schemeClr val="tx1"/>
                          </a:solidFill>
                          <a:effectLst/>
                          <a:latin typeface="Palatino Linotype" pitchFamily="18" charset="0"/>
                          <a:cs typeface="Times New Roman" pitchFamily="18" charset="0"/>
                        </a:rPr>
                        <a:t>Cell</a:t>
                      </a:r>
                      <a:endParaRPr kumimoji="0" lang="en-US" sz="1600" b="1" i="0" u="none" strike="noStrike" cap="none" normalizeH="0" baseline="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Times New Roman" pitchFamily="18" charset="0"/>
                        </a:rPr>
                        <a:t>(CL)</a:t>
                      </a:r>
                      <a:endParaRPr kumimoji="0" lang="en-US" sz="1600" b="1" i="0" u="none" strike="noStrike" cap="none" normalizeH="0" baseline="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a:ln>
                            <a:noFill/>
                          </a:ln>
                          <a:solidFill>
                            <a:schemeClr val="tx1"/>
                          </a:solidFill>
                          <a:effectLst/>
                          <a:latin typeface="Palatino Linotype" pitchFamily="18" charset="0"/>
                          <a:cs typeface="Times New Roman" pitchFamily="18" charset="0"/>
                        </a:rPr>
                        <a:t>Cellular Component</a:t>
                      </a:r>
                      <a:endParaRPr kumimoji="0" lang="en-US" sz="1600" b="1"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(FMA, GO)</a:t>
                      </a:r>
                      <a:endParaRPr kumimoji="0" lang="en-US" sz="1600" b="1"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a:ln>
                            <a:noFill/>
                          </a:ln>
                          <a:solidFill>
                            <a:schemeClr val="tx1"/>
                          </a:solidFill>
                          <a:effectLst/>
                          <a:latin typeface="Palatino Linotype" pitchFamily="18" charset="0"/>
                          <a:cs typeface="Times New Roman" pitchFamily="18" charset="0"/>
                        </a:rPr>
                        <a:t>Cellular Function</a:t>
                      </a:r>
                      <a:endParaRPr kumimoji="0" lang="en-US" sz="1600" b="1" i="0" u="none" strike="noStrike" cap="none" normalizeH="0" baseline="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Times New Roman" pitchFamily="18" charset="0"/>
                        </a:rPr>
                        <a:t>(GO)</a:t>
                      </a:r>
                      <a:endParaRPr kumimoji="0" lang="en-US" sz="1600" b="1" i="0" u="none" strike="noStrike" cap="none" normalizeH="0" baseline="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vMerge="1">
                  <a:txBody>
                    <a:bodyPr/>
                    <a:lstStyle/>
                    <a:p>
                      <a:endParaRPr lang="en-US"/>
                    </a:p>
                  </a:txBody>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a:ln>
                            <a:noFill/>
                          </a:ln>
                          <a:solidFill>
                            <a:schemeClr val="tx1"/>
                          </a:solidFill>
                          <a:effectLst/>
                          <a:latin typeface="Palatino Linotype" pitchFamily="18" charset="0"/>
                          <a:cs typeface="Times New Roman" pitchFamily="18" charset="0"/>
                        </a:rPr>
                        <a:t>Cellular Process</a:t>
                      </a:r>
                      <a:endParaRPr kumimoji="0" lang="en-US" sz="1600" b="1"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(GO)</a:t>
                      </a:r>
                      <a:endParaRPr kumimoji="0" lang="en-US" sz="1600" b="1"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28575"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r h="104140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Arial" charset="0"/>
                        </a:rPr>
                        <a:t>MOLECULE</a:t>
                      </a:r>
                      <a:endParaRPr kumimoji="0" lang="en-US" sz="1600" b="1"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28575"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a:noFill/>
                    </a:lnTlToBr>
                    <a:lnBlToTr>
                      <a:noFill/>
                    </a:lnBlToTr>
                    <a:noFill/>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a:ln>
                            <a:noFill/>
                          </a:ln>
                          <a:solidFill>
                            <a:schemeClr val="tx1"/>
                          </a:solidFill>
                          <a:effectLst/>
                          <a:latin typeface="Palatino Linotype" pitchFamily="18" charset="0"/>
                          <a:cs typeface="Times New Roman" pitchFamily="18" charset="0"/>
                        </a:rPr>
                        <a:t>Molecule</a:t>
                      </a:r>
                      <a:endParaRPr kumimoji="0" lang="en-US" sz="1600" b="1"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(ChEBI, SO,</a:t>
                      </a:r>
                      <a:endParaRPr kumimoji="0" lang="en-US" sz="1600" b="1"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RNAO, PRO)</a:t>
                      </a:r>
                      <a:endParaRPr kumimoji="0" lang="en-US" sz="1600" b="1"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a:noFill/>
                    </a:lnTlToBr>
                    <a:lnBlToTr>
                      <a:noFill/>
                    </a:lnBlToTr>
                    <a:noFill/>
                  </a:tcPr>
                </a:tc>
                <a:tc hMerge="1">
                  <a:txBody>
                    <a:bodyPr/>
                    <a:lstStyle/>
                    <a:p>
                      <a:endParaRPr lang="en-US"/>
                    </a:p>
                  </a:txBody>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a:ln>
                            <a:noFill/>
                          </a:ln>
                          <a:solidFill>
                            <a:schemeClr val="tx1"/>
                          </a:solidFill>
                          <a:effectLst/>
                          <a:latin typeface="Palatino Linotype" pitchFamily="18" charset="0"/>
                          <a:cs typeface="Times New Roman" pitchFamily="18" charset="0"/>
                        </a:rPr>
                        <a:t>Molecular Function</a:t>
                      </a:r>
                      <a:endParaRPr kumimoji="0" lang="en-US" sz="1600" b="1" i="0" u="none" strike="noStrike" cap="none" normalizeH="0" baseline="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Times New Roman" pitchFamily="18" charset="0"/>
                        </a:rPr>
                        <a:t>(GO)</a:t>
                      </a:r>
                      <a:endParaRPr kumimoji="0" lang="en-US" sz="1600" b="1" i="0" u="none" strike="noStrike" cap="none" normalizeH="0" baseline="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a:ln>
                            <a:noFill/>
                          </a:ln>
                          <a:solidFill>
                            <a:schemeClr val="tx1"/>
                          </a:solidFill>
                          <a:effectLst/>
                          <a:latin typeface="Palatino Linotype" pitchFamily="18" charset="0"/>
                          <a:cs typeface="Times New Roman" pitchFamily="18" charset="0"/>
                        </a:rPr>
                        <a:t>Molecular Process</a:t>
                      </a:r>
                      <a:endParaRPr kumimoji="0" lang="en-US" sz="1600" b="1" i="0" u="none" strike="noStrike" cap="none" normalizeH="0" baseline="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Times New Roman" pitchFamily="18" charset="0"/>
                        </a:rPr>
                        <a:t>(GO)</a:t>
                      </a:r>
                      <a:endParaRPr kumimoji="0" lang="en-US" sz="1600" b="1" i="0" u="none" strike="noStrike" cap="none" normalizeH="0" baseline="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28575"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212008" name="Line 40"/>
          <p:cNvSpPr>
            <a:spLocks noChangeShapeType="1"/>
          </p:cNvSpPr>
          <p:nvPr/>
        </p:nvSpPr>
        <p:spPr bwMode="auto">
          <a:xfrm>
            <a:off x="1841500" y="330200"/>
            <a:ext cx="1905000" cy="1524000"/>
          </a:xfrm>
          <a:prstGeom prst="line">
            <a:avLst/>
          </a:prstGeom>
          <a:noFill/>
          <a:ln w="12700">
            <a:solidFill>
              <a:srgbClr val="CC33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n-ea"/>
              <a:cs typeface="Arial" pitchFamily="34" charset="0"/>
            </a:endParaRPr>
          </a:p>
        </p:txBody>
      </p:sp>
      <p:sp>
        <p:nvSpPr>
          <p:cNvPr id="212009" name="Text Box 41"/>
          <p:cNvSpPr txBox="1">
            <a:spLocks noChangeArrowheads="1"/>
          </p:cNvSpPr>
          <p:nvPr/>
        </p:nvSpPr>
        <p:spPr bwMode="auto">
          <a:xfrm>
            <a:off x="1524000" y="5559425"/>
            <a:ext cx="9144000" cy="13716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marL="0" marR="0" lvl="0" indent="0" algn="ctr" defTabSz="914400" rtl="0" eaLnBrk="0" fontAlgn="base" latinLnBrk="0" hangingPunct="0">
              <a:lnSpc>
                <a:spcPct val="90000"/>
              </a:lnSpc>
              <a:spcBef>
                <a:spcPct val="20000"/>
              </a:spcBef>
              <a:spcAft>
                <a:spcPct val="0"/>
              </a:spcAft>
              <a:buClrTx/>
              <a:buSzTx/>
              <a:buFontTx/>
              <a:buNone/>
              <a:tabLst/>
              <a:defRPr/>
            </a:pPr>
            <a:endParaRPr kumimoji="0" lang="en-US" altLang="en-US" sz="600" b="0" i="0" u="none" strike="noStrike" kern="1200" cap="none" spc="0" normalizeH="0" baseline="0" noProof="0">
              <a:ln>
                <a:noFill/>
              </a:ln>
              <a:solidFill>
                <a:srgbClr val="000000"/>
              </a:solidFill>
              <a:effectLst/>
              <a:uLnTx/>
              <a:uFillTx/>
              <a:latin typeface="Arial" pitchFamily="34" charset="0"/>
              <a:ea typeface="+mn-ea"/>
              <a:cs typeface="Arial" pitchFamily="34" charset="0"/>
            </a:endParaRPr>
          </a:p>
          <a:p>
            <a:pPr marL="0" marR="0" lvl="0" indent="0" algn="ctr" defTabSz="914400" rtl="0" eaLnBrk="0" fontAlgn="base" latinLnBrk="0" hangingPunct="0">
              <a:lnSpc>
                <a:spcPct val="90000"/>
              </a:lnSpc>
              <a:spcBef>
                <a:spcPct val="20000"/>
              </a:spcBef>
              <a:spcAft>
                <a:spcPct val="0"/>
              </a:spcAft>
              <a:buClrTx/>
              <a:buSzTx/>
              <a:buFontTx/>
              <a:buNone/>
              <a:tabLst/>
              <a:defRPr/>
            </a:pPr>
            <a:r>
              <a:rPr kumimoji="0" lang="en-US" altLang="en-US" sz="3200" b="0" i="0" u="none" strike="noStrike" kern="1200" cap="none" spc="0" normalizeH="0" baseline="0" noProof="0">
                <a:ln>
                  <a:noFill/>
                </a:ln>
                <a:solidFill>
                  <a:srgbClr val="000000"/>
                </a:solidFill>
                <a:effectLst/>
                <a:uLnTx/>
                <a:uFillTx/>
                <a:latin typeface="Arial" pitchFamily="34" charset="0"/>
                <a:ea typeface="+mn-ea"/>
                <a:cs typeface="Arial" pitchFamily="34" charset="0"/>
              </a:rPr>
              <a:t>rationale of OBO Foundry coverage </a:t>
            </a:r>
          </a:p>
        </p:txBody>
      </p:sp>
      <p:grpSp>
        <p:nvGrpSpPr>
          <p:cNvPr id="212010" name="Group 42"/>
          <p:cNvGrpSpPr>
            <a:grpSpLocks/>
          </p:cNvGrpSpPr>
          <p:nvPr/>
        </p:nvGrpSpPr>
        <p:grpSpPr bwMode="auto">
          <a:xfrm>
            <a:off x="1752600" y="1447800"/>
            <a:ext cx="2895600" cy="3962400"/>
            <a:chOff x="144" y="912"/>
            <a:chExt cx="1824" cy="2496"/>
          </a:xfrm>
        </p:grpSpPr>
        <p:sp>
          <p:nvSpPr>
            <p:cNvPr id="212015" name="Text Box 43"/>
            <p:cNvSpPr txBox="1">
              <a:spLocks noChangeArrowheads="1"/>
            </p:cNvSpPr>
            <p:nvPr/>
          </p:nvSpPr>
          <p:spPr bwMode="auto">
            <a:xfrm>
              <a:off x="144" y="912"/>
              <a:ext cx="182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400" b="1" i="0" u="none" strike="noStrike" kern="1200" cap="none" spc="0" normalizeH="0" baseline="0" noProof="0">
                  <a:ln>
                    <a:noFill/>
                  </a:ln>
                  <a:solidFill>
                    <a:srgbClr val="000000"/>
                  </a:solidFill>
                  <a:effectLst/>
                  <a:uLnTx/>
                  <a:uFillTx/>
                  <a:latin typeface="Arial" pitchFamily="34" charset="0"/>
                  <a:ea typeface="+mn-ea"/>
                  <a:cs typeface="Arial" pitchFamily="34" charset="0"/>
                </a:rPr>
                <a:t>GRANULARITY</a:t>
              </a:r>
            </a:p>
          </p:txBody>
        </p:sp>
        <p:sp>
          <p:nvSpPr>
            <p:cNvPr id="212016" name="Line 44"/>
            <p:cNvSpPr>
              <a:spLocks noChangeShapeType="1"/>
            </p:cNvSpPr>
            <p:nvPr/>
          </p:nvSpPr>
          <p:spPr bwMode="auto">
            <a:xfrm>
              <a:off x="1392" y="1296"/>
              <a:ext cx="0" cy="2112"/>
            </a:xfrm>
            <a:prstGeom prst="line">
              <a:avLst/>
            </a:prstGeom>
            <a:noFill/>
            <a:ln w="76200">
              <a:solidFill>
                <a:srgbClr val="FF0000"/>
              </a:solidFill>
              <a:round/>
              <a:headEnd type="stealth" w="lg" len="lg"/>
              <a:tailEnd type="stealth" w="lg" len="lg"/>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n-ea"/>
                <a:cs typeface="Arial" pitchFamily="34" charset="0"/>
              </a:endParaRPr>
            </a:p>
          </p:txBody>
        </p:sp>
      </p:grpSp>
      <p:grpSp>
        <p:nvGrpSpPr>
          <p:cNvPr id="212011" name="Group 45"/>
          <p:cNvGrpSpPr>
            <a:grpSpLocks/>
          </p:cNvGrpSpPr>
          <p:nvPr/>
        </p:nvGrpSpPr>
        <p:grpSpPr bwMode="auto">
          <a:xfrm>
            <a:off x="2819400" y="381001"/>
            <a:ext cx="7467600" cy="830263"/>
            <a:chOff x="816" y="240"/>
            <a:chExt cx="4704" cy="523"/>
          </a:xfrm>
        </p:grpSpPr>
        <p:sp>
          <p:nvSpPr>
            <p:cNvPr id="212013" name="Text Box 46"/>
            <p:cNvSpPr txBox="1">
              <a:spLocks noChangeArrowheads="1"/>
            </p:cNvSpPr>
            <p:nvPr/>
          </p:nvSpPr>
          <p:spPr bwMode="auto">
            <a:xfrm>
              <a:off x="816" y="240"/>
              <a:ext cx="1824" cy="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400" b="1" i="0" u="none" strike="noStrike" kern="1200" cap="none" spc="0" normalizeH="0" baseline="0" noProof="0">
                  <a:ln>
                    <a:noFill/>
                  </a:ln>
                  <a:solidFill>
                    <a:srgbClr val="000000"/>
                  </a:solidFill>
                  <a:effectLst/>
                  <a:uLnTx/>
                  <a:uFillTx/>
                  <a:latin typeface="Arial" pitchFamily="34" charset="0"/>
                  <a:ea typeface="+mn-ea"/>
                  <a:cs typeface="Arial" pitchFamily="34" charset="0"/>
                </a:rPr>
                <a:t>RELATION TO TIME</a:t>
              </a:r>
            </a:p>
          </p:txBody>
        </p:sp>
        <p:sp>
          <p:nvSpPr>
            <p:cNvPr id="212014" name="Line 47"/>
            <p:cNvSpPr>
              <a:spLocks noChangeShapeType="1"/>
            </p:cNvSpPr>
            <p:nvPr/>
          </p:nvSpPr>
          <p:spPr bwMode="auto">
            <a:xfrm flipV="1">
              <a:off x="1392" y="624"/>
              <a:ext cx="4128" cy="0"/>
            </a:xfrm>
            <a:prstGeom prst="line">
              <a:avLst/>
            </a:prstGeom>
            <a:noFill/>
            <a:ln w="76200">
              <a:solidFill>
                <a:srgbClr val="FF0000"/>
              </a:solidFill>
              <a:round/>
              <a:headEnd type="stealth" w="lg" len="lg"/>
              <a:tailEnd type="stealth" w="lg" len="lg"/>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n-ea"/>
                <a:cs typeface="Arial" pitchFamily="34" charset="0"/>
              </a:endParaRPr>
            </a:p>
          </p:txBody>
        </p:sp>
      </p:grpSp>
    </p:spTree>
    <p:extLst>
      <p:ext uri="{BB962C8B-B14F-4D97-AF65-F5344CB8AC3E}">
        <p14:creationId xmlns:p14="http://schemas.microsoft.com/office/powerpoint/2010/main" val="720731291"/>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Slide Number Placeholder 3"/>
          <p:cNvSpPr>
            <a:spLocks noGrp="1"/>
          </p:cNvSpPr>
          <p:nvPr>
            <p:ph type="sldNum" sz="quarter" idx="12"/>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2E6C8144-B4B9-4BC0-A0DC-63F4AE84402D}" type="slidenum">
              <a:rPr kumimoji="0" lang="en-US" sz="1800" b="0" i="0" u="none" strike="noStrike" kern="1200" cap="none" spc="0" normalizeH="0" baseline="0" noProof="0">
                <a:ln>
                  <a:noFill/>
                </a:ln>
                <a:solidFill>
                  <a:prstClr val="black">
                    <a:tint val="75000"/>
                  </a:prstClr>
                </a:solidFill>
                <a:effectLst/>
                <a:uLnTx/>
                <a:uFillTx/>
                <a:latin typeface="Calibri"/>
                <a:ea typeface="+mn-ea"/>
                <a:cs typeface="Arial" panose="020B0604020202020204" pitchFamily="34" charset="0"/>
              </a:rPr>
              <a:pPr marL="0" marR="0" lvl="0" indent="0" algn="r" defTabSz="685800" rtl="0" eaLnBrk="1" fontAlgn="auto" latinLnBrk="0" hangingPunct="1">
                <a:lnSpc>
                  <a:spcPct val="100000"/>
                </a:lnSpc>
                <a:spcBef>
                  <a:spcPts val="0"/>
                </a:spcBef>
                <a:spcAft>
                  <a:spcPts val="0"/>
                </a:spcAft>
                <a:buClrTx/>
                <a:buSzTx/>
                <a:buFontTx/>
                <a:buNone/>
                <a:tabLst/>
                <a:defRPr/>
              </a:pPr>
              <a:t>43</a:t>
            </a:fld>
            <a:endParaRPr kumimoji="0" lang="en-US" sz="1800" b="0" i="0" u="none" strike="noStrike" kern="1200" cap="none" spc="0" normalizeH="0" baseline="0" noProof="0">
              <a:ln>
                <a:noFill/>
              </a:ln>
              <a:solidFill>
                <a:prstClr val="black">
                  <a:tint val="75000"/>
                </a:prstClr>
              </a:solidFill>
              <a:effectLst/>
              <a:uLnTx/>
              <a:uFillTx/>
              <a:latin typeface="Calibri"/>
              <a:ea typeface="+mn-ea"/>
              <a:cs typeface="Arial" panose="020B0604020202020204" pitchFamily="34" charset="0"/>
            </a:endParaRPr>
          </a:p>
        </p:txBody>
      </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1010" t="10207" r="12152" b="4375"/>
          <a:stretch/>
        </p:blipFill>
        <p:spPr bwMode="auto">
          <a:xfrm>
            <a:off x="1451610" y="0"/>
            <a:ext cx="9235440" cy="5772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2"/>
          <p:cNvSpPr/>
          <p:nvPr/>
        </p:nvSpPr>
        <p:spPr>
          <a:xfrm>
            <a:off x="2094524" y="6032213"/>
            <a:ext cx="7949612" cy="58477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srgbClr val="000000"/>
                </a:solidFill>
                <a:effectLst/>
                <a:uLnTx/>
                <a:uFillTx/>
                <a:latin typeface="Arial"/>
                <a:ea typeface="+mn-ea"/>
                <a:cs typeface="Arial" panose="020B0604020202020204" pitchFamily="34" charset="0"/>
              </a:rPr>
              <a:t>https://mitpress.mit.edu/building-ontologies</a:t>
            </a:r>
          </a:p>
        </p:txBody>
      </p:sp>
    </p:spTree>
    <p:extLst>
      <p:ext uri="{BB962C8B-B14F-4D97-AF65-F5344CB8AC3E}">
        <p14:creationId xmlns:p14="http://schemas.microsoft.com/office/powerpoint/2010/main" val="138307681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3826" name="Title 1"/>
          <p:cNvSpPr>
            <a:spLocks noGrp="1"/>
          </p:cNvSpPr>
          <p:nvPr>
            <p:ph type="title"/>
          </p:nvPr>
        </p:nvSpPr>
        <p:spPr/>
        <p:txBody>
          <a:bodyPr/>
          <a:lstStyle/>
          <a:p>
            <a:r>
              <a:rPr lang="en-US" altLang="en-US" sz="4400" dirty="0"/>
              <a:t>DOLCE, SUMO, BFO</a:t>
            </a:r>
          </a:p>
        </p:txBody>
      </p:sp>
      <p:sp>
        <p:nvSpPr>
          <p:cNvPr id="168963" name="Text Placeholder 2"/>
          <p:cNvSpPr>
            <a:spLocks noGrp="1"/>
          </p:cNvSpPr>
          <p:nvPr>
            <p:ph type="body" sz="half" idx="1"/>
          </p:nvPr>
        </p:nvSpPr>
        <p:spPr>
          <a:xfrm>
            <a:off x="2346960" y="2000250"/>
            <a:ext cx="8366760" cy="3714750"/>
          </a:xfrm>
        </p:spPr>
        <p:txBody>
          <a:bodyPr>
            <a:noAutofit/>
          </a:bodyPr>
          <a:lstStyle/>
          <a:p>
            <a:pPr>
              <a:spcBef>
                <a:spcPts val="1065"/>
              </a:spcBef>
              <a:defRPr/>
            </a:pPr>
            <a:r>
              <a:rPr lang="en-US" sz="3600" dirty="0"/>
              <a:t>DOLCE: Domain Ontology for Linguistic and Cognitive Engineering</a:t>
            </a:r>
          </a:p>
          <a:p>
            <a:pPr>
              <a:spcBef>
                <a:spcPts val="1065"/>
              </a:spcBef>
              <a:defRPr/>
            </a:pPr>
            <a:r>
              <a:rPr lang="en-US" sz="3600" dirty="0"/>
              <a:t>SUMO: Suggested Upper Merged Ontology</a:t>
            </a:r>
          </a:p>
          <a:p>
            <a:pPr>
              <a:spcBef>
                <a:spcPts val="1065"/>
              </a:spcBef>
              <a:defRPr/>
            </a:pPr>
            <a:r>
              <a:rPr lang="en-US" sz="3600" dirty="0"/>
              <a:t>BFO: Basic Formal Ontology</a:t>
            </a:r>
          </a:p>
        </p:txBody>
      </p:sp>
      <p:sp>
        <p:nvSpPr>
          <p:cNvPr id="333828" name="Slide Number Placeholder 1"/>
          <p:cNvSpPr>
            <a:spLocks noGrp="1"/>
          </p:cNvSpPr>
          <p:nvPr>
            <p:ph type="sldNum" sz="quarter" idx="12"/>
          </p:nvPr>
        </p:nvSpPr>
        <p:spPr bwMode="auto">
          <a:xfrm>
            <a:off x="8737600" y="6356353"/>
            <a:ext cx="2463800" cy="37972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557213" indent="-214313" eaLnBrk="0" hangingPunct="0">
              <a:defRPr>
                <a:solidFill>
                  <a:schemeClr val="tx1"/>
                </a:solidFill>
                <a:latin typeface="Arial" panose="020B0604020202020204" pitchFamily="34" charset="0"/>
              </a:defRPr>
            </a:lvl2pPr>
            <a:lvl3pPr marL="857250" indent="-171450" eaLnBrk="0" hangingPunct="0">
              <a:defRPr>
                <a:solidFill>
                  <a:schemeClr val="tx1"/>
                </a:solidFill>
                <a:latin typeface="Arial" panose="020B0604020202020204" pitchFamily="34" charset="0"/>
              </a:defRPr>
            </a:lvl3pPr>
            <a:lvl4pPr marL="1200150" indent="-171450" eaLnBrk="0" hangingPunct="0">
              <a:defRPr>
                <a:solidFill>
                  <a:schemeClr val="tx1"/>
                </a:solidFill>
                <a:latin typeface="Arial" panose="020B0604020202020204" pitchFamily="34" charset="0"/>
              </a:defRPr>
            </a:lvl4pPr>
            <a:lvl5pPr marL="1543050" indent="-171450" eaLnBrk="0" hangingPunct="0">
              <a:defRPr>
                <a:solidFill>
                  <a:schemeClr val="tx1"/>
                </a:solidFill>
                <a:latin typeface="Arial" panose="020B0604020202020204" pitchFamily="34" charset="0"/>
              </a:defRPr>
            </a:lvl5pPr>
            <a:lvl6pPr marL="1885950" indent="-171450" eaLnBrk="0" fontAlgn="base" hangingPunct="0">
              <a:spcBef>
                <a:spcPct val="0"/>
              </a:spcBef>
              <a:spcAft>
                <a:spcPct val="0"/>
              </a:spcAft>
              <a:defRPr>
                <a:solidFill>
                  <a:schemeClr val="tx1"/>
                </a:solidFill>
                <a:latin typeface="Arial" panose="020B0604020202020204" pitchFamily="34" charset="0"/>
              </a:defRPr>
            </a:lvl6pPr>
            <a:lvl7pPr marL="2228850" indent="-171450" eaLnBrk="0" fontAlgn="base" hangingPunct="0">
              <a:spcBef>
                <a:spcPct val="0"/>
              </a:spcBef>
              <a:spcAft>
                <a:spcPct val="0"/>
              </a:spcAft>
              <a:defRPr>
                <a:solidFill>
                  <a:schemeClr val="tx1"/>
                </a:solidFill>
                <a:latin typeface="Arial" panose="020B0604020202020204" pitchFamily="34" charset="0"/>
              </a:defRPr>
            </a:lvl7pPr>
            <a:lvl8pPr marL="2571750" indent="-171450" eaLnBrk="0" fontAlgn="base" hangingPunct="0">
              <a:spcBef>
                <a:spcPct val="0"/>
              </a:spcBef>
              <a:spcAft>
                <a:spcPct val="0"/>
              </a:spcAft>
              <a:defRPr>
                <a:solidFill>
                  <a:schemeClr val="tx1"/>
                </a:solidFill>
                <a:latin typeface="Arial" panose="020B0604020202020204" pitchFamily="34" charset="0"/>
              </a:defRPr>
            </a:lvl8pPr>
            <a:lvl9pPr marL="2914650" indent="-17145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B33E7A05-15DE-418E-B8A2-2657151CA138}" type="slidenum">
              <a:rPr kumimoji="0" lang="en-US" altLang="en-US"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altLang="en-US"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1457420461"/>
      </p:ext>
    </p:extLst>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rotWithShape="1">
          <a:blip r:embed="rId2"/>
          <a:srcRect l="22374" t="17630" r="3327" b="6130"/>
          <a:stretch/>
        </p:blipFill>
        <p:spPr>
          <a:xfrm>
            <a:off x="260091" y="-143542"/>
            <a:ext cx="12130174" cy="7001542"/>
          </a:xfrm>
          <a:prstGeom prst="rect">
            <a:avLst/>
          </a:prstGeom>
        </p:spPr>
      </p:pic>
      <p:sp>
        <p:nvSpPr>
          <p:cNvPr id="4" name="Slide Number Placeholder 3"/>
          <p:cNvSpPr>
            <a:spLocks noGrp="1"/>
          </p:cNvSpPr>
          <p:nvPr>
            <p:ph type="sldNum" sz="quarter" idx="12"/>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2E6C8144-B4B9-4BC0-A0DC-63F4AE84402D}" type="slidenum">
              <a:rPr kumimoji="0" lang="en-US" sz="900" b="0" i="0" u="none" strike="noStrike" kern="1200" cap="none" spc="0" normalizeH="0" baseline="0" noProof="0">
                <a:ln>
                  <a:noFill/>
                </a:ln>
                <a:solidFill>
                  <a:prstClr val="black">
                    <a:tint val="75000"/>
                  </a:prstClr>
                </a:solidFill>
                <a:effectLst/>
                <a:uLnTx/>
                <a:uFillTx/>
                <a:latin typeface="Calibri"/>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45</a:t>
            </a:fld>
            <a:endParaRPr kumimoji="0" lang="en-US" sz="9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08167454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78926" y="1447800"/>
            <a:ext cx="7886700" cy="994172"/>
          </a:xfrm>
        </p:spPr>
        <p:txBody>
          <a:bodyPr/>
          <a:lstStyle/>
          <a:p>
            <a:r>
              <a:rPr lang="en-US" b="1"/>
              <a:t>NEW WORK ITEM PROPOSAL</a:t>
            </a:r>
          </a:p>
        </p:txBody>
      </p:sp>
      <p:sp>
        <p:nvSpPr>
          <p:cNvPr id="3" name="Content Placeholder 2"/>
          <p:cNvSpPr>
            <a:spLocks noGrp="1"/>
          </p:cNvSpPr>
          <p:nvPr>
            <p:ph idx="1"/>
          </p:nvPr>
        </p:nvSpPr>
        <p:spPr>
          <a:xfrm>
            <a:off x="2178925" y="2400916"/>
            <a:ext cx="8537200" cy="3955436"/>
          </a:xfrm>
        </p:spPr>
        <p:txBody>
          <a:bodyPr>
            <a:noAutofit/>
          </a:bodyPr>
          <a:lstStyle/>
          <a:p>
            <a:pPr marL="0" indent="0" eaLnBrk="0" fontAlgn="base" hangingPunct="0">
              <a:lnSpc>
                <a:spcPct val="100000"/>
              </a:lnSpc>
              <a:spcBef>
                <a:spcPct val="0"/>
              </a:spcBef>
              <a:spcAft>
                <a:spcPct val="0"/>
              </a:spcAft>
              <a:buNone/>
            </a:pPr>
            <a:r>
              <a:rPr lang="en-US" altLang="en-US" sz="2800" dirty="0">
                <a:solidFill>
                  <a:srgbClr val="222222"/>
                </a:solidFill>
                <a:latin typeface="Arial" panose="020B0604020202020204" pitchFamily="34" charset="0"/>
                <a:cs typeface="Arial" panose="020B0604020202020204" pitchFamily="34" charset="0"/>
              </a:rPr>
              <a:t>Information Terminology / Ontologies / Top-Level Ontologies</a:t>
            </a:r>
          </a:p>
          <a:p>
            <a:pPr marL="0" indent="0" eaLnBrk="0" fontAlgn="base" hangingPunct="0">
              <a:lnSpc>
                <a:spcPct val="100000"/>
              </a:lnSpc>
              <a:spcBef>
                <a:spcPct val="0"/>
              </a:spcBef>
              <a:spcAft>
                <a:spcPct val="0"/>
              </a:spcAft>
              <a:buNone/>
            </a:pPr>
            <a:endParaRPr lang="en-US" altLang="en-US" sz="2400" dirty="0">
              <a:solidFill>
                <a:srgbClr val="222222"/>
              </a:solidFill>
              <a:latin typeface="Arial" panose="020B0604020202020204" pitchFamily="34" charset="0"/>
              <a:cs typeface="Arial" panose="020B0604020202020204" pitchFamily="34" charset="0"/>
            </a:endParaRPr>
          </a:p>
          <a:p>
            <a:pPr marL="0" indent="0" eaLnBrk="0" fontAlgn="base" hangingPunct="0">
              <a:lnSpc>
                <a:spcPct val="100000"/>
              </a:lnSpc>
              <a:spcBef>
                <a:spcPct val="0"/>
              </a:spcBef>
              <a:spcAft>
                <a:spcPct val="0"/>
              </a:spcAft>
              <a:buNone/>
            </a:pPr>
            <a:r>
              <a:rPr lang="en-US" altLang="en-US" sz="2400" dirty="0">
                <a:solidFill>
                  <a:srgbClr val="222222"/>
                </a:solidFill>
                <a:latin typeface="Arial" panose="020B0604020202020204" pitchFamily="34" charset="0"/>
                <a:cs typeface="Arial" panose="020B0604020202020204" pitchFamily="34" charset="0"/>
              </a:rPr>
              <a:t>Part 1: Describes general framework for ontologies and ontology suites such as OBO Foundry, their applications, governance, management, version control, role of terms, relations, definitions, axiomatizations</a:t>
            </a:r>
          </a:p>
          <a:p>
            <a:pPr marL="0" indent="0" eaLnBrk="0" fontAlgn="base" hangingPunct="0">
              <a:lnSpc>
                <a:spcPct val="100000"/>
              </a:lnSpc>
              <a:spcBef>
                <a:spcPct val="0"/>
              </a:spcBef>
              <a:spcAft>
                <a:spcPct val="0"/>
              </a:spcAft>
              <a:buNone/>
            </a:pPr>
            <a:endParaRPr lang="en-US" altLang="en-US" sz="2400" dirty="0">
              <a:solidFill>
                <a:srgbClr val="222222"/>
              </a:solidFill>
              <a:latin typeface="Arial" panose="020B0604020202020204" pitchFamily="34" charset="0"/>
              <a:cs typeface="Arial" panose="020B0604020202020204" pitchFamily="34" charset="0"/>
            </a:endParaRPr>
          </a:p>
          <a:p>
            <a:pPr marL="0" indent="0" eaLnBrk="0" fontAlgn="base" hangingPunct="0">
              <a:lnSpc>
                <a:spcPct val="100000"/>
              </a:lnSpc>
              <a:spcBef>
                <a:spcPct val="0"/>
              </a:spcBef>
              <a:spcAft>
                <a:spcPct val="0"/>
              </a:spcAft>
              <a:buNone/>
            </a:pPr>
            <a:r>
              <a:rPr lang="en-US" altLang="en-US" sz="2400" dirty="0">
                <a:solidFill>
                  <a:srgbClr val="222222"/>
                </a:solidFill>
                <a:latin typeface="Arial" panose="020B0604020202020204" pitchFamily="34" charset="0"/>
                <a:cs typeface="Arial" panose="020B0604020202020204" pitchFamily="34" charset="0"/>
              </a:rPr>
              <a:t>Part 2: Describes BFO, demonstrates conformance to Part 1</a:t>
            </a:r>
          </a:p>
          <a:p>
            <a:pPr marL="0" indent="0" eaLnBrk="0" fontAlgn="base" hangingPunct="0">
              <a:lnSpc>
                <a:spcPct val="100000"/>
              </a:lnSpc>
              <a:spcBef>
                <a:spcPct val="0"/>
              </a:spcBef>
              <a:spcAft>
                <a:spcPct val="0"/>
              </a:spcAft>
              <a:buNone/>
            </a:pPr>
            <a:r>
              <a:rPr lang="en-US" altLang="en-US" sz="2400" dirty="0">
                <a:solidFill>
                  <a:srgbClr val="222222"/>
                </a:solidFill>
                <a:latin typeface="Arial" panose="020B0604020202020204" pitchFamily="34" charset="0"/>
                <a:cs typeface="Arial" panose="020B0604020202020204" pitchFamily="34" charset="0"/>
              </a:rPr>
              <a:t> </a:t>
            </a:r>
          </a:p>
          <a:p>
            <a:pPr marL="385763" indent="-385763" eaLnBrk="0" fontAlgn="base" hangingPunct="0">
              <a:lnSpc>
                <a:spcPct val="100000"/>
              </a:lnSpc>
              <a:spcBef>
                <a:spcPct val="0"/>
              </a:spcBef>
              <a:spcAft>
                <a:spcPct val="0"/>
              </a:spcAft>
              <a:buAutoNum type="arabicPeriod"/>
            </a:pPr>
            <a:endParaRPr lang="en-US" altLang="en-US" sz="2400" dirty="0"/>
          </a:p>
          <a:p>
            <a:endParaRPr lang="en-US" sz="2400" dirty="0"/>
          </a:p>
        </p:txBody>
      </p:sp>
      <p:pic>
        <p:nvPicPr>
          <p:cNvPr id="1026" name="Picture 2" descr="Image result for is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78925" y="76200"/>
            <a:ext cx="5301077" cy="2365772"/>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3AB719-BAFC-4F07-902A-43A72BF09617}" type="slidenum">
              <a:rPr kumimoji="0" lang="en-US" sz="900" b="0" i="0" u="none" strike="noStrike" kern="1200" cap="none" spc="0" normalizeH="0" baseline="0" noProof="0">
                <a:ln>
                  <a:noFill/>
                </a:ln>
                <a:solidFill>
                  <a:prstClr val="black">
                    <a:tint val="75000"/>
                  </a:prstClr>
                </a:solidFill>
                <a:effectLst/>
                <a:uLnTx/>
                <a:uFillTx/>
                <a:latin typeface="Calibri" panose="020F0502020204030204"/>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900" b="0" i="0" u="none" strike="noStrike" kern="1200" cap="none" spc="0" normalizeH="0" baseline="0" noProof="0">
              <a:ln>
                <a:noFill/>
              </a:ln>
              <a:solidFill>
                <a:prstClr val="black">
                  <a:tint val="75000"/>
                </a:prstClr>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225256487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Title 1"/>
          <p:cNvSpPr>
            <a:spLocks noGrp="1"/>
          </p:cNvSpPr>
          <p:nvPr>
            <p:ph type="title"/>
          </p:nvPr>
        </p:nvSpPr>
        <p:spPr/>
        <p:txBody>
          <a:bodyPr/>
          <a:lstStyle/>
          <a:p>
            <a:pPr algn="ctr" eaLnBrk="1" hangingPunct="1"/>
            <a:r>
              <a:rPr lang="en-US" altLang="en-US" dirty="0"/>
              <a:t>BFO-based approach extended into other biological domains</a:t>
            </a:r>
          </a:p>
        </p:txBody>
      </p:sp>
      <p:sp>
        <p:nvSpPr>
          <p:cNvPr id="173059" name="Text Placeholder 2"/>
          <p:cNvSpPr>
            <a:spLocks noGrp="1"/>
          </p:cNvSpPr>
          <p:nvPr>
            <p:ph type="body" sz="half" idx="1"/>
          </p:nvPr>
        </p:nvSpPr>
        <p:spPr>
          <a:xfrm>
            <a:off x="3124200" y="2000251"/>
            <a:ext cx="6172200" cy="3451622"/>
          </a:xfrm>
        </p:spPr>
        <p:txBody>
          <a:bodyPr/>
          <a:lstStyle/>
          <a:p>
            <a:pPr eaLnBrk="1" hangingPunct="1"/>
            <a:endParaRPr lang="en-US" altLang="en-US"/>
          </a:p>
          <a:p>
            <a:pPr eaLnBrk="1" hangingPunct="1"/>
            <a:endParaRPr lang="en-US" altLang="en-US"/>
          </a:p>
        </p:txBody>
      </p:sp>
      <p:graphicFrame>
        <p:nvGraphicFramePr>
          <p:cNvPr id="3" name="Table 2"/>
          <p:cNvGraphicFramePr>
            <a:graphicFrameLocks noGrp="1"/>
          </p:cNvGraphicFramePr>
          <p:nvPr>
            <p:extLst/>
          </p:nvPr>
        </p:nvGraphicFramePr>
        <p:xfrm>
          <a:off x="2689860" y="2286000"/>
          <a:ext cx="6789420" cy="2674668"/>
        </p:xfrm>
        <a:graphic>
          <a:graphicData uri="http://schemas.openxmlformats.org/drawingml/2006/table">
            <a:tbl>
              <a:tblPr firstRow="1" bandRow="1">
                <a:tableStyleId>{69CF1AB2-1976-4502-BF36-3FF5EA218861}</a:tableStyleId>
              </a:tblPr>
              <a:tblGrid>
                <a:gridCol w="2636668">
                  <a:extLst>
                    <a:ext uri="{9D8B030D-6E8A-4147-A177-3AD203B41FA5}">
                      <a16:colId xmlns:a16="http://schemas.microsoft.com/office/drawing/2014/main" val="20000"/>
                    </a:ext>
                  </a:extLst>
                </a:gridCol>
                <a:gridCol w="4152752">
                  <a:extLst>
                    <a:ext uri="{9D8B030D-6E8A-4147-A177-3AD203B41FA5}">
                      <a16:colId xmlns:a16="http://schemas.microsoft.com/office/drawing/2014/main" val="20001"/>
                    </a:ext>
                  </a:extLst>
                </a:gridCol>
              </a:tblGrid>
              <a:tr h="89155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700" b="0" dirty="0"/>
                        <a:t>NIF Standard</a:t>
                      </a:r>
                    </a:p>
                    <a:p>
                      <a:endParaRPr lang="en-US" sz="2700" b="0" dirty="0"/>
                    </a:p>
                  </a:txBody>
                  <a:tcPr marL="68580" marR="68580" marT="34298" marB="34298"/>
                </a:tc>
                <a:tc>
                  <a:txBody>
                    <a:bodyPr/>
                    <a:lstStyle/>
                    <a:p>
                      <a:r>
                        <a:rPr lang="en-US" sz="2700" b="0" dirty="0"/>
                        <a:t>Neuroscience Information Framework </a:t>
                      </a:r>
                    </a:p>
                  </a:txBody>
                  <a:tcPr marL="68580" marR="68580" marT="34298" marB="34298"/>
                </a:tc>
                <a:extLst>
                  <a:ext uri="{0D108BD9-81ED-4DB2-BD59-A6C34878D82A}">
                    <a16:rowId xmlns:a16="http://schemas.microsoft.com/office/drawing/2014/main" val="10000"/>
                  </a:ext>
                </a:extLst>
              </a:tr>
              <a:tr h="891555">
                <a:tc>
                  <a:txBody>
                    <a:bodyPr/>
                    <a:lstStyle/>
                    <a:p>
                      <a:r>
                        <a:rPr lang="en-US" sz="2700" dirty="0"/>
                        <a:t>IDO Core</a:t>
                      </a:r>
                      <a:r>
                        <a:rPr lang="en-US" sz="2700" baseline="0" dirty="0"/>
                        <a:t> / IDO extensions</a:t>
                      </a:r>
                      <a:endParaRPr lang="en-US" sz="2700" dirty="0"/>
                    </a:p>
                  </a:txBody>
                  <a:tcPr marL="68580" marR="68580" marT="34298" marB="34298"/>
                </a:tc>
                <a:tc>
                  <a:txBody>
                    <a:bodyPr/>
                    <a:lstStyle/>
                    <a:p>
                      <a:r>
                        <a:rPr lang="en-US" sz="2700" dirty="0"/>
                        <a:t>Infectious</a:t>
                      </a:r>
                      <a:r>
                        <a:rPr lang="en-US" sz="2700" baseline="0" dirty="0"/>
                        <a:t> Disease Ontology Suite</a:t>
                      </a:r>
                      <a:endParaRPr lang="en-US" sz="2700" dirty="0"/>
                    </a:p>
                  </a:txBody>
                  <a:tcPr marL="68580" marR="68580" marT="34298" marB="34298"/>
                </a:tc>
                <a:extLst>
                  <a:ext uri="{0D108BD9-81ED-4DB2-BD59-A6C34878D82A}">
                    <a16:rowId xmlns:a16="http://schemas.microsoft.com/office/drawing/2014/main" val="10001"/>
                  </a:ext>
                </a:extLst>
              </a:tr>
              <a:tr h="891555">
                <a:tc>
                  <a:txBody>
                    <a:bodyPr/>
                    <a:lstStyle/>
                    <a:p>
                      <a:r>
                        <a:rPr lang="en-US" sz="2700"/>
                        <a:t>CROPS</a:t>
                      </a:r>
                      <a:endParaRPr lang="en-US" sz="2700" dirty="0"/>
                    </a:p>
                  </a:txBody>
                  <a:tcPr marL="68580" marR="68580" marT="34298" marB="3429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700" dirty="0"/>
                        <a:t>Common Reference Ontologies </a:t>
                      </a:r>
                      <a:r>
                        <a:rPr lang="en-US" sz="2700"/>
                        <a:t>for Plants</a:t>
                      </a:r>
                      <a:endParaRPr lang="en-US" sz="2700" dirty="0">
                        <a:solidFill>
                          <a:srgbClr val="000000"/>
                        </a:solidFill>
                      </a:endParaRPr>
                    </a:p>
                  </a:txBody>
                  <a:tcPr marL="68580" marR="68580" marT="34298" marB="34298"/>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3723739421"/>
      </p:ext>
    </p:extLst>
  </p:cSld>
  <p:clrMapOvr>
    <a:masterClrMapping/>
  </p:clrMapOvr>
  <p:transition spd="slow"/>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52650" y="762000"/>
            <a:ext cx="7886700" cy="994172"/>
          </a:xfrm>
        </p:spPr>
        <p:txBody>
          <a:bodyPr>
            <a:noAutofit/>
          </a:bodyPr>
          <a:lstStyle/>
          <a:p>
            <a:r>
              <a:rPr lang="en-US" sz="3600"/>
              <a:t>… and now being extended to the ontology of social reality </a:t>
            </a:r>
          </a:p>
        </p:txBody>
      </p:sp>
      <p:graphicFrame>
        <p:nvGraphicFramePr>
          <p:cNvPr id="4" name="Table 3"/>
          <p:cNvGraphicFramePr>
            <a:graphicFrameLocks noGrp="1"/>
          </p:cNvGraphicFramePr>
          <p:nvPr>
            <p:extLst/>
          </p:nvPr>
        </p:nvGraphicFramePr>
        <p:xfrm>
          <a:off x="2362201" y="1941682"/>
          <a:ext cx="7126941" cy="4229160"/>
        </p:xfrm>
        <a:graphic>
          <a:graphicData uri="http://schemas.openxmlformats.org/drawingml/2006/table">
            <a:tbl>
              <a:tblPr firstRow="1" bandRow="1">
                <a:tableStyleId>{69CF1AB2-1976-4502-BF36-3FF5EA218861}</a:tableStyleId>
              </a:tblPr>
              <a:tblGrid>
                <a:gridCol w="2408260">
                  <a:extLst>
                    <a:ext uri="{9D8B030D-6E8A-4147-A177-3AD203B41FA5}">
                      <a16:colId xmlns:a16="http://schemas.microsoft.com/office/drawing/2014/main" val="20000"/>
                    </a:ext>
                  </a:extLst>
                </a:gridCol>
                <a:gridCol w="4718681">
                  <a:extLst>
                    <a:ext uri="{9D8B030D-6E8A-4147-A177-3AD203B41FA5}">
                      <a16:colId xmlns:a16="http://schemas.microsoft.com/office/drawing/2014/main" val="20001"/>
                    </a:ext>
                  </a:extLst>
                </a:gridCol>
              </a:tblGrid>
              <a:tr h="1011567">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b="0" dirty="0"/>
                        <a:t>UNEP SDG Ontology Framework</a:t>
                      </a:r>
                    </a:p>
                  </a:txBody>
                  <a:tcPr marL="51435" marR="51435" marT="25724" marB="25724"/>
                </a:tc>
                <a:tc>
                  <a:txBody>
                    <a:bodyPr/>
                    <a:lstStyle/>
                    <a:p>
                      <a:r>
                        <a:rPr lang="en-US" sz="2400" b="0" dirty="0"/>
                        <a:t>Unite</a:t>
                      </a:r>
                      <a:r>
                        <a:rPr lang="en-US" sz="2400" b="0" baseline="0" dirty="0"/>
                        <a:t>d Nations Environment </a:t>
                      </a:r>
                      <a:r>
                        <a:rPr lang="en-US" sz="2400" b="0" baseline="0" dirty="0" err="1"/>
                        <a:t>Programme</a:t>
                      </a:r>
                      <a:r>
                        <a:rPr lang="en-US" sz="2400" b="0" baseline="0" dirty="0"/>
                        <a:t> Sustainable Development Goals Interface Ontology</a:t>
                      </a:r>
                    </a:p>
                  </a:txBody>
                  <a:tcPr marL="51435" marR="51435" marT="25724" marB="25724"/>
                </a:tc>
                <a:extLst>
                  <a:ext uri="{0D108BD9-81ED-4DB2-BD59-A6C34878D82A}">
                    <a16:rowId xmlns:a16="http://schemas.microsoft.com/office/drawing/2014/main" val="10000"/>
                  </a:ext>
                </a:extLst>
              </a:tr>
              <a:tr h="691536">
                <a:tc>
                  <a:txBody>
                    <a:bodyPr/>
                    <a:lstStyle/>
                    <a:p>
                      <a:r>
                        <a:rPr lang="en-US" sz="2400" dirty="0"/>
                        <a:t>USGS </a:t>
                      </a:r>
                      <a:r>
                        <a:rPr lang="en-US" sz="2400"/>
                        <a:t>National Map</a:t>
                      </a:r>
                      <a:endParaRPr lang="en-US" sz="2400" dirty="0"/>
                    </a:p>
                  </a:txBody>
                  <a:tcPr marL="51435" marR="51435" marT="25728" marB="25728"/>
                </a:tc>
                <a:tc>
                  <a:txBody>
                    <a:bodyPr/>
                    <a:lstStyle/>
                    <a:p>
                      <a:r>
                        <a:rPr lang="en-US" sz="2400" dirty="0"/>
                        <a:t>United States Geological</a:t>
                      </a:r>
                      <a:r>
                        <a:rPr lang="en-US" sz="2400" baseline="0" dirty="0"/>
                        <a:t> Survey</a:t>
                      </a:r>
                      <a:endParaRPr lang="en-US" sz="2400" dirty="0"/>
                    </a:p>
                  </a:txBody>
                  <a:tcPr marL="51435" marR="51435" marT="25728" marB="25728"/>
                </a:tc>
                <a:extLst>
                  <a:ext uri="{0D108BD9-81ED-4DB2-BD59-A6C34878D82A}">
                    <a16:rowId xmlns:a16="http://schemas.microsoft.com/office/drawing/2014/main" val="10001"/>
                  </a:ext>
                </a:extLst>
              </a:tr>
              <a:tr h="1011567">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2400"/>
                        <a:t>TRIP Ontologies</a:t>
                      </a:r>
                    </a:p>
                  </a:txBody>
                  <a:tcPr marL="51435" marR="51435" marT="25724" marB="25724"/>
                </a:tc>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2400"/>
                        <a:t>Federal Highway Administration (FHWA) Transportation Research Informatics Platform (TRIP)</a:t>
                      </a:r>
                    </a:p>
                  </a:txBody>
                  <a:tcPr marL="51435" marR="51435" marT="25724" marB="25724"/>
                </a:tc>
                <a:extLst>
                  <a:ext uri="{0D108BD9-81ED-4DB2-BD59-A6C34878D82A}">
                    <a16:rowId xmlns:a16="http://schemas.microsoft.com/office/drawing/2014/main" val="10002"/>
                  </a:ext>
                </a:extLst>
              </a:tr>
              <a:tr h="465191">
                <a:tc>
                  <a:txBody>
                    <a:bodyPr/>
                    <a:lstStyle/>
                    <a:p>
                      <a:r>
                        <a:rPr lang="en-US" sz="2400"/>
                        <a:t>Common Core Ontologies (CCO)</a:t>
                      </a:r>
                      <a:endParaRPr lang="en-US" sz="2400" dirty="0"/>
                    </a:p>
                  </a:txBody>
                  <a:tcPr marL="51435" marR="51435" marT="25724" marB="25724"/>
                </a:tc>
                <a:tc>
                  <a:txBody>
                    <a:bodyPr/>
                    <a:lstStyle/>
                    <a:p>
                      <a:r>
                        <a:rPr lang="en-US" sz="2400"/>
                        <a:t>US</a:t>
                      </a:r>
                      <a:r>
                        <a:rPr lang="en-US" sz="2400" baseline="0"/>
                        <a:t> Army / I2WD and ARL, </a:t>
                      </a:r>
                      <a:r>
                        <a:rPr lang="en-US" sz="2400"/>
                        <a:t>IARPA, JIDO, ONR, AFRL,</a:t>
                      </a:r>
                      <a:r>
                        <a:rPr lang="en-US" sz="2400" baseline="0"/>
                        <a:t> IC, …</a:t>
                      </a:r>
                      <a:endParaRPr lang="en-US" sz="2400" dirty="0"/>
                    </a:p>
                  </a:txBody>
                  <a:tcPr marL="51435" marR="51435" marT="25724" marB="25724"/>
                </a:tc>
                <a:extLst>
                  <a:ext uri="{0D108BD9-81ED-4DB2-BD59-A6C34878D82A}">
                    <a16:rowId xmlns:a16="http://schemas.microsoft.com/office/drawing/2014/main" val="10003"/>
                  </a:ext>
                </a:extLst>
              </a:tr>
            </a:tbl>
          </a:graphicData>
        </a:graphic>
      </p:graphicFrame>
      <p:sp>
        <p:nvSpPr>
          <p:cNvPr id="5" name="Slide Number Placeholder 4"/>
          <p:cNvSpPr>
            <a:spLocks noGrp="1"/>
          </p:cNvSpPr>
          <p:nvPr>
            <p:ph type="sldNum" sz="quarter" idx="12"/>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703AB719-BAFC-4F07-902A-43A72BF09617}" type="slidenum">
              <a:rPr kumimoji="0" lang="en-US" sz="675" b="0" i="0" u="none" strike="noStrike" kern="1200" cap="none" spc="0" normalizeH="0" baseline="0" noProof="0">
                <a:ln>
                  <a:noFill/>
                </a:ln>
                <a:solidFill>
                  <a:prstClr val="black">
                    <a:tint val="75000"/>
                  </a:prstClr>
                </a:solidFill>
                <a:effectLst/>
                <a:uLnTx/>
                <a:uFillTx/>
                <a:latin typeface="Calibri" panose="020F0502020204030204"/>
                <a:ea typeface="+mn-ea"/>
                <a:cs typeface="Arial" panose="020B0604020202020204" pitchFamily="34" charset="0"/>
              </a:rPr>
              <a:pPr marL="0" marR="0" lvl="0" indent="0" algn="r" defTabSz="685800" rtl="0" eaLnBrk="1" fontAlgn="auto" latinLnBrk="0" hangingPunct="1">
                <a:lnSpc>
                  <a:spcPct val="100000"/>
                </a:lnSpc>
                <a:spcBef>
                  <a:spcPts val="0"/>
                </a:spcBef>
                <a:spcAft>
                  <a:spcPts val="0"/>
                </a:spcAft>
                <a:buClrTx/>
                <a:buSzTx/>
                <a:buFontTx/>
                <a:buNone/>
                <a:tabLst/>
                <a:defRPr/>
              </a:pPr>
              <a:t>48</a:t>
            </a:fld>
            <a:endParaRPr kumimoji="0" lang="en-US" sz="675" b="0" i="0" u="none" strike="noStrike" kern="1200" cap="none" spc="0" normalizeH="0" baseline="0" noProof="0">
              <a:ln>
                <a:noFill/>
              </a:ln>
              <a:solidFill>
                <a:prstClr val="black">
                  <a:tint val="75000"/>
                </a:prstClr>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48302271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Content Placeholder 4"/>
          <p:cNvPicPr>
            <a:picLocks noGrp="1" noChangeAspect="1"/>
          </p:cNvPicPr>
          <p:nvPr>
            <p:ph idx="1"/>
          </p:nvPr>
        </p:nvPicPr>
        <p:blipFill rotWithShape="1">
          <a:blip r:embed="rId2"/>
          <a:srcRect t="38046" r="2120" b="12183"/>
          <a:stretch/>
        </p:blipFill>
        <p:spPr>
          <a:xfrm>
            <a:off x="43204" y="1315452"/>
            <a:ext cx="12176870" cy="3481137"/>
          </a:xfrm>
          <a:prstGeom prst="rect">
            <a:avLst/>
          </a:prstGeom>
        </p:spPr>
      </p:pic>
      <p:sp>
        <p:nvSpPr>
          <p:cNvPr id="4" name="Slide Number Placeholder 3"/>
          <p:cNvSpPr>
            <a:spLocks noGrp="1"/>
          </p:cNvSpPr>
          <p:nvPr>
            <p:ph type="sldNum" sz="quarter" idx="12"/>
          </p:nvPr>
        </p:nvSpPr>
        <p:spPr/>
        <p:txBody>
          <a:bodyPr/>
          <a:lstStyle/>
          <a:p>
            <a:pPr eaLnBrk="0" fontAlgn="base" hangingPunct="0">
              <a:spcBef>
                <a:spcPct val="0"/>
              </a:spcBef>
              <a:spcAft>
                <a:spcPct val="0"/>
              </a:spcAft>
            </a:pPr>
            <a:fld id="{703AB719-BAFC-4F07-902A-43A72BF09617}" type="slidenum">
              <a:rPr lang="en-US" smtClean="0">
                <a:solidFill>
                  <a:prstClr val="black">
                    <a:tint val="75000"/>
                  </a:prstClr>
                </a:solidFill>
                <a:latin typeface="Arial" panose="020B0604020202020204" pitchFamily="34" charset="0"/>
                <a:cs typeface="Arial" panose="020B0604020202020204" pitchFamily="34" charset="0"/>
              </a:rPr>
              <a:pPr eaLnBrk="0" fontAlgn="base" hangingPunct="0">
                <a:spcBef>
                  <a:spcPct val="0"/>
                </a:spcBef>
                <a:spcAft>
                  <a:spcPct val="0"/>
                </a:spcAft>
              </a:pPr>
              <a:t>49</a:t>
            </a:fld>
            <a:endParaRPr lang="en-US">
              <a:solidFill>
                <a:prstClr val="black">
                  <a:tint val="75000"/>
                </a:prstClr>
              </a:solidFill>
              <a:latin typeface="Arial" panose="020B0604020202020204" pitchFamily="34" charset="0"/>
              <a:cs typeface="Arial" panose="020B0604020202020204" pitchFamily="34" charset="0"/>
            </a:endParaRPr>
          </a:p>
        </p:txBody>
      </p:sp>
      <p:sp>
        <p:nvSpPr>
          <p:cNvPr id="6" name="Rectangle 5"/>
          <p:cNvSpPr/>
          <p:nvPr/>
        </p:nvSpPr>
        <p:spPr>
          <a:xfrm>
            <a:off x="1347537" y="4869749"/>
            <a:ext cx="9432758" cy="646331"/>
          </a:xfrm>
          <a:prstGeom prst="rect">
            <a:avLst/>
          </a:prstGeom>
        </p:spPr>
        <p:txBody>
          <a:bodyPr wrap="square">
            <a:spAutoFit/>
          </a:bodyPr>
          <a:lstStyle/>
          <a:p>
            <a:r>
              <a:rPr lang="en-US" sz="3600" dirty="0"/>
              <a:t>http://pre-uneplive.unep.org/portal#ontologies</a:t>
            </a:r>
          </a:p>
        </p:txBody>
      </p:sp>
    </p:spTree>
    <p:extLst>
      <p:ext uri="{BB962C8B-B14F-4D97-AF65-F5344CB8AC3E}">
        <p14:creationId xmlns:p14="http://schemas.microsoft.com/office/powerpoint/2010/main" val="37932493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41619B91-3B00-4AC3-B86D-152179105FC4}" type="slidenum">
              <a:rPr kumimoji="0" lang="en-US"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5</a:t>
            </a:fld>
            <a:endParaRPr kumimoji="0" lang="en-US"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Arial" panose="020B0604020202020204" pitchFamily="34" charset="0"/>
            </a:endParaRPr>
          </a:p>
        </p:txBody>
      </p:sp>
      <p:pic>
        <p:nvPicPr>
          <p:cNvPr id="86018" name="Picture 2" descr="http://fm.cnbc.com/applications/cnbc.com/resources/img/editorial/2012/08/14/48665176-Buffalo-Niagara-Falls-NY-Cities-with-Most-Affordable-Homes.jp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981200" y="1249427"/>
            <a:ext cx="7820026" cy="521335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rot="1510273">
            <a:off x="3662335" y="677928"/>
            <a:ext cx="8229600" cy="1143000"/>
          </a:xfrm>
          <a:solidFill>
            <a:schemeClr val="bg1">
              <a:alpha val="48000"/>
            </a:schemeClr>
          </a:solidFill>
        </p:spPr>
        <p:txBody>
          <a:bodyPr/>
          <a:lstStyle/>
          <a:p>
            <a:r>
              <a:rPr lang="en-US" dirty="0"/>
              <a:t>Niagara River</a:t>
            </a:r>
          </a:p>
        </p:txBody>
      </p:sp>
    </p:spTree>
    <p:extLst>
      <p:ext uri="{BB962C8B-B14F-4D97-AF65-F5344CB8AC3E}">
        <p14:creationId xmlns:p14="http://schemas.microsoft.com/office/powerpoint/2010/main" val="176908608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0062" y="274638"/>
            <a:ext cx="11082337" cy="1143000"/>
          </a:xfrm>
        </p:spPr>
        <p:txBody>
          <a:bodyPr>
            <a:normAutofit fontScale="90000"/>
          </a:bodyPr>
          <a:lstStyle/>
          <a:p>
            <a:r>
              <a:rPr lang="en-US" dirty="0"/>
              <a:t>The general approach: </a:t>
            </a:r>
            <a:br>
              <a:rPr lang="en-US" dirty="0"/>
            </a:br>
            <a:r>
              <a:rPr lang="en-US" dirty="0"/>
              <a:t>Semantic enhancement</a:t>
            </a:r>
          </a:p>
        </p:txBody>
      </p:sp>
      <p:sp>
        <p:nvSpPr>
          <p:cNvPr id="3" name="Slide Number Placeholder 2"/>
          <p:cNvSpPr>
            <a:spLocks noGrp="1"/>
          </p:cNvSpPr>
          <p:nvPr>
            <p:ph type="sldNum" sz="quarter" idx="12"/>
          </p:nvPr>
        </p:nvSpPr>
        <p:spPr>
          <a:xfrm>
            <a:off x="8126625" y="6356351"/>
            <a:ext cx="3455775" cy="365125"/>
          </a:xfrm>
        </p:spPr>
        <p:txBody>
          <a:bodyPr/>
          <a:lstStyle/>
          <a:p>
            <a:fld id="{3190CA34-1945-4751-9C46-CB4E1B950B3D}" type="slidenum">
              <a:rPr lang="en-US" smtClean="0"/>
              <a:pPr/>
              <a:t>50</a:t>
            </a:fld>
            <a:endParaRPr lang="en-US"/>
          </a:p>
        </p:txBody>
      </p:sp>
      <p:sp>
        <p:nvSpPr>
          <p:cNvPr id="4" name="Rectangle 3"/>
          <p:cNvSpPr/>
          <p:nvPr/>
        </p:nvSpPr>
        <p:spPr>
          <a:xfrm>
            <a:off x="1628776" y="1522680"/>
            <a:ext cx="9401174" cy="4093428"/>
          </a:xfrm>
          <a:prstGeom prst="rect">
            <a:avLst/>
          </a:prstGeom>
        </p:spPr>
        <p:txBody>
          <a:bodyPr wrap="square">
            <a:spAutoFit/>
          </a:bodyPr>
          <a:lstStyle/>
          <a:p>
            <a:r>
              <a:rPr lang="en-US" sz="4000" dirty="0"/>
              <a:t>enhance data through annotation with ontologies</a:t>
            </a:r>
          </a:p>
          <a:p>
            <a:pPr marL="571500" indent="-571500">
              <a:buFont typeface="Arial" panose="020B0604020202020204" pitchFamily="34" charset="0"/>
              <a:buChar char="•"/>
            </a:pPr>
            <a:r>
              <a:rPr lang="en-US" sz="3600" dirty="0"/>
              <a:t>to make data discoverable and retrievable even by those not involved in their creation</a:t>
            </a:r>
          </a:p>
          <a:p>
            <a:pPr marL="571500" indent="-571500">
              <a:buFont typeface="Arial" panose="020B0604020202020204" pitchFamily="34" charset="0"/>
              <a:buChar char="•"/>
            </a:pPr>
            <a:r>
              <a:rPr lang="en-US" sz="3600" dirty="0"/>
              <a:t>support integration of data deriving from heterogeneous sources  </a:t>
            </a:r>
          </a:p>
          <a:p>
            <a:pPr marL="571500" indent="-571500">
              <a:buFont typeface="Arial" panose="020B0604020202020204" pitchFamily="34" charset="0"/>
              <a:buChar char="•"/>
            </a:pPr>
            <a:r>
              <a:rPr lang="en-US" sz="3600" dirty="0"/>
              <a:t>allow unanticipated secondary uses </a:t>
            </a:r>
          </a:p>
        </p:txBody>
      </p:sp>
    </p:spTree>
    <p:extLst>
      <p:ext uri="{BB962C8B-B14F-4D97-AF65-F5344CB8AC3E}">
        <p14:creationId xmlns:p14="http://schemas.microsoft.com/office/powerpoint/2010/main" val="299480804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367013" y="533400"/>
            <a:ext cx="7391400" cy="488156"/>
          </a:xfrm>
        </p:spPr>
        <p:txBody>
          <a:bodyPr>
            <a:noAutofit/>
          </a:bodyPr>
          <a:lstStyle/>
          <a:p>
            <a:r>
              <a:rPr lang="en-US" sz="3400" b="1"/>
              <a:t>Ontology and Interoperability: Definitions</a:t>
            </a:r>
          </a:p>
        </p:txBody>
      </p:sp>
      <p:sp>
        <p:nvSpPr>
          <p:cNvPr id="3" name="Content Placeholder 2"/>
          <p:cNvSpPr>
            <a:spLocks noGrp="1"/>
          </p:cNvSpPr>
          <p:nvPr>
            <p:ph idx="1"/>
          </p:nvPr>
        </p:nvSpPr>
        <p:spPr>
          <a:xfrm>
            <a:off x="2367013" y="1143001"/>
            <a:ext cx="7391400" cy="4061459"/>
          </a:xfrm>
        </p:spPr>
        <p:txBody>
          <a:bodyPr>
            <a:noAutofit/>
          </a:bodyPr>
          <a:lstStyle/>
          <a:p>
            <a:pPr marL="0" indent="0">
              <a:buNone/>
            </a:pPr>
            <a:r>
              <a:rPr lang="en-US" sz="2400" b="1" dirty="0"/>
              <a:t>Ontology </a:t>
            </a:r>
            <a:r>
              <a:rPr lang="en-US" sz="2400" dirty="0"/>
              <a:t>=def. a representation of the types of entities in a given domain and of the relations between them. </a:t>
            </a:r>
          </a:p>
          <a:p>
            <a:pPr marL="0" indent="0">
              <a:buNone/>
            </a:pPr>
            <a:r>
              <a:rPr lang="en-US" sz="2400" b="1" dirty="0"/>
              <a:t>Controlled vocabulary </a:t>
            </a:r>
            <a:r>
              <a:rPr lang="en-US" sz="2400" dirty="0"/>
              <a:t>= def. the terminological part of an ontology, including definitions of all terms in both a human and a computer readable form. </a:t>
            </a:r>
          </a:p>
          <a:p>
            <a:pPr marL="0" indent="0">
              <a:buNone/>
            </a:pPr>
            <a:r>
              <a:rPr lang="en-US" sz="2400" b="1" dirty="0"/>
              <a:t>Interoperability </a:t>
            </a:r>
            <a:r>
              <a:rPr lang="en-US" sz="2400" dirty="0"/>
              <a:t>=def. The ability of systems, units, or forces to provide data, information, materiel, and services to, and accept the same from, other systems, units, or forces, and to use the data, information, materiel, and services exchanged to enable them to operate effectively together. (DoD Instruction 8330.01)</a:t>
            </a:r>
          </a:p>
          <a:p>
            <a:pPr marL="0" indent="0">
              <a:buNone/>
            </a:pPr>
            <a:r>
              <a:rPr lang="en-US" sz="2400" b="1" dirty="0"/>
              <a:t>Ontologies support interoperability </a:t>
            </a:r>
            <a:r>
              <a:rPr lang="en-US" sz="2400" dirty="0"/>
              <a:t>by providing a common controlled vocabulary and common definitions to enable all units, forces and IT systems to speak the same language.</a:t>
            </a:r>
          </a:p>
          <a:p>
            <a:pPr marL="0" indent="0">
              <a:buNone/>
            </a:pPr>
            <a:endParaRPr lang="en-US" sz="2400" b="1" dirty="0"/>
          </a:p>
          <a:p>
            <a:pPr marL="0" indent="0">
              <a:buNone/>
            </a:pPr>
            <a:endParaRPr lang="en-US" sz="2400" dirty="0"/>
          </a:p>
        </p:txBody>
      </p:sp>
      <p:sp>
        <p:nvSpPr>
          <p:cNvPr id="5" name="Slide Number Placeholder 4"/>
          <p:cNvSpPr>
            <a:spLocks noGrp="1"/>
          </p:cNvSpPr>
          <p:nvPr>
            <p:ph type="sldNum" sz="quarter" idx="12"/>
          </p:nvPr>
        </p:nvSpPr>
        <p:spPr/>
        <p:txBody>
          <a:bodyPr/>
          <a:lstStyle/>
          <a:p>
            <a:fld id="{817302B4-CAA2-4962-8203-A59A3DFAB18B}" type="slidenum">
              <a:rPr lang="en-US" smtClean="0">
                <a:solidFill>
                  <a:prstClr val="black">
                    <a:tint val="75000"/>
                  </a:prstClr>
                </a:solidFill>
              </a:rPr>
              <a:pPr/>
              <a:t>51</a:t>
            </a:fld>
            <a:endParaRPr lang="en-US">
              <a:solidFill>
                <a:prstClr val="black">
                  <a:tint val="75000"/>
                </a:prstClr>
              </a:solidFill>
            </a:endParaRPr>
          </a:p>
        </p:txBody>
      </p:sp>
    </p:spTree>
    <p:extLst>
      <p:ext uri="{BB962C8B-B14F-4D97-AF65-F5344CB8AC3E}">
        <p14:creationId xmlns:p14="http://schemas.microsoft.com/office/powerpoint/2010/main" val="307931300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Slide Number Placeholder 3"/>
          <p:cNvSpPr>
            <a:spLocks noGrp="1"/>
          </p:cNvSpPr>
          <p:nvPr>
            <p:ph type="sldNum" sz="quarter" idx="12"/>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2E6C8144-B4B9-4BC0-A0DC-63F4AE84402D}" type="slidenum">
              <a:rPr kumimoji="0" lang="en-US" sz="1800" b="0" i="0" u="none" strike="noStrike" kern="1200" cap="none" spc="0" normalizeH="0" baseline="0" noProof="0">
                <a:ln>
                  <a:noFill/>
                </a:ln>
                <a:solidFill>
                  <a:prstClr val="black">
                    <a:tint val="75000"/>
                  </a:prstClr>
                </a:solidFill>
                <a:effectLst/>
                <a:uLnTx/>
                <a:uFillTx/>
                <a:latin typeface="Calibri"/>
                <a:ea typeface="+mn-ea"/>
                <a:cs typeface="Arial" panose="020B0604020202020204" pitchFamily="34" charset="0"/>
              </a:rPr>
              <a:pPr marL="0" marR="0" lvl="0" indent="0" algn="r" defTabSz="685800" rtl="0" eaLnBrk="1" fontAlgn="auto" latinLnBrk="0" hangingPunct="1">
                <a:lnSpc>
                  <a:spcPct val="100000"/>
                </a:lnSpc>
                <a:spcBef>
                  <a:spcPts val="0"/>
                </a:spcBef>
                <a:spcAft>
                  <a:spcPts val="0"/>
                </a:spcAft>
                <a:buClrTx/>
                <a:buSzTx/>
                <a:buFontTx/>
                <a:buNone/>
                <a:tabLst/>
                <a:defRPr/>
              </a:pPr>
              <a:t>52</a:t>
            </a:fld>
            <a:endParaRPr kumimoji="0" lang="en-US" sz="1800" b="0" i="0" u="none" strike="noStrike" kern="1200" cap="none" spc="0" normalizeH="0" baseline="0" noProof="0">
              <a:ln>
                <a:noFill/>
              </a:ln>
              <a:solidFill>
                <a:prstClr val="black">
                  <a:tint val="75000"/>
                </a:prstClr>
              </a:solidFill>
              <a:effectLst/>
              <a:uLnTx/>
              <a:uFillTx/>
              <a:latin typeface="Calibri"/>
              <a:ea typeface="+mn-ea"/>
              <a:cs typeface="Arial" panose="020B0604020202020204" pitchFamily="34" charset="0"/>
            </a:endParaRPr>
          </a:p>
        </p:txBody>
      </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1010" t="10207" r="12152" b="4375"/>
          <a:stretch/>
        </p:blipFill>
        <p:spPr bwMode="auto">
          <a:xfrm>
            <a:off x="1451610" y="0"/>
            <a:ext cx="9235440" cy="5772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2"/>
          <p:cNvSpPr/>
          <p:nvPr/>
        </p:nvSpPr>
        <p:spPr>
          <a:xfrm>
            <a:off x="2094524" y="6032213"/>
            <a:ext cx="7949612" cy="58477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srgbClr val="000000"/>
                </a:solidFill>
                <a:effectLst/>
                <a:uLnTx/>
                <a:uFillTx/>
                <a:latin typeface="Arial"/>
                <a:ea typeface="+mn-ea"/>
                <a:cs typeface="Arial" panose="020B0604020202020204" pitchFamily="34" charset="0"/>
              </a:rPr>
              <a:t>https://mitpress.mit.edu/building-ontologies</a:t>
            </a:r>
          </a:p>
        </p:txBody>
      </p:sp>
    </p:spTree>
    <p:extLst>
      <p:ext uri="{BB962C8B-B14F-4D97-AF65-F5344CB8AC3E}">
        <p14:creationId xmlns:p14="http://schemas.microsoft.com/office/powerpoint/2010/main" val="358091002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b="1" dirty="0">
                <a:latin typeface="Arial" panose="020B0604020202020204" pitchFamily="34" charset="0"/>
                <a:cs typeface="Arial" panose="020B0604020202020204" pitchFamily="34" charset="0"/>
              </a:rPr>
              <a:t>Ontology </a:t>
            </a:r>
            <a:r>
              <a:rPr lang="en-US" sz="3600" dirty="0">
                <a:latin typeface="Arial" panose="020B0604020202020204" pitchFamily="34" charset="0"/>
                <a:cs typeface="Arial" panose="020B0604020202020204" pitchFamily="34" charset="0"/>
              </a:rPr>
              <a:t>=def. a representation of the </a:t>
            </a:r>
            <a:r>
              <a:rPr lang="en-US" sz="3600" b="1" dirty="0">
                <a:latin typeface="Arial" panose="020B0604020202020204" pitchFamily="34" charset="0"/>
                <a:cs typeface="Arial" panose="020B0604020202020204" pitchFamily="34" charset="0"/>
              </a:rPr>
              <a:t>types</a:t>
            </a:r>
            <a:r>
              <a:rPr lang="en-US" sz="3600" dirty="0">
                <a:latin typeface="Arial" panose="020B0604020202020204" pitchFamily="34" charset="0"/>
                <a:cs typeface="Arial" panose="020B0604020202020204" pitchFamily="34" charset="0"/>
              </a:rPr>
              <a:t> of entities in a given domain and of the </a:t>
            </a:r>
            <a:r>
              <a:rPr lang="en-US" sz="3600" b="1" dirty="0">
                <a:latin typeface="Arial" panose="020B0604020202020204" pitchFamily="34" charset="0"/>
                <a:cs typeface="Arial" panose="020B0604020202020204" pitchFamily="34" charset="0"/>
              </a:rPr>
              <a:t>relations</a:t>
            </a:r>
            <a:r>
              <a:rPr lang="en-US" sz="3600" dirty="0">
                <a:latin typeface="Arial" panose="020B0604020202020204" pitchFamily="34" charset="0"/>
                <a:cs typeface="Arial" panose="020B0604020202020204" pitchFamily="34" charset="0"/>
              </a:rPr>
              <a:t> between them. </a:t>
            </a:r>
          </a:p>
        </p:txBody>
      </p:sp>
      <p:sp>
        <p:nvSpPr>
          <p:cNvPr id="3" name="Content Placeholder 2"/>
          <p:cNvSpPr>
            <a:spLocks noGrp="1"/>
          </p:cNvSpPr>
          <p:nvPr>
            <p:ph idx="1"/>
          </p:nvPr>
        </p:nvSpPr>
        <p:spPr>
          <a:xfrm>
            <a:off x="838200" y="2316690"/>
            <a:ext cx="10515600" cy="5032375"/>
          </a:xfrm>
        </p:spPr>
        <p:txBody>
          <a:bodyPr>
            <a:normAutofit/>
          </a:bodyPr>
          <a:lstStyle/>
          <a:p>
            <a:r>
              <a:rPr lang="en-US" sz="3000" dirty="0">
                <a:latin typeface="Arial" panose="020B0604020202020204" pitchFamily="34" charset="0"/>
                <a:cs typeface="Arial" panose="020B0604020202020204" pitchFamily="34" charset="0"/>
              </a:rPr>
              <a:t> types = universals, classes, kinds, categories – roughly that which is general in reality, including </a:t>
            </a:r>
          </a:p>
          <a:p>
            <a:pPr lvl="1"/>
            <a:r>
              <a:rPr lang="en-US" sz="3000" dirty="0">
                <a:latin typeface="Arial" panose="020B0604020202020204" pitchFamily="34" charset="0"/>
                <a:cs typeface="Arial" panose="020B0604020202020204" pitchFamily="34" charset="0"/>
              </a:rPr>
              <a:t> types of aircraft</a:t>
            </a:r>
          </a:p>
          <a:p>
            <a:pPr lvl="1"/>
            <a:r>
              <a:rPr lang="en-US" sz="3000" dirty="0">
                <a:latin typeface="Arial" panose="020B0604020202020204" pitchFamily="34" charset="0"/>
                <a:cs typeface="Arial" panose="020B0604020202020204" pitchFamily="34" charset="0"/>
              </a:rPr>
              <a:t> types of aircraft part</a:t>
            </a:r>
          </a:p>
          <a:p>
            <a:pPr lvl="1"/>
            <a:r>
              <a:rPr lang="en-US" sz="3000" dirty="0">
                <a:latin typeface="Arial" panose="020B0604020202020204" pitchFamily="34" charset="0"/>
                <a:cs typeface="Arial" panose="020B0604020202020204" pitchFamily="34" charset="0"/>
              </a:rPr>
              <a:t> types of aircraft maintenance process</a:t>
            </a:r>
          </a:p>
          <a:p>
            <a:pPr marL="0" lvl="1" indent="0">
              <a:buNone/>
            </a:pPr>
            <a:r>
              <a:rPr lang="en-US" sz="3000" dirty="0">
                <a:latin typeface="Arial" panose="020B0604020202020204" pitchFamily="34" charset="0"/>
                <a:cs typeface="Arial" panose="020B0604020202020204" pitchFamily="34" charset="0"/>
              </a:rPr>
              <a:t>as contrasted with individuals, particulars, instances of these types – this specific aircraft, that specific aircraft part</a:t>
            </a:r>
          </a:p>
          <a:p>
            <a:pPr marL="0" lvl="1" indent="0">
              <a:buNone/>
            </a:pPr>
            <a:endParaRPr lang="en-US" sz="3000" dirty="0">
              <a:latin typeface="Arial" panose="020B0604020202020204" pitchFamily="34" charset="0"/>
              <a:cs typeface="Arial" panose="020B0604020202020204" pitchFamily="34" charset="0"/>
            </a:endParaRPr>
          </a:p>
          <a:p>
            <a:pPr marL="287338" lvl="1" indent="-287338"/>
            <a:r>
              <a:rPr lang="en-US" sz="3000" dirty="0">
                <a:latin typeface="Arial" panose="020B0604020202020204" pitchFamily="34" charset="0"/>
                <a:cs typeface="Arial" panose="020B0604020202020204" pitchFamily="34" charset="0"/>
              </a:rPr>
              <a:t>relations: </a:t>
            </a:r>
            <a:r>
              <a:rPr lang="en-US" sz="3000" i="1" dirty="0">
                <a:latin typeface="Arial" panose="020B0604020202020204" pitchFamily="34" charset="0"/>
                <a:cs typeface="Arial" panose="020B0604020202020204" pitchFamily="34" charset="0"/>
              </a:rPr>
              <a:t>is a subtype of </a:t>
            </a:r>
            <a:r>
              <a:rPr lang="en-US" sz="3000" dirty="0">
                <a:latin typeface="Arial" panose="020B0604020202020204" pitchFamily="34" charset="0"/>
                <a:cs typeface="Arial" panose="020B0604020202020204" pitchFamily="34" charset="0"/>
              </a:rPr>
              <a:t>(</a:t>
            </a:r>
            <a:r>
              <a:rPr lang="en-US" sz="3000" i="1" dirty="0" err="1">
                <a:latin typeface="Arial" panose="020B0604020202020204" pitchFamily="34" charset="0"/>
                <a:cs typeface="Arial" panose="020B0604020202020204" pitchFamily="34" charset="0"/>
              </a:rPr>
              <a:t>is_a</a:t>
            </a:r>
            <a:r>
              <a:rPr lang="en-US" sz="3000" dirty="0">
                <a:latin typeface="Arial" panose="020B0604020202020204" pitchFamily="34" charset="0"/>
                <a:cs typeface="Arial" panose="020B0604020202020204" pitchFamily="34" charset="0"/>
              </a:rPr>
              <a:t>), </a:t>
            </a:r>
            <a:r>
              <a:rPr lang="en-US" sz="3000" i="1" dirty="0">
                <a:latin typeface="Arial" panose="020B0604020202020204" pitchFamily="34" charset="0"/>
                <a:cs typeface="Arial" panose="020B0604020202020204" pitchFamily="34" charset="0"/>
              </a:rPr>
              <a:t>is part of</a:t>
            </a:r>
            <a:r>
              <a:rPr lang="en-US" sz="3000" dirty="0">
                <a:latin typeface="Arial" panose="020B0604020202020204" pitchFamily="34" charset="0"/>
                <a:cs typeface="Arial" panose="020B0604020202020204" pitchFamily="34" charset="0"/>
              </a:rPr>
              <a:t>, </a:t>
            </a:r>
            <a:r>
              <a:rPr lang="en-US" sz="3000" i="1" dirty="0">
                <a:latin typeface="Arial" panose="020B0604020202020204" pitchFamily="34" charset="0"/>
                <a:cs typeface="Arial" panose="020B0604020202020204" pitchFamily="34" charset="0"/>
              </a:rPr>
              <a:t>has part</a:t>
            </a:r>
            <a:r>
              <a:rPr lang="en-US" sz="3000" dirty="0">
                <a:latin typeface="Arial" panose="020B0604020202020204" pitchFamily="34" charset="0"/>
                <a:cs typeface="Arial" panose="020B0604020202020204" pitchFamily="34" charset="0"/>
              </a:rPr>
              <a:t>, </a:t>
            </a:r>
            <a:r>
              <a:rPr lang="en-US" sz="3000" i="1" dirty="0">
                <a:latin typeface="Arial" panose="020B0604020202020204" pitchFamily="34" charset="0"/>
                <a:cs typeface="Arial" panose="020B0604020202020204" pitchFamily="34" charset="0"/>
              </a:rPr>
              <a:t>…</a:t>
            </a:r>
          </a:p>
        </p:txBody>
      </p:sp>
      <p:sp>
        <p:nvSpPr>
          <p:cNvPr id="6" name="Slide Number Placeholder 5"/>
          <p:cNvSpPr>
            <a:spLocks noGrp="1"/>
          </p:cNvSpPr>
          <p:nvPr>
            <p:ph type="sldNum" sz="quarter" idx="12"/>
          </p:nvPr>
        </p:nvSpPr>
        <p:spPr/>
        <p:txBody>
          <a:bodyPr/>
          <a:lstStyle/>
          <a:p>
            <a:fld id="{817302B4-CAA2-4962-8203-A59A3DFAB18B}" type="slidenum">
              <a:rPr lang="en-US" smtClean="0">
                <a:solidFill>
                  <a:prstClr val="black">
                    <a:tint val="75000"/>
                  </a:prstClr>
                </a:solidFill>
              </a:rPr>
              <a:pPr/>
              <a:t>53</a:t>
            </a:fld>
            <a:endParaRPr lang="en-US">
              <a:solidFill>
                <a:prstClr val="black">
                  <a:tint val="75000"/>
                </a:prstClr>
              </a:solidFill>
            </a:endParaRPr>
          </a:p>
        </p:txBody>
      </p:sp>
    </p:spTree>
    <p:extLst>
      <p:ext uri="{BB962C8B-B14F-4D97-AF65-F5344CB8AC3E}">
        <p14:creationId xmlns:p14="http://schemas.microsoft.com/office/powerpoint/2010/main" val="182008121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Ontologies represent types of entities</a:t>
            </a:r>
          </a:p>
        </p:txBody>
      </p:sp>
      <p:sp>
        <p:nvSpPr>
          <p:cNvPr id="3" name="Content Placeholder 2"/>
          <p:cNvSpPr>
            <a:spLocks noGrp="1"/>
          </p:cNvSpPr>
          <p:nvPr>
            <p:ph idx="1"/>
          </p:nvPr>
        </p:nvSpPr>
        <p:spPr/>
        <p:txBody>
          <a:bodyPr/>
          <a:lstStyle/>
          <a:p>
            <a:pPr marL="914400" lvl="1" indent="-514350">
              <a:buFont typeface="+mj-lt"/>
              <a:buAutoNum type="arabicPeriod"/>
            </a:pPr>
            <a:r>
              <a:rPr lang="en-US" sz="3200" dirty="0"/>
              <a:t>physical entities: planets, aircraft, organisms, lives, …</a:t>
            </a:r>
          </a:p>
          <a:p>
            <a:pPr marL="914400" lvl="1" indent="-514350">
              <a:buFont typeface="+mj-lt"/>
              <a:buAutoNum type="arabicPeriod"/>
            </a:pPr>
            <a:r>
              <a:rPr lang="en-US" sz="3200" dirty="0"/>
              <a:t>information entities: databases, words</a:t>
            </a:r>
          </a:p>
          <a:p>
            <a:pPr marL="914400" lvl="1" indent="-514350">
              <a:buFont typeface="+mj-lt"/>
              <a:buAutoNum type="arabicPeriod"/>
            </a:pPr>
            <a:r>
              <a:rPr lang="en-US" sz="3200" dirty="0"/>
              <a:t>cognitive entities: ideas, beliefs, speech acts</a:t>
            </a:r>
          </a:p>
          <a:p>
            <a:pPr marL="0" indent="0">
              <a:buNone/>
            </a:pPr>
            <a:endParaRPr lang="en-US" dirty="0"/>
          </a:p>
          <a:p>
            <a:pPr marL="0" indent="0">
              <a:buNone/>
            </a:pPr>
            <a:r>
              <a:rPr lang="en-US" dirty="0"/>
              <a:t>Rules:</a:t>
            </a:r>
          </a:p>
          <a:p>
            <a:pPr marL="0" indent="0">
              <a:buNone/>
            </a:pPr>
            <a:r>
              <a:rPr lang="en-US" dirty="0"/>
              <a:t>don’t confuse entities with the words we use to describe them</a:t>
            </a:r>
          </a:p>
          <a:p>
            <a:pPr marL="0" indent="0">
              <a:buNone/>
            </a:pPr>
            <a:r>
              <a:rPr lang="en-US" dirty="0"/>
              <a:t>don’t confuse entities with our knowledge about entities</a:t>
            </a:r>
          </a:p>
          <a:p>
            <a:pPr marL="0" indent="0">
              <a:buNone/>
            </a:pPr>
            <a:r>
              <a:rPr lang="en-US" dirty="0"/>
              <a:t>don’t confuse types of entities with ‘concepts’ in our heads</a:t>
            </a:r>
          </a:p>
          <a:p>
            <a:pPr marL="0" indent="0">
              <a:buNone/>
            </a:pPr>
            <a:endParaRPr lang="en-US" dirty="0"/>
          </a:p>
        </p:txBody>
      </p:sp>
      <p:sp>
        <p:nvSpPr>
          <p:cNvPr id="4" name="Slide Number Placeholder 3"/>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1D9B3D8-322D-414F-B3EA-E1F113ED4304}" type="slidenum">
              <a:rPr kumimoji="0" lang="en-US" sz="1200" b="0" i="0" u="none" strike="noStrike" kern="1200" cap="none" spc="0" normalizeH="0" baseline="0" noProof="0" smtClean="0">
                <a:ln>
                  <a:noFill/>
                </a:ln>
                <a:solidFill>
                  <a:prstClr val="black">
                    <a:tint val="75000"/>
                  </a:prstClr>
                </a:solidFill>
                <a:effectLst/>
                <a:uLnTx/>
                <a:uFillTx/>
                <a:latin typeface="Arial" charset="0"/>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54</a:t>
            </a:fld>
            <a:endParaRPr kumimoji="0" lang="en-US" sz="1200" b="0" i="0" u="none" strike="noStrike" kern="1200" cap="none" spc="0" normalizeH="0" baseline="0" noProof="0">
              <a:ln>
                <a:noFill/>
              </a:ln>
              <a:solidFill>
                <a:prstClr val="black">
                  <a:tint val="75000"/>
                </a:prstClr>
              </a:solidFill>
              <a:effectLst/>
              <a:uLnTx/>
              <a:uFillTx/>
              <a:latin typeface="Arial" charset="0"/>
              <a:ea typeface="+mn-ea"/>
              <a:cs typeface="Arial" charset="0"/>
            </a:endParaRPr>
          </a:p>
        </p:txBody>
      </p:sp>
    </p:spTree>
    <p:extLst>
      <p:ext uri="{BB962C8B-B14F-4D97-AF65-F5344CB8AC3E}">
        <p14:creationId xmlns:p14="http://schemas.microsoft.com/office/powerpoint/2010/main" val="424298912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74638"/>
            <a:ext cx="8013700" cy="1143000"/>
          </a:xfrm>
        </p:spPr>
        <p:txBody>
          <a:bodyPr rtlCol="0">
            <a:noAutofit/>
          </a:bodyPr>
          <a:lstStyle/>
          <a:p>
            <a:pPr>
              <a:defRPr/>
            </a:pPr>
            <a:r>
              <a:rPr lang="en-US" sz="4000" dirty="0">
                <a:latin typeface="Arial" pitchFamily="34" charset="0"/>
                <a:cs typeface="Arial" pitchFamily="34" charset="0"/>
              </a:rPr>
              <a:t>For problems such as this, too much ontology is a bad thing</a:t>
            </a:r>
          </a:p>
        </p:txBody>
      </p:sp>
      <p:sp>
        <p:nvSpPr>
          <p:cNvPr id="105475" name="Content Placeholder 2"/>
          <p:cNvSpPr>
            <a:spLocks noGrp="1"/>
          </p:cNvSpPr>
          <p:nvPr>
            <p:ph idx="1"/>
          </p:nvPr>
        </p:nvSpPr>
        <p:spPr>
          <a:xfrm>
            <a:off x="1981200" y="1676400"/>
            <a:ext cx="8077200" cy="4800600"/>
          </a:xfrm>
        </p:spPr>
        <p:txBody>
          <a:bodyPr rtlCol="0">
            <a:normAutofit lnSpcReduction="10000"/>
          </a:bodyPr>
          <a:lstStyle/>
          <a:p>
            <a:pPr>
              <a:buNone/>
              <a:defRPr/>
            </a:pPr>
            <a:r>
              <a:rPr lang="en-US" dirty="0"/>
              <a:t>The original idea behind ontology-based technology was to break down silos via common  controlled vocabularies for the tagging of data</a:t>
            </a:r>
          </a:p>
          <a:p>
            <a:pPr>
              <a:buNone/>
              <a:defRPr/>
            </a:pPr>
            <a:r>
              <a:rPr lang="en-US" dirty="0"/>
              <a:t>The very success of this approach led to the creation of ever new controlled vocabularies –  </a:t>
            </a:r>
            <a:r>
              <a:rPr lang="en-US" b="1" dirty="0"/>
              <a:t>semantic silos</a:t>
            </a:r>
            <a:r>
              <a:rPr lang="en-US" dirty="0"/>
              <a:t> – as ever more ontologies were created in </a:t>
            </a:r>
            <a:r>
              <a:rPr lang="en-US" i="1" dirty="0"/>
              <a:t>ad hoc </a:t>
            </a:r>
            <a:r>
              <a:rPr lang="en-US" dirty="0"/>
              <a:t>ways</a:t>
            </a:r>
          </a:p>
          <a:p>
            <a:pPr>
              <a:buNone/>
              <a:defRPr/>
            </a:pPr>
            <a:r>
              <a:rPr lang="en-US" dirty="0"/>
              <a:t>Every organization and sub-organization wanted to have its own “ontology” </a:t>
            </a:r>
          </a:p>
        </p:txBody>
      </p:sp>
      <p:sp>
        <p:nvSpPr>
          <p:cNvPr id="5" name="Slide Number Placeholder 4"/>
          <p:cNvSpPr>
            <a:spLocks noGrp="1"/>
          </p:cNvSpPr>
          <p:nvPr>
            <p:ph type="sldNum" sz="quarter" idx="12"/>
          </p:nvPr>
        </p:nvSpPr>
        <p:spPr/>
        <p:txBody>
          <a:bodyPr/>
          <a:lstStyle/>
          <a:p>
            <a:fld id="{3190CA34-1945-4751-9C46-CB4E1B950B3D}" type="slidenum">
              <a:rPr lang="en-US" smtClean="0"/>
              <a:pPr/>
              <a:t>55</a:t>
            </a:fld>
            <a:endParaRPr lang="en-US"/>
          </a:p>
        </p:txBody>
      </p:sp>
    </p:spTree>
    <p:extLst>
      <p:ext uri="{BB962C8B-B14F-4D97-AF65-F5344CB8AC3E}">
        <p14:creationId xmlns:p14="http://schemas.microsoft.com/office/powerpoint/2010/main" val="201638490"/>
      </p:ext>
    </p:extLst>
  </p:cSld>
  <p:clrMapOvr>
    <a:masterClrMapping/>
  </p:clrMapOvr>
  <p:transition spd="slow"/>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Linked Open Data (chaos rules)</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86000" y="1176024"/>
            <a:ext cx="7467600" cy="4888128"/>
          </a:xfrm>
          <a:prstGeom prst="rect">
            <a:avLst/>
          </a:prstGeom>
        </p:spPr>
      </p:pic>
      <p:sp>
        <p:nvSpPr>
          <p:cNvPr id="6" name="Rectangle 5"/>
          <p:cNvSpPr/>
          <p:nvPr/>
        </p:nvSpPr>
        <p:spPr>
          <a:xfrm>
            <a:off x="1828800" y="6172200"/>
            <a:ext cx="8534400" cy="26161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a:ea typeface="+mn-ea"/>
                <a:cs typeface="+mn-cs"/>
              </a:rPr>
              <a:t>Linking Open Data cloud diagram 2014, by Max </a:t>
            </a:r>
            <a:r>
              <a:rPr kumimoji="0" lang="en-US" sz="1100" b="0" i="0" u="none" strike="noStrike" kern="1200" cap="none" spc="0" normalizeH="0" baseline="0" noProof="0" dirty="0" err="1">
                <a:ln>
                  <a:noFill/>
                </a:ln>
                <a:solidFill>
                  <a:prstClr val="black"/>
                </a:solidFill>
                <a:effectLst/>
                <a:uLnTx/>
                <a:uFillTx/>
                <a:latin typeface="Calibri"/>
                <a:ea typeface="+mn-ea"/>
                <a:cs typeface="+mn-cs"/>
              </a:rPr>
              <a:t>Schmachtenberg</a:t>
            </a:r>
            <a:r>
              <a:rPr kumimoji="0" lang="en-US" sz="1100" b="0" i="0" u="none" strike="noStrike" kern="1200" cap="none" spc="0" normalizeH="0" baseline="0" noProof="0" dirty="0">
                <a:ln>
                  <a:noFill/>
                </a:ln>
                <a:solidFill>
                  <a:prstClr val="black"/>
                </a:solidFill>
                <a:effectLst/>
                <a:uLnTx/>
                <a:uFillTx/>
                <a:latin typeface="Calibri"/>
                <a:ea typeface="+mn-ea"/>
                <a:cs typeface="+mn-cs"/>
              </a:rPr>
              <a:t>, Christian </a:t>
            </a:r>
            <a:r>
              <a:rPr kumimoji="0" lang="en-US" sz="1100" b="0" i="0" u="none" strike="noStrike" kern="1200" cap="none" spc="0" normalizeH="0" baseline="0" noProof="0" dirty="0" err="1">
                <a:ln>
                  <a:noFill/>
                </a:ln>
                <a:solidFill>
                  <a:prstClr val="black"/>
                </a:solidFill>
                <a:effectLst/>
                <a:uLnTx/>
                <a:uFillTx/>
                <a:latin typeface="Calibri"/>
                <a:ea typeface="+mn-ea"/>
                <a:cs typeface="+mn-cs"/>
              </a:rPr>
              <a:t>Bizer</a:t>
            </a:r>
            <a:r>
              <a:rPr kumimoji="0" lang="en-US" sz="1100" b="0" i="0" u="none" strike="noStrike" kern="1200" cap="none" spc="0" normalizeH="0" baseline="0" noProof="0" dirty="0">
                <a:ln>
                  <a:noFill/>
                </a:ln>
                <a:solidFill>
                  <a:prstClr val="black"/>
                </a:solidFill>
                <a:effectLst/>
                <a:uLnTx/>
                <a:uFillTx/>
                <a:latin typeface="Calibri"/>
                <a:ea typeface="+mn-ea"/>
                <a:cs typeface="+mn-cs"/>
              </a:rPr>
              <a:t>, Anja </a:t>
            </a:r>
            <a:r>
              <a:rPr kumimoji="0" lang="en-US" sz="1100" b="0" i="0" u="none" strike="noStrike" kern="1200" cap="none" spc="0" normalizeH="0" baseline="0" noProof="0" dirty="0" err="1">
                <a:ln>
                  <a:noFill/>
                </a:ln>
                <a:solidFill>
                  <a:prstClr val="black"/>
                </a:solidFill>
                <a:effectLst/>
                <a:uLnTx/>
                <a:uFillTx/>
                <a:latin typeface="Calibri"/>
                <a:ea typeface="+mn-ea"/>
                <a:cs typeface="+mn-cs"/>
              </a:rPr>
              <a:t>Jentzsch</a:t>
            </a:r>
            <a:r>
              <a:rPr kumimoji="0" lang="en-US" sz="1100" b="0" i="0" u="none" strike="noStrike" kern="1200" cap="none" spc="0" normalizeH="0" baseline="0" noProof="0" dirty="0">
                <a:ln>
                  <a:noFill/>
                </a:ln>
                <a:solidFill>
                  <a:prstClr val="black"/>
                </a:solidFill>
                <a:effectLst/>
                <a:uLnTx/>
                <a:uFillTx/>
                <a:latin typeface="Calibri"/>
                <a:ea typeface="+mn-ea"/>
                <a:cs typeface="+mn-cs"/>
              </a:rPr>
              <a:t> and Richard </a:t>
            </a:r>
            <a:r>
              <a:rPr kumimoji="0" lang="en-US" sz="1100" b="0" i="0" u="none" strike="noStrike" kern="1200" cap="none" spc="0" normalizeH="0" baseline="0" noProof="0" dirty="0" err="1">
                <a:ln>
                  <a:noFill/>
                </a:ln>
                <a:solidFill>
                  <a:prstClr val="black"/>
                </a:solidFill>
                <a:effectLst/>
                <a:uLnTx/>
                <a:uFillTx/>
                <a:latin typeface="Calibri"/>
                <a:ea typeface="+mn-ea"/>
                <a:cs typeface="+mn-cs"/>
              </a:rPr>
              <a:t>Cyganiak</a:t>
            </a:r>
            <a:r>
              <a:rPr kumimoji="0" lang="en-US" sz="1100" b="0" i="0" u="none" strike="noStrike" kern="1200" cap="none" spc="0" normalizeH="0" baseline="0" noProof="0" dirty="0">
                <a:ln>
                  <a:noFill/>
                </a:ln>
                <a:solidFill>
                  <a:prstClr val="black"/>
                </a:solidFill>
                <a:effectLst/>
                <a:uLnTx/>
                <a:uFillTx/>
                <a:latin typeface="Calibri"/>
                <a:ea typeface="+mn-ea"/>
                <a:cs typeface="+mn-cs"/>
              </a:rPr>
              <a:t>. http://lod-cloud.net/</a:t>
            </a:r>
          </a:p>
        </p:txBody>
      </p:sp>
      <p:sp>
        <p:nvSpPr>
          <p:cNvPr id="7" name="Slide Number Placeholder 6"/>
          <p:cNvSpPr>
            <a:spLocks noGrp="1"/>
          </p:cNvSpPr>
          <p:nvPr>
            <p:ph type="sldNum" sz="quarter" idx="12"/>
          </p:nvPr>
        </p:nvSpPr>
        <p:spPr/>
        <p:txBody>
          <a:bodyPr/>
          <a:lstStyle/>
          <a:p>
            <a:fld id="{4FCA37BE-2256-40DF-A1E6-2D0988E776E9}" type="slidenum">
              <a:rPr lang="en-US" smtClean="0">
                <a:solidFill>
                  <a:prstClr val="black"/>
                </a:solidFill>
              </a:rPr>
              <a:pPr/>
              <a:t>56</a:t>
            </a:fld>
            <a:endParaRPr lang="en-US" dirty="0">
              <a:solidFill>
                <a:prstClr val="black"/>
              </a:solidFill>
            </a:endParaRPr>
          </a:p>
        </p:txBody>
      </p:sp>
    </p:spTree>
    <p:extLst>
      <p:ext uri="{BB962C8B-B14F-4D97-AF65-F5344CB8AC3E}">
        <p14:creationId xmlns:p14="http://schemas.microsoft.com/office/powerpoint/2010/main" val="235394195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a:t>Building Ontologies 2</a:t>
            </a:r>
            <a:endParaRPr lang="en-US" dirty="0"/>
          </a:p>
        </p:txBody>
      </p:sp>
      <p:sp>
        <p:nvSpPr>
          <p:cNvPr id="3" name="Content Placeholder 2"/>
          <p:cNvSpPr>
            <a:spLocks noGrp="1"/>
          </p:cNvSpPr>
          <p:nvPr>
            <p:ph idx="1"/>
          </p:nvPr>
        </p:nvSpPr>
        <p:spPr>
          <a:xfrm>
            <a:off x="838200" y="2643187"/>
            <a:ext cx="10515600" cy="3533775"/>
          </a:xfrm>
        </p:spPr>
        <p:txBody>
          <a:bodyPr/>
          <a:lstStyle/>
          <a:p>
            <a:pPr marL="0" indent="0" algn="ctr">
              <a:buNone/>
            </a:pPr>
            <a:r>
              <a:rPr lang="en-US" dirty="0">
                <a:solidFill>
                  <a:srgbClr val="000000"/>
                </a:solidFill>
                <a:latin typeface="Verdana" panose="020B0604030504040204" pitchFamily="34" charset="0"/>
              </a:rPr>
              <a:t>Barry Smith</a:t>
            </a:r>
          </a:p>
          <a:p>
            <a:pPr marL="0" indent="0" algn="ctr">
              <a:buNone/>
            </a:pPr>
            <a:r>
              <a:rPr lang="en-US" dirty="0">
                <a:solidFill>
                  <a:srgbClr val="000000"/>
                </a:solidFill>
                <a:latin typeface="Verdana" panose="020B0604030504040204" pitchFamily="34" charset="0"/>
              </a:rPr>
              <a:t>EPFL, Lausanne</a:t>
            </a:r>
          </a:p>
          <a:p>
            <a:pPr marL="0" indent="0" algn="ctr">
              <a:buNone/>
            </a:pPr>
            <a:r>
              <a:rPr lang="en-US" dirty="0">
                <a:solidFill>
                  <a:srgbClr val="000000"/>
                </a:solidFill>
                <a:latin typeface="Verdana" panose="020B0604030504040204" pitchFamily="34" charset="0"/>
              </a:rPr>
              <a:t>January 30, 2017</a:t>
            </a:r>
          </a:p>
          <a:p>
            <a:pPr marL="0" indent="0" algn="ctr">
              <a:buNone/>
            </a:pPr>
            <a:endParaRPr lang="en-US" dirty="0">
              <a:solidFill>
                <a:srgbClr val="000000"/>
              </a:solidFill>
              <a:latin typeface="Verdana" panose="020B0604030504040204" pitchFamily="34" charset="0"/>
            </a:endParaRPr>
          </a:p>
        </p:txBody>
      </p:sp>
    </p:spTree>
    <p:extLst>
      <p:ext uri="{BB962C8B-B14F-4D97-AF65-F5344CB8AC3E}">
        <p14:creationId xmlns:p14="http://schemas.microsoft.com/office/powerpoint/2010/main" val="41920663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Line 2"/>
          <p:cNvSpPr>
            <a:spLocks noChangeShapeType="1"/>
          </p:cNvSpPr>
          <p:nvPr/>
        </p:nvSpPr>
        <p:spPr bwMode="auto">
          <a:xfrm>
            <a:off x="4481513" y="3333752"/>
            <a:ext cx="0" cy="0"/>
          </a:xfrm>
          <a:prstGeom prst="line">
            <a:avLst/>
          </a:prstGeom>
          <a:noFill/>
          <a:ln w="12700" cap="rnd">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Arial"/>
              <a:ea typeface="+mn-ea"/>
              <a:cs typeface="Arial" pitchFamily="34" charset="0"/>
            </a:endParaRPr>
          </a:p>
        </p:txBody>
      </p:sp>
      <p:sp>
        <p:nvSpPr>
          <p:cNvPr id="120835" name="Line 3"/>
          <p:cNvSpPr>
            <a:spLocks noChangeShapeType="1"/>
          </p:cNvSpPr>
          <p:nvPr/>
        </p:nvSpPr>
        <p:spPr bwMode="auto">
          <a:xfrm>
            <a:off x="4481513" y="3333752"/>
            <a:ext cx="0" cy="0"/>
          </a:xfrm>
          <a:prstGeom prst="line">
            <a:avLst/>
          </a:prstGeom>
          <a:noFill/>
          <a:ln w="12700" cap="rnd">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Arial"/>
              <a:ea typeface="+mn-ea"/>
              <a:cs typeface="Arial" pitchFamily="34" charset="0"/>
            </a:endParaRPr>
          </a:p>
        </p:txBody>
      </p:sp>
      <p:graphicFrame>
        <p:nvGraphicFramePr>
          <p:cNvPr id="472109" name="Group 45"/>
          <p:cNvGraphicFramePr>
            <a:graphicFrameLocks noGrp="1"/>
          </p:cNvGraphicFramePr>
          <p:nvPr>
            <p:extLst/>
          </p:nvPr>
        </p:nvGraphicFramePr>
        <p:xfrm>
          <a:off x="3124203" y="2818211"/>
          <a:ext cx="6254353" cy="3025443"/>
        </p:xfrm>
        <a:graphic>
          <a:graphicData uri="http://schemas.openxmlformats.org/drawingml/2006/table">
            <a:tbl>
              <a:tblPr/>
              <a:tblGrid>
                <a:gridCol w="1458173">
                  <a:extLst>
                    <a:ext uri="{9D8B030D-6E8A-4147-A177-3AD203B41FA5}">
                      <a16:colId xmlns:a16="http://schemas.microsoft.com/office/drawing/2014/main" val="20000"/>
                    </a:ext>
                  </a:extLst>
                </a:gridCol>
                <a:gridCol w="1313600">
                  <a:extLst>
                    <a:ext uri="{9D8B030D-6E8A-4147-A177-3AD203B41FA5}">
                      <a16:colId xmlns:a16="http://schemas.microsoft.com/office/drawing/2014/main" val="20001"/>
                    </a:ext>
                  </a:extLst>
                </a:gridCol>
                <a:gridCol w="1285875">
                  <a:extLst>
                    <a:ext uri="{9D8B030D-6E8A-4147-A177-3AD203B41FA5}">
                      <a16:colId xmlns:a16="http://schemas.microsoft.com/office/drawing/2014/main" val="20002"/>
                    </a:ext>
                  </a:extLst>
                </a:gridCol>
                <a:gridCol w="1082279">
                  <a:extLst>
                    <a:ext uri="{9D8B030D-6E8A-4147-A177-3AD203B41FA5}">
                      <a16:colId xmlns:a16="http://schemas.microsoft.com/office/drawing/2014/main" val="20003"/>
                    </a:ext>
                  </a:extLst>
                </a:gridCol>
                <a:gridCol w="1114426">
                  <a:extLst>
                    <a:ext uri="{9D8B030D-6E8A-4147-A177-3AD203B41FA5}">
                      <a16:colId xmlns:a16="http://schemas.microsoft.com/office/drawing/2014/main" val="20004"/>
                    </a:ext>
                  </a:extLst>
                </a:gridCol>
              </a:tblGrid>
              <a:tr h="608878">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Palatino Linotype" pitchFamily="18" charset="0"/>
                          <a:cs typeface="Times New Roman" pitchFamily="18" charset="0"/>
                        </a:rPr>
                        <a:t>Anatomy Ontology</a:t>
                      </a: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Palatino Linotype" pitchFamily="18" charset="0"/>
                          <a:cs typeface="Times New Roman" pitchFamily="18" charset="0"/>
                        </a:rPr>
                        <a:t>(FMA*, CARO)</a:t>
                      </a:r>
                      <a:endParaRPr kumimoji="0" lang="en-US" sz="1200" b="1" i="0" u="none" strike="noStrike" cap="none" normalizeH="0" baseline="0" dirty="0">
                        <a:ln>
                          <a:noFill/>
                        </a:ln>
                        <a:solidFill>
                          <a:schemeClr val="tx1"/>
                        </a:solidFill>
                        <a:effectLst/>
                        <a:latin typeface="Palatino Linotype" pitchFamily="18" charset="0"/>
                        <a:cs typeface="Arial" charset="0"/>
                      </a:endParaRPr>
                    </a:p>
                  </a:txBody>
                  <a:tcPr marL="0" marR="0" marT="0" marB="34294"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solidFill>
                      <a:srgbClr val="FFFF00"/>
                    </a:solidFill>
                  </a:tcPr>
                </a:tc>
                <a:tc row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Palatino Linotype" pitchFamily="18" charset="0"/>
                        </a:rPr>
                        <a:t>Disease Ontology (OGMS, IDO, HDO, HPO)</a:t>
                      </a:r>
                    </a:p>
                  </a:txBody>
                  <a:tcPr marL="0" marR="0" marT="0" marB="34294"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solidFill>
                      <a:srgbClr val="FFC000"/>
                    </a:solidFill>
                  </a:tcPr>
                </a:tc>
                <a:tc rowSpan="5">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lang="en-US" sz="1800" dirty="0">
                          <a:latin typeface="Times New Roman" panose="02020603050405020304" pitchFamily="18" charset="0"/>
                          <a:cs typeface="Times New Roman" panose="02020603050405020304" pitchFamily="18" charset="0"/>
                        </a:rPr>
                        <a:t>Information Artifact Ontology (IAO)</a:t>
                      </a:r>
                    </a:p>
                    <a:p>
                      <a:pPr marL="0" marR="0" lvl="0" indent="0" algn="ctr" defTabSz="914400" rtl="0" eaLnBrk="1" fontAlgn="base" latinLnBrk="0" hangingPunct="1">
                        <a:lnSpc>
                          <a:spcPct val="100000"/>
                        </a:lnSpc>
                        <a:spcBef>
                          <a:spcPct val="0"/>
                        </a:spcBef>
                        <a:spcAft>
                          <a:spcPct val="0"/>
                        </a:spcAft>
                        <a:buClrTx/>
                        <a:buSzTx/>
                        <a:buFontTx/>
                        <a:buNone/>
                        <a:tabLst/>
                      </a:pPr>
                      <a:endParaRPr lang="en-US" sz="1800" dirty="0">
                        <a:latin typeface="Times New Roman" panose="02020603050405020304" pitchFamily="18" charset="0"/>
                        <a:cs typeface="Times New Roman" panose="02020603050405020304" pitchFamily="18" charset="0"/>
                      </a:endParaRPr>
                    </a:p>
                    <a:p>
                      <a:pPr marL="0" marR="0" lvl="0" indent="0" algn="ctr" defTabSz="914400" rtl="0" eaLnBrk="1" fontAlgn="base" latinLnBrk="0" hangingPunct="1">
                        <a:lnSpc>
                          <a:spcPct val="100000"/>
                        </a:lnSpc>
                        <a:spcBef>
                          <a:spcPct val="0"/>
                        </a:spcBef>
                        <a:spcAft>
                          <a:spcPct val="0"/>
                        </a:spcAft>
                        <a:buClrTx/>
                        <a:buSzTx/>
                        <a:buFontTx/>
                        <a:buNone/>
                        <a:tabLst/>
                      </a:pPr>
                      <a:r>
                        <a:rPr lang="en-US" sz="1800" dirty="0">
                          <a:latin typeface="Times New Roman" panose="02020603050405020304" pitchFamily="18" charset="0"/>
                          <a:cs typeface="Times New Roman" panose="02020603050405020304" pitchFamily="18" charset="0"/>
                        </a:rPr>
                        <a:t>Database, Document,</a:t>
                      </a:r>
                      <a:r>
                        <a:rPr lang="en-US" sz="1800" baseline="0" dirty="0">
                          <a:latin typeface="Times New Roman" panose="02020603050405020304" pitchFamily="18" charset="0"/>
                          <a:cs typeface="Times New Roman" panose="02020603050405020304" pitchFamily="18" charset="0"/>
                        </a:rPr>
                        <a:t> Publication, Citation</a:t>
                      </a:r>
                    </a:p>
                    <a:p>
                      <a:pPr marL="0" marR="0" lvl="0" indent="0" algn="ctr" defTabSz="914400" rtl="0" eaLnBrk="1" fontAlgn="base" latinLnBrk="0" hangingPunct="1">
                        <a:lnSpc>
                          <a:spcPct val="100000"/>
                        </a:lnSpc>
                        <a:spcBef>
                          <a:spcPct val="0"/>
                        </a:spcBef>
                        <a:spcAft>
                          <a:spcPct val="0"/>
                        </a:spcAft>
                        <a:buClrTx/>
                        <a:buSzTx/>
                        <a:buFontTx/>
                        <a:buNone/>
                        <a:tabLst/>
                      </a:pPr>
                      <a:r>
                        <a:rPr lang="en-US" sz="1800" baseline="0" dirty="0">
                          <a:latin typeface="Times New Roman" panose="02020603050405020304" pitchFamily="18" charset="0"/>
                          <a:cs typeface="Times New Roman" panose="02020603050405020304" pitchFamily="18" charset="0"/>
                        </a:rPr>
                        <a:t>…</a:t>
                      </a:r>
                      <a:endParaRPr lang="en-US" sz="2400" dirty="0">
                        <a:latin typeface="Times New Roman" panose="02020603050405020304" pitchFamily="18" charset="0"/>
                        <a:cs typeface="Times New Roman" panose="02020603050405020304" pitchFamily="18" charset="0"/>
                      </a:endParaRPr>
                    </a:p>
                  </a:txBody>
                  <a:tcPr marL="0" marR="0" marT="0" marB="34294" anchor="ctr" horzOverflow="overflow">
                    <a:lnL w="12700" cap="flat" cmpd="sng" algn="ctr">
                      <a:solidFill>
                        <a:srgbClr val="CC3300"/>
                      </a:solidFill>
                      <a:prstDash val="solid"/>
                      <a:round/>
                      <a:headEnd type="none" w="med" len="med"/>
                      <a:tailEnd type="none" w="med" len="med"/>
                    </a:lnL>
                    <a:lnR w="28575"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a:noFill/>
                    </a:lnTlToBr>
                    <a:lnBlToTr>
                      <a:noFill/>
                    </a:lnBlToTr>
                    <a:solidFill>
                      <a:srgbClr val="CCECFF"/>
                    </a:solidFill>
                  </a:tcPr>
                </a:tc>
                <a:tc rowSpan="5">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normalizeH="0" baseline="0" dirty="0">
                          <a:ln>
                            <a:noFill/>
                          </a:ln>
                          <a:solidFill>
                            <a:schemeClr val="tx1"/>
                          </a:solidFill>
                          <a:effectLst/>
                          <a:latin typeface="Palatino Linotype" pitchFamily="18" charset="0"/>
                          <a:ea typeface="+mn-ea"/>
                          <a:cs typeface="Times New Roman" pitchFamily="18" charset="0"/>
                        </a:rPr>
                        <a:t>Biological Process Ontology (GO)</a:t>
                      </a:r>
                      <a:endParaRPr lang="en-US" sz="1500" dirty="0"/>
                    </a:p>
                    <a:p>
                      <a:pPr marL="0" marR="0" lvl="0" indent="0" algn="ctr" defTabSz="914400" rtl="0" eaLnBrk="1" fontAlgn="base" latinLnBrk="0" hangingPunct="1">
                        <a:lnSpc>
                          <a:spcPct val="100000"/>
                        </a:lnSpc>
                        <a:spcBef>
                          <a:spcPct val="0"/>
                        </a:spcBef>
                        <a:spcAft>
                          <a:spcPct val="0"/>
                        </a:spcAft>
                        <a:buClrTx/>
                        <a:buSzTx/>
                        <a:buFontTx/>
                        <a:buNone/>
                        <a:tabLst/>
                      </a:pPr>
                      <a:endParaRPr lang="en-US" sz="1400" dirty="0"/>
                    </a:p>
                  </a:txBody>
                  <a:tcPr marL="0" marR="0" marT="0" marB="34294" anchor="ctr" horzOverflow="overflow">
                    <a:lnL w="28575" cap="flat" cmpd="sng" algn="ctr">
                      <a:solidFill>
                        <a:srgbClr val="CC3300"/>
                      </a:solidFill>
                      <a:prstDash val="solid"/>
                      <a:round/>
                      <a:headEnd type="none" w="med" len="med"/>
                      <a:tailEnd type="none" w="med" len="med"/>
                    </a:lnL>
                    <a:lnR w="28575"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a:noFill/>
                    </a:lnTlToBr>
                    <a:lnBlToTr>
                      <a:noFill/>
                    </a:lnBlToTr>
                    <a:solidFill>
                      <a:srgbClr val="92D050"/>
                    </a:solidFill>
                  </a:tcPr>
                </a:tc>
                <a:tc rowSpan="5">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lang="en-US" sz="1500">
                          <a:latin typeface="Times New Roman" panose="02020603050405020304" pitchFamily="18" charset="0"/>
                          <a:cs typeface="Times New Roman" panose="02020603050405020304" pitchFamily="18" charset="0"/>
                        </a:rPr>
                        <a:t>Ontology of Biomedical Invesigations (OBI)</a:t>
                      </a:r>
                    </a:p>
                    <a:p>
                      <a:pPr marL="0" marR="0" lvl="0" indent="0" algn="ctr" defTabSz="914400" rtl="0" eaLnBrk="1" fontAlgn="base" latinLnBrk="0" hangingPunct="1">
                        <a:lnSpc>
                          <a:spcPct val="100000"/>
                        </a:lnSpc>
                        <a:spcBef>
                          <a:spcPct val="0"/>
                        </a:spcBef>
                        <a:spcAft>
                          <a:spcPct val="0"/>
                        </a:spcAft>
                        <a:buClrTx/>
                        <a:buSzTx/>
                        <a:buFontTx/>
                        <a:buNone/>
                        <a:tabLst/>
                      </a:pPr>
                      <a:endParaRPr lang="en-US" sz="1500" baseline="0">
                        <a:latin typeface="Times New Roman" panose="02020603050405020304" pitchFamily="18" charset="0"/>
                        <a:cs typeface="Times New Roman" panose="02020603050405020304" pitchFamily="18" charset="0"/>
                      </a:endParaRPr>
                    </a:p>
                    <a:p>
                      <a:pPr marL="0" marR="0" lvl="0" indent="0" algn="ctr" defTabSz="914400" rtl="0" eaLnBrk="1" fontAlgn="base" latinLnBrk="0" hangingPunct="1">
                        <a:lnSpc>
                          <a:spcPct val="100000"/>
                        </a:lnSpc>
                        <a:spcBef>
                          <a:spcPct val="0"/>
                        </a:spcBef>
                        <a:spcAft>
                          <a:spcPct val="0"/>
                        </a:spcAft>
                        <a:buClrTx/>
                        <a:buSzTx/>
                        <a:buFontTx/>
                        <a:buNone/>
                        <a:tabLst/>
                      </a:pPr>
                      <a:r>
                        <a:rPr lang="en-US" sz="1500">
                          <a:latin typeface="Times New Roman" panose="02020603050405020304" pitchFamily="18" charset="0"/>
                          <a:cs typeface="Times New Roman" panose="02020603050405020304" pitchFamily="18" charset="0"/>
                        </a:rPr>
                        <a:t>Experiment,</a:t>
                      </a:r>
                    </a:p>
                    <a:p>
                      <a:pPr marL="0" marR="0" lvl="0" indent="0" algn="ctr" defTabSz="914400" rtl="0" eaLnBrk="1" fontAlgn="base" latinLnBrk="0" hangingPunct="1">
                        <a:lnSpc>
                          <a:spcPct val="100000"/>
                        </a:lnSpc>
                        <a:spcBef>
                          <a:spcPct val="0"/>
                        </a:spcBef>
                        <a:spcAft>
                          <a:spcPct val="0"/>
                        </a:spcAft>
                        <a:buClrTx/>
                        <a:buSzTx/>
                        <a:buFontTx/>
                        <a:buNone/>
                        <a:tabLst/>
                      </a:pPr>
                      <a:r>
                        <a:rPr lang="en-US" sz="1500">
                          <a:latin typeface="Times New Roman" panose="02020603050405020304" pitchFamily="18" charset="0"/>
                          <a:cs typeface="Times New Roman" panose="02020603050405020304" pitchFamily="18" charset="0"/>
                        </a:rPr>
                        <a:t>Assay,</a:t>
                      </a:r>
                    </a:p>
                    <a:p>
                      <a:pPr marL="0" marR="0" lvl="0" indent="0" algn="ctr" defTabSz="914400" rtl="0" eaLnBrk="1" fontAlgn="base" latinLnBrk="0" hangingPunct="1">
                        <a:lnSpc>
                          <a:spcPct val="100000"/>
                        </a:lnSpc>
                        <a:spcBef>
                          <a:spcPct val="0"/>
                        </a:spcBef>
                        <a:spcAft>
                          <a:spcPct val="0"/>
                        </a:spcAft>
                        <a:buClrTx/>
                        <a:buSzTx/>
                        <a:buFontTx/>
                        <a:buNone/>
                        <a:tabLst/>
                      </a:pPr>
                      <a:r>
                        <a:rPr lang="en-US" sz="1500">
                          <a:latin typeface="Times New Roman" panose="02020603050405020304" pitchFamily="18" charset="0"/>
                          <a:cs typeface="Times New Roman" panose="02020603050405020304" pitchFamily="18" charset="0"/>
                        </a:rPr>
                        <a:t>Measurement</a:t>
                      </a:r>
                    </a:p>
                    <a:p>
                      <a:pPr marL="0" marR="0" lvl="0" indent="0" algn="ctr" defTabSz="914400" rtl="0" eaLnBrk="1" fontAlgn="base" latinLnBrk="0" hangingPunct="1">
                        <a:lnSpc>
                          <a:spcPct val="100000"/>
                        </a:lnSpc>
                        <a:spcBef>
                          <a:spcPct val="0"/>
                        </a:spcBef>
                        <a:spcAft>
                          <a:spcPct val="0"/>
                        </a:spcAft>
                        <a:buClrTx/>
                        <a:buSzTx/>
                        <a:buFontTx/>
                        <a:buNone/>
                        <a:tabLst/>
                      </a:pPr>
                      <a:r>
                        <a:rPr lang="en-US" sz="1500">
                          <a:latin typeface="Times New Roman" panose="02020603050405020304" pitchFamily="18" charset="0"/>
                          <a:cs typeface="Times New Roman" panose="02020603050405020304" pitchFamily="18" charset="0"/>
                        </a:rPr>
                        <a:t>Process,</a:t>
                      </a:r>
                    </a:p>
                    <a:p>
                      <a:pPr marL="0" marR="0" lvl="0" indent="0" algn="ctr" defTabSz="914400" rtl="0" eaLnBrk="1" fontAlgn="base" latinLnBrk="0" hangingPunct="1">
                        <a:lnSpc>
                          <a:spcPct val="100000"/>
                        </a:lnSpc>
                        <a:spcBef>
                          <a:spcPct val="0"/>
                        </a:spcBef>
                        <a:spcAft>
                          <a:spcPct val="0"/>
                        </a:spcAft>
                        <a:buClrTx/>
                        <a:buSzTx/>
                        <a:buFontTx/>
                        <a:buNone/>
                        <a:tabLst/>
                      </a:pPr>
                      <a:r>
                        <a:rPr lang="en-US" sz="1400" baseline="0">
                          <a:latin typeface="Times New Roman" panose="02020603050405020304" pitchFamily="18" charset="0"/>
                          <a:cs typeface="Times New Roman" panose="02020603050405020304" pitchFamily="18" charset="0"/>
                        </a:rPr>
                        <a:t> …</a:t>
                      </a:r>
                      <a:endParaRPr lang="en-US" sz="1400" dirty="0">
                        <a:latin typeface="Times New Roman" panose="02020603050405020304" pitchFamily="18" charset="0"/>
                        <a:cs typeface="Times New Roman" panose="02020603050405020304" pitchFamily="18" charset="0"/>
                      </a:endParaRPr>
                    </a:p>
                  </a:txBody>
                  <a:tcPr marL="0" marR="0" marT="0" marB="34294" anchor="ctr" horzOverflow="overflow">
                    <a:lnL w="28575" cap="flat" cmpd="sng" algn="ctr">
                      <a:solidFill>
                        <a:srgbClr val="CC3300"/>
                      </a:solidFill>
                      <a:prstDash val="solid"/>
                      <a:round/>
                      <a:headEnd type="none" w="med" len="med"/>
                      <a:tailEnd type="none" w="med" len="med"/>
                    </a:lnL>
                    <a:lnR w="28575"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a:noFill/>
                    </a:lnTlToBr>
                    <a:lnBlToTr>
                      <a:noFill/>
                    </a:lnBlToTr>
                    <a:solidFill>
                      <a:srgbClr val="CCECFF"/>
                    </a:solidFill>
                  </a:tcPr>
                </a:tc>
                <a:extLst>
                  <a:ext uri="{0D108BD9-81ED-4DB2-BD59-A6C34878D82A}">
                    <a16:rowId xmlns:a16="http://schemas.microsoft.com/office/drawing/2014/main" val="10000"/>
                  </a:ext>
                </a:extLst>
              </a:tr>
              <a:tr h="532773">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Palatino Linotype" pitchFamily="18" charset="0"/>
                          <a:cs typeface="Times New Roman" pitchFamily="18" charset="0"/>
                        </a:rPr>
                        <a:t>Cell  Ontology</a:t>
                      </a:r>
                      <a:endParaRPr kumimoji="0" lang="en-US" sz="1200" b="1"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Palatino Linotype" pitchFamily="18" charset="0"/>
                          <a:cs typeface="Times New Roman" pitchFamily="18" charset="0"/>
                        </a:rPr>
                        <a:t>(CL)</a:t>
                      </a:r>
                      <a:endParaRPr kumimoji="0" lang="en-US" sz="1200" b="1" i="0" u="none" strike="noStrike" cap="none" normalizeH="0" baseline="0" dirty="0">
                        <a:ln>
                          <a:noFill/>
                        </a:ln>
                        <a:solidFill>
                          <a:schemeClr val="tx1"/>
                        </a:solidFill>
                        <a:effectLst/>
                        <a:latin typeface="Palatino Linotype" pitchFamily="18" charset="0"/>
                        <a:cs typeface="Arial" charset="0"/>
                      </a:endParaRPr>
                    </a:p>
                  </a:txBody>
                  <a:tcPr marL="0" marR="0" marT="0" marB="34294"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solidFill>
                      <a:srgbClr val="FFFF00"/>
                    </a:solidFill>
                  </a:tcPr>
                </a:tc>
                <a:tc vMerge="1">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cap="none" normalizeH="0" baseline="0" dirty="0">
                        <a:ln>
                          <a:noFill/>
                        </a:ln>
                        <a:solidFill>
                          <a:schemeClr val="tx1"/>
                        </a:solidFill>
                        <a:effectLst/>
                        <a:latin typeface="Palatino Linotype" pitchFamily="18" charset="0"/>
                      </a:endParaRPr>
                    </a:p>
                  </a:txBody>
                  <a:tcPr marL="0" marR="0" marT="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solidFill>
                      <a:srgbClr val="FFFF00"/>
                    </a:solidFill>
                  </a:tcPr>
                </a:tc>
                <a:tc vMerge="1">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lang="en-US" dirty="0"/>
                    </a:p>
                  </a:txBody>
                  <a:tcPr marL="0" marR="0" marT="0" anchor="ctr" horzOverflow="overflow">
                    <a:lnL w="12700" cap="flat" cmpd="sng" algn="ctr">
                      <a:solidFill>
                        <a:srgbClr val="CC3300"/>
                      </a:solidFill>
                      <a:prstDash val="solid"/>
                      <a:round/>
                      <a:headEnd type="none" w="med" len="med"/>
                      <a:tailEnd type="none" w="med" len="med"/>
                    </a:lnL>
                    <a:lnR w="28575"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a:noFill/>
                    </a:lnTlToBr>
                    <a:lnBlToTr>
                      <a:noFill/>
                    </a:lnBlToTr>
                    <a:solidFill>
                      <a:srgbClr val="FFFF00"/>
                    </a:solidFill>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01"/>
                  </a:ext>
                </a:extLst>
              </a:tr>
              <a:tr h="776324">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Palatino Linotype" pitchFamily="18" charset="0"/>
                          <a:cs typeface="Times New Roman" pitchFamily="18" charset="0"/>
                        </a:rPr>
                        <a:t>Subcellular Anatomy Ontology (SAO)</a:t>
                      </a:r>
                    </a:p>
                  </a:txBody>
                  <a:tcPr marL="0" marR="0" marT="0" marB="34294"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rgbClr val="FFFF00"/>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0" i="0" u="none" strike="noStrike" cap="none" normalizeH="0" baseline="0" dirty="0">
                          <a:ln>
                            <a:noFill/>
                          </a:ln>
                          <a:solidFill>
                            <a:schemeClr val="tx1"/>
                          </a:solidFill>
                          <a:effectLst/>
                          <a:latin typeface="Palatino Linotype" pitchFamily="18" charset="0"/>
                          <a:cs typeface="Times New Roman" pitchFamily="18" charset="0"/>
                        </a:rPr>
                        <a:t>Phenotypic Quality</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0" i="0" u="none" strike="noStrike" cap="none" normalizeH="0" baseline="0" dirty="0">
                          <a:ln>
                            <a:noFill/>
                          </a:ln>
                          <a:solidFill>
                            <a:schemeClr val="tx1"/>
                          </a:solidFill>
                          <a:effectLst/>
                          <a:latin typeface="Palatino Linotype" pitchFamily="18" charset="0"/>
                          <a:cs typeface="Times New Roman" pitchFamily="18" charset="0"/>
                        </a:rPr>
                        <a:t>Ontology</a:t>
                      </a:r>
                      <a:br>
                        <a:rPr kumimoji="0" lang="en-US" sz="1200" b="0" i="0" u="none" strike="noStrike" cap="none" normalizeH="0" baseline="0" dirty="0">
                          <a:ln>
                            <a:noFill/>
                          </a:ln>
                          <a:solidFill>
                            <a:schemeClr val="tx1"/>
                          </a:solidFill>
                          <a:effectLst/>
                          <a:latin typeface="Palatino Linotype" pitchFamily="18" charset="0"/>
                          <a:cs typeface="Times New Roman" pitchFamily="18" charset="0"/>
                        </a:rPr>
                      </a:br>
                      <a:r>
                        <a:rPr kumimoji="0" lang="en-US" sz="1200" b="0" i="0" u="none" strike="noStrike" cap="none" normalizeH="0" baseline="0" dirty="0">
                          <a:ln>
                            <a:noFill/>
                          </a:ln>
                          <a:solidFill>
                            <a:schemeClr val="tx1"/>
                          </a:solidFill>
                          <a:effectLst/>
                          <a:latin typeface="Palatino Linotype" pitchFamily="18" charset="0"/>
                          <a:cs typeface="Times New Roman" pitchFamily="18" charset="0"/>
                        </a:rPr>
                        <a:t>(PATO)</a:t>
                      </a:r>
                      <a:endParaRPr kumimoji="0" lang="en-US" sz="1200" b="0" i="0" u="none" strike="noStrike" cap="none" normalizeH="0" baseline="0" dirty="0">
                        <a:ln>
                          <a:noFill/>
                        </a:ln>
                        <a:solidFill>
                          <a:schemeClr val="tx1"/>
                        </a:solidFill>
                        <a:effectLst/>
                        <a:latin typeface="Palatino Linotype" pitchFamily="18" charset="0"/>
                      </a:endParaRPr>
                    </a:p>
                  </a:txBody>
                  <a:tcPr marL="0" marR="0" marT="0" marB="34294"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solidFill>
                      <a:srgbClr val="FFC000"/>
                    </a:solidFill>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02"/>
                  </a:ext>
                </a:extLst>
              </a:tr>
              <a:tr h="532825">
                <a:tc>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0" i="0" u="none" strike="noStrike" cap="none" normalizeH="0" baseline="0" dirty="0">
                          <a:ln>
                            <a:noFill/>
                          </a:ln>
                          <a:solidFill>
                            <a:schemeClr val="tx1"/>
                          </a:solidFill>
                          <a:effectLst/>
                          <a:latin typeface="Palatino Linotype" pitchFamily="18" charset="0"/>
                          <a:cs typeface="Times New Roman" pitchFamily="18" charset="0"/>
                        </a:rPr>
                        <a:t>Sequence Ontology</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0" i="0" u="none" strike="noStrike" cap="none" normalizeH="0" baseline="0" dirty="0">
                          <a:ln>
                            <a:noFill/>
                          </a:ln>
                          <a:solidFill>
                            <a:schemeClr val="tx1"/>
                          </a:solidFill>
                          <a:effectLst/>
                          <a:latin typeface="Palatino Linotype" pitchFamily="18" charset="0"/>
                          <a:cs typeface="Times New Roman" pitchFamily="18" charset="0"/>
                        </a:rPr>
                        <a:t> (SO)</a:t>
                      </a:r>
                    </a:p>
                  </a:txBody>
                  <a:tcPr marL="0" marR="0" marT="0" marB="34294"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rgbClr val="FFFF00"/>
                    </a:solidFill>
                  </a:tcPr>
                </a:tc>
                <a:tc row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Palatino Linotype" pitchFamily="18" charset="0"/>
                          <a:cs typeface="Times New Roman" pitchFamily="18" charset="0"/>
                        </a:rPr>
                        <a:t>Molecular Function Ontology</a:t>
                      </a:r>
                      <a:endParaRPr kumimoji="0" lang="en-US" sz="1200" b="0"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Palatino Linotype" pitchFamily="18" charset="0"/>
                          <a:cs typeface="Times New Roman" pitchFamily="18" charset="0"/>
                        </a:rPr>
                        <a:t>(GO)</a:t>
                      </a:r>
                      <a:endParaRPr kumimoji="0" lang="en-US" sz="1200" b="1" i="0" u="none" strike="noStrike" cap="none" normalizeH="0" baseline="0" dirty="0">
                        <a:ln>
                          <a:noFill/>
                        </a:ln>
                        <a:solidFill>
                          <a:schemeClr val="tx1"/>
                        </a:solidFill>
                        <a:effectLst/>
                        <a:latin typeface="Palatino Linotype" pitchFamily="18" charset="0"/>
                        <a:cs typeface="Arial" charset="0"/>
                      </a:endParaRPr>
                    </a:p>
                  </a:txBody>
                  <a:tcPr marL="0" marR="0" marT="0" marB="34294"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a:noFill/>
                    </a:lnTlToBr>
                    <a:lnBlToTr>
                      <a:noFill/>
                    </a:lnBlToTr>
                    <a:solidFill>
                      <a:srgbClr val="FFC000"/>
                    </a:solidFill>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03"/>
                  </a:ext>
                </a:extLst>
              </a:tr>
              <a:tr h="574643">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Palatino Linotype" pitchFamily="18" charset="0"/>
                          <a:cs typeface="Times New Roman" pitchFamily="18" charset="0"/>
                        </a:rPr>
                        <a:t>Protein Ontology</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Palatino Linotype" pitchFamily="18" charset="0"/>
                          <a:cs typeface="Times New Roman" pitchFamily="18" charset="0"/>
                        </a:rPr>
                        <a:t>(PRO)</a:t>
                      </a:r>
                      <a:endParaRPr kumimoji="0" lang="en-US" sz="1200" b="1" i="0" u="none" strike="noStrike" cap="none" normalizeH="0" baseline="0" dirty="0">
                        <a:ln>
                          <a:noFill/>
                        </a:ln>
                        <a:solidFill>
                          <a:schemeClr val="tx1"/>
                        </a:solidFill>
                        <a:effectLst/>
                        <a:latin typeface="Palatino Linotype" pitchFamily="18" charset="0"/>
                        <a:cs typeface="Arial" charset="0"/>
                      </a:endParaRPr>
                    </a:p>
                  </a:txBody>
                  <a:tcPr marL="0" marR="0" marT="0" marB="34294"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9050" cap="flat" cmpd="sng" algn="ctr">
                      <a:solidFill>
                        <a:srgbClr val="FF0000"/>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a:noFill/>
                    </a:lnTlToBr>
                    <a:lnBlToTr>
                      <a:noFill/>
                    </a:lnBlToTr>
                    <a:solidFill>
                      <a:srgbClr val="FFFF00"/>
                    </a:solidFill>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04"/>
                  </a:ext>
                </a:extLst>
              </a:tr>
            </a:tbl>
          </a:graphicData>
        </a:graphic>
      </p:graphicFrame>
      <p:sp>
        <p:nvSpPr>
          <p:cNvPr id="15" name="Trapezoid 14"/>
          <p:cNvSpPr/>
          <p:nvPr/>
        </p:nvSpPr>
        <p:spPr bwMode="auto">
          <a:xfrm>
            <a:off x="3124200" y="2143128"/>
            <a:ext cx="6254354" cy="675083"/>
          </a:xfrm>
          <a:prstGeom prst="trapezoid">
            <a:avLst>
              <a:gd name="adj" fmla="val 103997"/>
            </a:avLst>
          </a:prstGeom>
          <a:solidFill>
            <a:schemeClr val="bg1"/>
          </a:solidFill>
          <a:ln w="19685" cap="flat" cmpd="sng" algn="ctr">
            <a:solidFill>
              <a:srgbClr val="C00000"/>
            </a:solidFill>
            <a:prstDash val="solid"/>
            <a:round/>
            <a:headEnd type="none" w="med" len="med"/>
            <a:tailEnd type="none" w="med" len="med"/>
          </a:ln>
          <a:effectLst/>
        </p:spPr>
        <p:txBody>
          <a:bodyPr/>
          <a:lstStyle/>
          <a:p>
            <a:pPr marL="0" marR="0" lvl="0" indent="0" algn="ctr" defTabSz="914400" rtl="0" eaLnBrk="0" fontAlgn="base" latinLnBrk="0" hangingPunct="0">
              <a:lnSpc>
                <a:spcPct val="100000"/>
              </a:lnSpc>
              <a:spcBef>
                <a:spcPts val="450"/>
              </a:spcBef>
              <a:spcAft>
                <a:spcPct val="0"/>
              </a:spcAft>
              <a:buClrTx/>
              <a:buSzTx/>
              <a:buFontTx/>
              <a:buNone/>
              <a:tabLst/>
              <a:defRPr/>
            </a:pPr>
            <a:endParaRPr kumimoji="0" lang="en-US" sz="450" b="1" i="0" u="none" strike="noStrike" kern="1200" cap="none" spc="0" normalizeH="0" baseline="0" noProof="0">
              <a:ln>
                <a:noFill/>
              </a:ln>
              <a:solidFill>
                <a:prstClr val="black"/>
              </a:solidFill>
              <a:effectLst/>
              <a:uLnTx/>
              <a:uFillTx/>
              <a:latin typeface="Arial"/>
              <a:ea typeface="+mn-ea"/>
              <a:cs typeface="Arial" charset="0"/>
            </a:endParaRPr>
          </a:p>
          <a:p>
            <a:pPr marL="0" marR="0" lvl="0" indent="0" algn="ctr" defTabSz="914400" rtl="0" eaLnBrk="0" fontAlgn="base" latinLnBrk="0" hangingPunct="0">
              <a:lnSpc>
                <a:spcPct val="100000"/>
              </a:lnSpc>
              <a:spcBef>
                <a:spcPts val="450"/>
              </a:spcBef>
              <a:spcAft>
                <a:spcPct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Arial"/>
                <a:ea typeface="+mn-ea"/>
                <a:cs typeface="Arial" charset="0"/>
              </a:rPr>
              <a:t>Basic </a:t>
            </a:r>
            <a:r>
              <a:rPr kumimoji="0" lang="en-US" sz="1800" b="1" i="0" u="none" strike="noStrike" kern="1200" cap="none" spc="0" normalizeH="0" baseline="0" noProof="0" dirty="0">
                <a:ln>
                  <a:noFill/>
                </a:ln>
                <a:solidFill>
                  <a:prstClr val="black"/>
                </a:solidFill>
                <a:effectLst/>
                <a:uLnTx/>
                <a:uFillTx/>
                <a:latin typeface="Arial"/>
                <a:ea typeface="+mn-ea"/>
                <a:cs typeface="Arial" charset="0"/>
              </a:rPr>
              <a:t>Formal Ontology (BFO)</a:t>
            </a:r>
          </a:p>
        </p:txBody>
      </p:sp>
      <p:sp>
        <p:nvSpPr>
          <p:cNvPr id="120876" name="Slide Number Placeholder 1"/>
          <p:cNvSpPr>
            <a:spLocks noGrp="1"/>
          </p:cNvSpPr>
          <p:nvPr>
            <p:ph type="sldNum" sz="quarter" idx="4294967295"/>
          </p:nvPr>
        </p:nvSpPr>
        <p:spPr bwMode="auto">
          <a:xfrm>
            <a:off x="8077200" y="5624514"/>
            <a:ext cx="2133600" cy="27384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spcBef>
                <a:spcPct val="20000"/>
              </a:spcBef>
              <a:buFont typeface="Arial" pitchFamily="34" charset="0"/>
              <a:buChar char="•"/>
              <a:defRPr sz="2400">
                <a:solidFill>
                  <a:schemeClr val="tx1"/>
                </a:solidFill>
                <a:latin typeface="Calibri" pitchFamily="34" charset="0"/>
              </a:defRPr>
            </a:lvl1pPr>
            <a:lvl2pPr marL="557213" indent="-214313" eaLnBrk="0" hangingPunct="0">
              <a:spcBef>
                <a:spcPct val="20000"/>
              </a:spcBef>
              <a:buFont typeface="Arial" pitchFamily="34" charset="0"/>
              <a:buChar char="–"/>
              <a:defRPr sz="2100">
                <a:solidFill>
                  <a:schemeClr val="tx1"/>
                </a:solidFill>
                <a:latin typeface="Calibri" pitchFamily="34" charset="0"/>
              </a:defRPr>
            </a:lvl2pPr>
            <a:lvl3pPr marL="857250" indent="-171450" eaLnBrk="0" hangingPunct="0">
              <a:spcBef>
                <a:spcPct val="20000"/>
              </a:spcBef>
              <a:buFont typeface="Arial" pitchFamily="34" charset="0"/>
              <a:buChar char="•"/>
              <a:defRPr sz="1800">
                <a:solidFill>
                  <a:schemeClr val="tx1"/>
                </a:solidFill>
                <a:latin typeface="Calibri" pitchFamily="34" charset="0"/>
              </a:defRPr>
            </a:lvl3pPr>
            <a:lvl4pPr marL="1200150" indent="-171450" eaLnBrk="0" hangingPunct="0">
              <a:spcBef>
                <a:spcPct val="20000"/>
              </a:spcBef>
              <a:buFont typeface="Arial" pitchFamily="34" charset="0"/>
              <a:buChar char="–"/>
              <a:defRPr sz="1500">
                <a:solidFill>
                  <a:schemeClr val="tx1"/>
                </a:solidFill>
                <a:latin typeface="Calibri" pitchFamily="34" charset="0"/>
              </a:defRPr>
            </a:lvl4pPr>
            <a:lvl5pPr marL="1543050" indent="-171450" eaLnBrk="0" hangingPunct="0">
              <a:spcBef>
                <a:spcPct val="20000"/>
              </a:spcBef>
              <a:buFont typeface="Arial" pitchFamily="34" charset="0"/>
              <a:buChar char="»"/>
              <a:defRPr sz="1500">
                <a:solidFill>
                  <a:schemeClr val="tx1"/>
                </a:solidFill>
                <a:latin typeface="Calibri" pitchFamily="34" charset="0"/>
              </a:defRPr>
            </a:lvl5pPr>
            <a:lvl6pPr marL="1885950" indent="-171450" eaLnBrk="0" fontAlgn="base" hangingPunct="0">
              <a:spcBef>
                <a:spcPct val="20000"/>
              </a:spcBef>
              <a:spcAft>
                <a:spcPct val="0"/>
              </a:spcAft>
              <a:buFont typeface="Arial" pitchFamily="34" charset="0"/>
              <a:buChar char="»"/>
              <a:defRPr sz="1500">
                <a:solidFill>
                  <a:schemeClr val="tx1"/>
                </a:solidFill>
                <a:latin typeface="Calibri" pitchFamily="34" charset="0"/>
              </a:defRPr>
            </a:lvl6pPr>
            <a:lvl7pPr marL="2228850" indent="-171450" eaLnBrk="0" fontAlgn="base" hangingPunct="0">
              <a:spcBef>
                <a:spcPct val="20000"/>
              </a:spcBef>
              <a:spcAft>
                <a:spcPct val="0"/>
              </a:spcAft>
              <a:buFont typeface="Arial" pitchFamily="34" charset="0"/>
              <a:buChar char="»"/>
              <a:defRPr sz="1500">
                <a:solidFill>
                  <a:schemeClr val="tx1"/>
                </a:solidFill>
                <a:latin typeface="Calibri" pitchFamily="34" charset="0"/>
              </a:defRPr>
            </a:lvl7pPr>
            <a:lvl8pPr marL="2571750" indent="-171450" eaLnBrk="0" fontAlgn="base" hangingPunct="0">
              <a:spcBef>
                <a:spcPct val="20000"/>
              </a:spcBef>
              <a:spcAft>
                <a:spcPct val="0"/>
              </a:spcAft>
              <a:buFont typeface="Arial" pitchFamily="34" charset="0"/>
              <a:buChar char="»"/>
              <a:defRPr sz="1500">
                <a:solidFill>
                  <a:schemeClr val="tx1"/>
                </a:solidFill>
                <a:latin typeface="Calibri" pitchFamily="34" charset="0"/>
              </a:defRPr>
            </a:lvl8pPr>
            <a:lvl9pPr marL="2914650" indent="-171450" eaLnBrk="0" fontAlgn="base" hangingPunct="0">
              <a:spcBef>
                <a:spcPct val="20000"/>
              </a:spcBef>
              <a:spcAft>
                <a:spcPct val="0"/>
              </a:spcAft>
              <a:buFont typeface="Arial" pitchFamily="34" charset="0"/>
              <a:buChar char="»"/>
              <a:defRPr sz="1500">
                <a:solidFill>
                  <a:schemeClr val="tx1"/>
                </a:solidFill>
                <a:latin typeface="Calibri"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fld id="{626E7DE0-538D-47CA-8009-906899455F0E}" type="slidenum">
              <a:rPr kumimoji="0" lang="en-US" altLang="en-US" sz="900" b="0" i="0" u="none" strike="noStrike" kern="1200" cap="none" spc="0" normalizeH="0" baseline="0" noProof="0">
                <a:ln>
                  <a:noFill/>
                </a:ln>
                <a:solidFill>
                  <a:srgbClr val="898989"/>
                </a:solidFill>
                <a:effectLst/>
                <a:uLnTx/>
                <a:uFillTx/>
                <a:latin typeface="Arial" pitchFamily="34" charset="0"/>
                <a:ea typeface="+mn-ea"/>
                <a:cs typeface="+mn-cs"/>
              </a:rPr>
              <a:pPr marL="0" marR="0" lvl="0" indent="0" algn="l" defTabSz="914400" rtl="0" eaLnBrk="1" fontAlgn="auto" latinLnBrk="0" hangingPunct="1">
                <a:lnSpc>
                  <a:spcPct val="100000"/>
                </a:lnSpc>
                <a:spcBef>
                  <a:spcPct val="0"/>
                </a:spcBef>
                <a:spcAft>
                  <a:spcPts val="0"/>
                </a:spcAft>
                <a:buClrTx/>
                <a:buSzTx/>
                <a:buFontTx/>
                <a:buNone/>
                <a:tabLst/>
                <a:defRPr/>
              </a:pPr>
              <a:t>58</a:t>
            </a:fld>
            <a:r>
              <a:rPr kumimoji="0" lang="en-US" altLang="en-US" sz="900" b="0" i="0" u="none" strike="noStrike" kern="1200" cap="none" spc="0" normalizeH="0" baseline="0" noProof="0">
                <a:ln>
                  <a:noFill/>
                </a:ln>
                <a:solidFill>
                  <a:srgbClr val="898989"/>
                </a:solidFill>
                <a:effectLst/>
                <a:uLnTx/>
                <a:uFillTx/>
                <a:latin typeface="Arial" pitchFamily="34" charset="0"/>
                <a:ea typeface="+mn-ea"/>
                <a:cs typeface="+mn-cs"/>
              </a:rPr>
              <a:t> </a:t>
            </a:r>
          </a:p>
        </p:txBody>
      </p:sp>
      <p:sp>
        <p:nvSpPr>
          <p:cNvPr id="10" name="Title 1"/>
          <p:cNvSpPr txBox="1">
            <a:spLocks/>
          </p:cNvSpPr>
          <p:nvPr/>
        </p:nvSpPr>
        <p:spPr bwMode="auto">
          <a:xfrm>
            <a:off x="1652336" y="641750"/>
            <a:ext cx="8943474" cy="515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lang="en-US" sz="4800" dirty="0">
                <a:solidFill>
                  <a:sysClr val="windowText" lastClr="000000"/>
                </a:solidFill>
                <a:latin typeface="Calibri"/>
              </a:rPr>
              <a:t>Fundamental idea behind BFO: </a:t>
            </a:r>
          </a:p>
          <a:p>
            <a:pPr marL="0" marR="0" lvl="0" indent="0" algn="ctr" defTabSz="914400" rtl="0" eaLnBrk="0" fontAlgn="base" latinLnBrk="0" hangingPunct="0">
              <a:lnSpc>
                <a:spcPct val="100000"/>
              </a:lnSpc>
              <a:spcBef>
                <a:spcPct val="0"/>
              </a:spcBef>
              <a:spcAft>
                <a:spcPct val="0"/>
              </a:spcAft>
              <a:buClrTx/>
              <a:buSzTx/>
              <a:buFontTx/>
              <a:buNone/>
              <a:tabLst/>
              <a:defRPr/>
            </a:pPr>
            <a:r>
              <a:rPr lang="en-US" sz="4800" dirty="0">
                <a:solidFill>
                  <a:sysClr val="windowText" lastClr="000000"/>
                </a:solidFill>
                <a:latin typeface="Calibri"/>
              </a:rPr>
              <a:t>to constrain ontology development</a:t>
            </a:r>
            <a:endParaRPr kumimoji="0" lang="en-US" sz="4800" b="0" i="0" u="none" strike="noStrike" kern="1200" cap="none" spc="0" normalizeH="0" baseline="0" noProof="0" dirty="0">
              <a:ln>
                <a:noFill/>
              </a:ln>
              <a:solidFill>
                <a:sysClr val="windowText" lastClr="000000"/>
              </a:solidFill>
              <a:effectLst/>
              <a:uLnTx/>
              <a:uFillTx/>
              <a:latin typeface="Calibri"/>
            </a:endParaRPr>
          </a:p>
        </p:txBody>
      </p:sp>
    </p:spTree>
    <p:extLst>
      <p:ext uri="{BB962C8B-B14F-4D97-AF65-F5344CB8AC3E}">
        <p14:creationId xmlns:p14="http://schemas.microsoft.com/office/powerpoint/2010/main" val="2778164634"/>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1507" name="Rectangle 2"/>
          <p:cNvSpPr>
            <a:spLocks noGrp="1" noChangeArrowheads="1"/>
          </p:cNvSpPr>
          <p:nvPr>
            <p:ph type="title"/>
          </p:nvPr>
        </p:nvSpPr>
        <p:spPr>
          <a:xfrm>
            <a:off x="2453393" y="1143000"/>
            <a:ext cx="6858000" cy="514350"/>
          </a:xfrm>
        </p:spPr>
        <p:txBody>
          <a:bodyPr rtlCol="0">
            <a:normAutofit fontScale="90000"/>
          </a:bodyPr>
          <a:lstStyle/>
          <a:p>
            <a:pPr eaLnBrk="1" fontAlgn="auto" hangingPunct="1">
              <a:spcAft>
                <a:spcPts val="0"/>
              </a:spcAft>
              <a:defRPr/>
            </a:pPr>
            <a:r>
              <a:rPr lang="en-US" b="1" i="1" dirty="0"/>
              <a:t>Top level ontology defined by GO</a:t>
            </a:r>
            <a:endParaRPr b="1" i="1" dirty="0"/>
          </a:p>
        </p:txBody>
      </p:sp>
      <p:sp>
        <p:nvSpPr>
          <p:cNvPr id="72707" name="Rectangle 3"/>
          <p:cNvSpPr>
            <a:spLocks noChangeArrowheads="1"/>
          </p:cNvSpPr>
          <p:nvPr/>
        </p:nvSpPr>
        <p:spPr bwMode="auto">
          <a:xfrm>
            <a:off x="3352800" y="2057400"/>
            <a:ext cx="2057400" cy="97155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700" b="0" i="0" u="none" strike="noStrike" kern="1200" cap="none" spc="0" normalizeH="0" baseline="0" noProof="0" dirty="0">
                <a:ln>
                  <a:noFill/>
                </a:ln>
                <a:solidFill>
                  <a:srgbClr val="000000"/>
                </a:solidFill>
                <a:effectLst/>
                <a:uLnTx/>
                <a:uFillTx/>
                <a:latin typeface="Tahoma" panose="020B0604030504040204" pitchFamily="34" charset="0"/>
                <a:ea typeface="MS PGothic" panose="020B0600070205080204" pitchFamily="34" charset="-128"/>
                <a:cs typeface="Times New Roman" panose="02020603050405020304" pitchFamily="18" charset="0"/>
              </a:rPr>
              <a:t>Continuant</a:t>
            </a:r>
          </a:p>
        </p:txBody>
      </p:sp>
      <p:sp>
        <p:nvSpPr>
          <p:cNvPr id="72709" name="Rectangle 5"/>
          <p:cNvSpPr>
            <a:spLocks noChangeArrowheads="1"/>
          </p:cNvSpPr>
          <p:nvPr/>
        </p:nvSpPr>
        <p:spPr bwMode="auto">
          <a:xfrm>
            <a:off x="2494460" y="3441181"/>
            <a:ext cx="1811000" cy="180069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400" b="0" i="0" u="none" strike="noStrike" kern="1200" cap="none" spc="0" normalizeH="0" baseline="0" noProof="0" dirty="0">
                <a:ln>
                  <a:noFill/>
                </a:ln>
                <a:solidFill>
                  <a:srgbClr val="000000"/>
                </a:solidFill>
                <a:effectLst/>
                <a:uLnTx/>
                <a:uFillTx/>
                <a:latin typeface="Tahoma" panose="020B0604030504040204" pitchFamily="34" charset="0"/>
                <a:ea typeface="MS PGothic" panose="020B0600070205080204" pitchFamily="34" charset="-128"/>
                <a:cs typeface="Times New Roman" panose="02020603050405020304" pitchFamily="18" charset="0"/>
              </a:rPr>
              <a:t>Independent</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400" b="0" i="0" u="none" strike="noStrike" kern="1200" cap="none" spc="0" normalizeH="0" baseline="0" noProof="0" dirty="0">
                <a:ln>
                  <a:noFill/>
                </a:ln>
                <a:solidFill>
                  <a:srgbClr val="000000"/>
                </a:solidFill>
                <a:effectLst/>
                <a:uLnTx/>
                <a:uFillTx/>
                <a:latin typeface="Tahoma" panose="020B0604030504040204" pitchFamily="34" charset="0"/>
                <a:ea typeface="MS PGothic" panose="020B0600070205080204" pitchFamily="34" charset="-128"/>
                <a:cs typeface="Times New Roman" panose="02020603050405020304" pitchFamily="18" charset="0"/>
              </a:rPr>
              <a:t>Continuant</a:t>
            </a:r>
          </a:p>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dirty="0">
              <a:ln>
                <a:noFill/>
              </a:ln>
              <a:solidFill>
                <a:srgbClr val="000000"/>
              </a:solidFill>
              <a:effectLst/>
              <a:uLnTx/>
              <a:uFillTx/>
              <a:latin typeface="Tahoma" panose="020B0604030504040204" pitchFamily="34" charset="0"/>
              <a:ea typeface="MS PGothic" panose="020B0600070205080204" pitchFamily="34" charset="-128"/>
              <a:cs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400" b="0" i="0" u="none" strike="noStrike" kern="1200" cap="none" spc="0" normalizeH="0" baseline="0" noProof="0" dirty="0">
                <a:ln>
                  <a:noFill/>
                </a:ln>
                <a:solidFill>
                  <a:srgbClr val="000000"/>
                </a:solidFill>
                <a:effectLst/>
                <a:uLnTx/>
                <a:uFillTx/>
                <a:latin typeface="Tahoma" panose="020B0604030504040204" pitchFamily="34" charset="0"/>
                <a:ea typeface="MS PGothic" panose="020B0600070205080204" pitchFamily="34" charset="-128"/>
                <a:cs typeface="Times New Roman" panose="02020603050405020304" pitchFamily="18" charset="0"/>
              </a:rPr>
              <a:t>thing</a:t>
            </a:r>
          </a:p>
        </p:txBody>
      </p:sp>
      <p:sp>
        <p:nvSpPr>
          <p:cNvPr id="72710" name="Rectangle 6"/>
          <p:cNvSpPr>
            <a:spLocks noChangeArrowheads="1"/>
          </p:cNvSpPr>
          <p:nvPr/>
        </p:nvSpPr>
        <p:spPr bwMode="auto">
          <a:xfrm>
            <a:off x="4495800" y="3429001"/>
            <a:ext cx="1909528" cy="181287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400" b="0" i="0" u="none" strike="noStrike" kern="1200" cap="none" spc="0" normalizeH="0" baseline="0" noProof="0" dirty="0">
                <a:ln>
                  <a:noFill/>
                </a:ln>
                <a:solidFill>
                  <a:srgbClr val="000000"/>
                </a:solidFill>
                <a:effectLst/>
                <a:uLnTx/>
                <a:uFillTx/>
                <a:latin typeface="Tahoma" panose="020B0604030504040204" pitchFamily="34" charset="0"/>
                <a:ea typeface="MS PGothic" panose="020B0600070205080204" pitchFamily="34" charset="-128"/>
                <a:cs typeface="Times New Roman" panose="02020603050405020304" pitchFamily="18" charset="0"/>
              </a:rPr>
              <a:t>Dependent</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400" b="0" i="0" u="none" strike="noStrike" kern="1200" cap="none" spc="0" normalizeH="0" baseline="0" noProof="0" dirty="0">
                <a:ln>
                  <a:noFill/>
                </a:ln>
                <a:solidFill>
                  <a:srgbClr val="000000"/>
                </a:solidFill>
                <a:effectLst/>
                <a:uLnTx/>
                <a:uFillTx/>
                <a:latin typeface="Tahoma" panose="020B0604030504040204" pitchFamily="34" charset="0"/>
                <a:ea typeface="MS PGothic" panose="020B0600070205080204" pitchFamily="34" charset="-128"/>
                <a:cs typeface="Times New Roman" panose="02020603050405020304" pitchFamily="18" charset="0"/>
              </a:rPr>
              <a:t>Continuant</a:t>
            </a:r>
          </a:p>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dirty="0">
              <a:ln>
                <a:noFill/>
              </a:ln>
              <a:solidFill>
                <a:srgbClr val="000000"/>
              </a:solidFill>
              <a:effectLst/>
              <a:uLnTx/>
              <a:uFillTx/>
              <a:latin typeface="Tahoma" panose="020B0604030504040204" pitchFamily="34" charset="0"/>
              <a:ea typeface="MS PGothic" panose="020B0600070205080204" pitchFamily="34" charset="-128"/>
              <a:cs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400" b="0" i="0" u="none" strike="noStrike" kern="1200" cap="none" spc="0" normalizeH="0" baseline="0" noProof="0" dirty="0">
                <a:ln>
                  <a:noFill/>
                </a:ln>
                <a:solidFill>
                  <a:srgbClr val="000000"/>
                </a:solidFill>
                <a:effectLst/>
                <a:uLnTx/>
                <a:uFillTx/>
                <a:latin typeface="Tahoma" panose="020B0604030504040204" pitchFamily="34" charset="0"/>
                <a:ea typeface="MS PGothic" panose="020B0600070205080204" pitchFamily="34" charset="-128"/>
                <a:cs typeface="Times New Roman" panose="02020603050405020304" pitchFamily="18" charset="0"/>
              </a:rPr>
              <a:t>attribute</a:t>
            </a:r>
          </a:p>
        </p:txBody>
      </p:sp>
      <p:cxnSp>
        <p:nvCxnSpPr>
          <p:cNvPr id="72711" name="AutoShape 7"/>
          <p:cNvCxnSpPr>
            <a:cxnSpLocks noChangeShapeType="1"/>
            <a:stCxn id="72707" idx="2"/>
            <a:endCxn id="72709" idx="0"/>
          </p:cNvCxnSpPr>
          <p:nvPr/>
        </p:nvCxnSpPr>
        <p:spPr bwMode="auto">
          <a:xfrm flipH="1">
            <a:off x="3399960" y="3028950"/>
            <a:ext cx="981540" cy="41223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2712" name="AutoShape 8"/>
          <p:cNvCxnSpPr>
            <a:cxnSpLocks noChangeShapeType="1"/>
            <a:stCxn id="72707" idx="2"/>
            <a:endCxn id="72710" idx="0"/>
          </p:cNvCxnSpPr>
          <p:nvPr/>
        </p:nvCxnSpPr>
        <p:spPr bwMode="auto">
          <a:xfrm>
            <a:off x="4381500" y="3028950"/>
            <a:ext cx="1069064" cy="40005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72713" name="Text Box 10"/>
          <p:cNvSpPr txBox="1">
            <a:spLocks noChangeArrowheads="1"/>
          </p:cNvSpPr>
          <p:nvPr/>
        </p:nvSpPr>
        <p:spPr bwMode="auto">
          <a:xfrm>
            <a:off x="2667000" y="4985168"/>
            <a:ext cx="6972300" cy="7906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0" fontAlgn="base" latinLnBrk="0" hangingPunct="0">
              <a:lnSpc>
                <a:spcPct val="55000"/>
              </a:lnSpc>
              <a:spcBef>
                <a:spcPct val="50000"/>
              </a:spcBef>
              <a:spcAft>
                <a:spcPct val="0"/>
              </a:spcAft>
              <a:buClr>
                <a:srgbClr val="000000"/>
              </a:buClr>
              <a:buSzTx/>
              <a:buFont typeface="Times New Roman" panose="02020603050405020304" pitchFamily="18" charset="0"/>
              <a:buNone/>
              <a:tabLst/>
              <a:defRPr/>
            </a:pPr>
            <a:r>
              <a:rPr kumimoji="0" lang="en-US" altLang="en-US" sz="825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rPr>
              <a:t> </a:t>
            </a:r>
          </a:p>
        </p:txBody>
      </p:sp>
      <p:sp>
        <p:nvSpPr>
          <p:cNvPr id="630797" name="Slide Number Placeholder 13"/>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557213" indent="-214313" eaLnBrk="0" hangingPunct="0">
              <a:defRPr>
                <a:solidFill>
                  <a:schemeClr val="tx1"/>
                </a:solidFill>
                <a:latin typeface="Arial" panose="020B0604020202020204" pitchFamily="34" charset="0"/>
                <a:cs typeface="Arial" panose="020B0604020202020204" pitchFamily="34" charset="0"/>
              </a:defRPr>
            </a:lvl2pPr>
            <a:lvl3pPr marL="857250" indent="-171450" eaLnBrk="0" hangingPunct="0">
              <a:defRPr>
                <a:solidFill>
                  <a:schemeClr val="tx1"/>
                </a:solidFill>
                <a:latin typeface="Arial" panose="020B0604020202020204" pitchFamily="34" charset="0"/>
                <a:cs typeface="Arial" panose="020B0604020202020204" pitchFamily="34" charset="0"/>
              </a:defRPr>
            </a:lvl3pPr>
            <a:lvl4pPr marL="1200150" indent="-171450" eaLnBrk="0" hangingPunct="0">
              <a:defRPr>
                <a:solidFill>
                  <a:schemeClr val="tx1"/>
                </a:solidFill>
                <a:latin typeface="Arial" panose="020B0604020202020204" pitchFamily="34" charset="0"/>
                <a:cs typeface="Arial" panose="020B0604020202020204" pitchFamily="34" charset="0"/>
              </a:defRPr>
            </a:lvl4pPr>
            <a:lvl5pPr marL="1543050" indent="-171450" eaLnBrk="0" hangingPunct="0">
              <a:defRPr>
                <a:solidFill>
                  <a:schemeClr val="tx1"/>
                </a:solidFill>
                <a:latin typeface="Arial" panose="020B0604020202020204" pitchFamily="34"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678117D6-3060-4FC0-AF7F-739DAA70BB71}" type="slidenum">
              <a:rPr kumimoji="0" lang="en-US" altLang="en-US" sz="900" b="0" i="0" u="none" strike="noStrike" kern="1200" cap="none" spc="0" normalizeH="0" baseline="0" noProof="0">
                <a:ln>
                  <a:noFill/>
                </a:ln>
                <a:solidFill>
                  <a:srgbClr val="898989"/>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US" altLang="en-US" sz="900" b="0" i="0" u="none" strike="noStrike" kern="1200" cap="none" spc="0" normalizeH="0" baseline="0" noProof="0">
              <a:ln>
                <a:noFill/>
              </a:ln>
              <a:solidFill>
                <a:srgbClr val="898989"/>
              </a:solidFill>
              <a:effectLst/>
              <a:uLnTx/>
              <a:uFillTx/>
              <a:latin typeface="Arial" panose="020B0604020202020204" pitchFamily="34" charset="0"/>
              <a:ea typeface="+mn-ea"/>
              <a:cs typeface="Arial" panose="020B0604020202020204" pitchFamily="34" charset="0"/>
            </a:endParaRPr>
          </a:p>
        </p:txBody>
      </p:sp>
      <p:sp>
        <p:nvSpPr>
          <p:cNvPr id="14" name="Rectangle 4"/>
          <p:cNvSpPr>
            <a:spLocks noChangeArrowheads="1"/>
          </p:cNvSpPr>
          <p:nvPr/>
        </p:nvSpPr>
        <p:spPr bwMode="auto">
          <a:xfrm>
            <a:off x="6919678" y="3429001"/>
            <a:ext cx="2019300" cy="181287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700" b="0" i="0" u="none" strike="noStrike" kern="1200" cap="none" spc="0" normalizeH="0" baseline="0" noProof="0" dirty="0">
                <a:ln>
                  <a:noFill/>
                </a:ln>
                <a:solidFill>
                  <a:srgbClr val="000000"/>
                </a:solidFill>
                <a:effectLst/>
                <a:uLnTx/>
                <a:uFillTx/>
                <a:latin typeface="Tahoma" panose="020B0604030504040204" pitchFamily="34" charset="0"/>
                <a:ea typeface="MS PGothic" panose="020B0600070205080204" pitchFamily="34" charset="-128"/>
                <a:cs typeface="Times New Roman" panose="02020603050405020304" pitchFamily="18" charset="0"/>
              </a:rPr>
              <a:t>p</a:t>
            </a:r>
            <a:r>
              <a:rPr kumimoji="0" lang="en-US" altLang="en-US" sz="2700" b="0" i="0" u="none" strike="noStrike" kern="1200" cap="none" spc="0" normalizeH="0" baseline="0" noProof="0">
                <a:ln>
                  <a:noFill/>
                </a:ln>
                <a:solidFill>
                  <a:srgbClr val="000000"/>
                </a:solidFill>
                <a:effectLst/>
                <a:uLnTx/>
                <a:uFillTx/>
                <a:latin typeface="Tahoma" panose="020B0604030504040204" pitchFamily="34" charset="0"/>
                <a:ea typeface="MS PGothic" panose="020B0600070205080204" pitchFamily="34" charset="-128"/>
                <a:cs typeface="Times New Roman" panose="02020603050405020304" pitchFamily="18" charset="0"/>
              </a:rPr>
              <a:t>rocess</a:t>
            </a:r>
            <a:endParaRPr kumimoji="0" lang="en-US" altLang="en-US" sz="2700" b="0" i="0" u="none" strike="noStrike" kern="1200" cap="none" spc="0" normalizeH="0" baseline="0" noProof="0" dirty="0">
              <a:ln>
                <a:noFill/>
              </a:ln>
              <a:solidFill>
                <a:srgbClr val="000000"/>
              </a:solidFill>
              <a:effectLst/>
              <a:uLnTx/>
              <a:uFillTx/>
              <a:latin typeface="Tahoma" panose="020B0604030504040204" pitchFamily="34" charset="0"/>
              <a:ea typeface="MS PGothic" panose="020B0600070205080204" pitchFamily="34" charset="-128"/>
              <a:cs typeface="Times New Roman" panose="02020603050405020304" pitchFamily="18" charset="0"/>
            </a:endParaRPr>
          </a:p>
        </p:txBody>
      </p:sp>
      <p:sp>
        <p:nvSpPr>
          <p:cNvPr id="15" name="Rectangle 3"/>
          <p:cNvSpPr>
            <a:spLocks noChangeArrowheads="1"/>
          </p:cNvSpPr>
          <p:nvPr/>
        </p:nvSpPr>
        <p:spPr bwMode="auto">
          <a:xfrm>
            <a:off x="6900312" y="2057400"/>
            <a:ext cx="2057400" cy="97155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700" b="0" i="0" u="none" strike="noStrike" kern="1200" cap="none" spc="0" normalizeH="0" baseline="0" noProof="0" dirty="0" err="1">
                <a:ln>
                  <a:noFill/>
                </a:ln>
                <a:solidFill>
                  <a:srgbClr val="000000"/>
                </a:solidFill>
                <a:effectLst/>
                <a:uLnTx/>
                <a:uFillTx/>
                <a:latin typeface="Tahoma" panose="020B0604030504040204" pitchFamily="34" charset="0"/>
                <a:ea typeface="MS PGothic" panose="020B0600070205080204" pitchFamily="34" charset="-128"/>
                <a:cs typeface="Times New Roman" panose="02020603050405020304" pitchFamily="18" charset="0"/>
              </a:rPr>
              <a:t>Occurrent</a:t>
            </a:r>
            <a:endParaRPr kumimoji="0" lang="en-US" altLang="en-US" sz="2700" b="0" i="0" u="none" strike="noStrike" kern="1200" cap="none" spc="0" normalizeH="0" baseline="0" noProof="0" dirty="0">
              <a:ln>
                <a:noFill/>
              </a:ln>
              <a:solidFill>
                <a:srgbClr val="000000"/>
              </a:solidFill>
              <a:effectLst/>
              <a:uLnTx/>
              <a:uFillTx/>
              <a:latin typeface="Tahoma" panose="020B0604030504040204" pitchFamily="34" charset="0"/>
              <a:ea typeface="MS PGothic" panose="020B0600070205080204" pitchFamily="34" charset="-128"/>
              <a:cs typeface="Times New Roman" panose="02020603050405020304" pitchFamily="18" charset="0"/>
            </a:endParaRPr>
          </a:p>
        </p:txBody>
      </p:sp>
      <p:cxnSp>
        <p:nvCxnSpPr>
          <p:cNvPr id="16" name="AutoShape 8"/>
          <p:cNvCxnSpPr>
            <a:cxnSpLocks noChangeShapeType="1"/>
            <a:stCxn id="15" idx="2"/>
            <a:endCxn id="14" idx="0"/>
          </p:cNvCxnSpPr>
          <p:nvPr/>
        </p:nvCxnSpPr>
        <p:spPr bwMode="auto">
          <a:xfrm>
            <a:off x="7929012" y="3028950"/>
            <a:ext cx="316" cy="40005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3591718710"/>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41619B91-3B00-4AC3-B86D-152179105FC4}" type="slidenum">
              <a:rPr kumimoji="0" lang="en-US"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6</a:t>
            </a:fld>
            <a:endParaRPr kumimoji="0" lang="en-US"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Arial" panose="020B0604020202020204" pitchFamily="34" charset="0"/>
            </a:endParaRPr>
          </a:p>
        </p:txBody>
      </p:sp>
      <p:pic>
        <p:nvPicPr>
          <p:cNvPr id="86018" name="Picture 2" descr="http://fm.cnbc.com/applications/cnbc.com/resources/img/editorial/2012/08/14/48665176-Buffalo-Niagara-Falls-NY-Cities-with-Most-Affordable-Homes.jp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981200" y="1249427"/>
            <a:ext cx="7820026" cy="521335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rot="1510273">
            <a:off x="3662335" y="677928"/>
            <a:ext cx="8229600" cy="1143000"/>
          </a:xfrm>
          <a:solidFill>
            <a:schemeClr val="bg1">
              <a:alpha val="48000"/>
            </a:schemeClr>
          </a:solidFill>
        </p:spPr>
        <p:txBody>
          <a:bodyPr/>
          <a:lstStyle/>
          <a:p>
            <a:r>
              <a:rPr lang="en-US" dirty="0"/>
              <a:t>“beau </a:t>
            </a:r>
            <a:r>
              <a:rPr lang="en-US" dirty="0" err="1"/>
              <a:t>fleuve</a:t>
            </a:r>
            <a:r>
              <a:rPr lang="en-US" dirty="0"/>
              <a:t>”</a:t>
            </a:r>
          </a:p>
        </p:txBody>
      </p:sp>
    </p:spTree>
    <p:extLst>
      <p:ext uri="{BB962C8B-B14F-4D97-AF65-F5344CB8AC3E}">
        <p14:creationId xmlns:p14="http://schemas.microsoft.com/office/powerpoint/2010/main" val="420830979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a:xfrm>
            <a:off x="1524000" y="274638"/>
            <a:ext cx="9144000" cy="411162"/>
          </a:xfrm>
        </p:spPr>
        <p:txBody>
          <a:bodyPr/>
          <a:lstStyle/>
          <a:p>
            <a:pPr eaLnBrk="1" hangingPunct="1"/>
            <a:r>
              <a:rPr lang="en-US" altLang="en-US" sz="3600"/>
              <a:t>BFO and the 3 Gene Ontologies (GO)</a:t>
            </a:r>
          </a:p>
        </p:txBody>
      </p:sp>
      <p:sp>
        <p:nvSpPr>
          <p:cNvPr id="75779" name="Rectangle 3"/>
          <p:cNvSpPr>
            <a:spLocks noChangeArrowheads="1"/>
          </p:cNvSpPr>
          <p:nvPr/>
        </p:nvSpPr>
        <p:spPr bwMode="auto">
          <a:xfrm>
            <a:off x="2714625" y="1944370"/>
            <a:ext cx="2743200" cy="1295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400" b="0" i="0" u="none" strike="noStrike" kern="1200" cap="none" spc="0" normalizeH="0" baseline="0" noProof="0" dirty="0">
                <a:ln>
                  <a:noFill/>
                </a:ln>
                <a:solidFill>
                  <a:srgbClr val="000000"/>
                </a:solidFill>
                <a:effectLst/>
                <a:uLnTx/>
                <a:uFillTx/>
                <a:latin typeface="Tahoma" pitchFamily="34" charset="0"/>
                <a:ea typeface="+mn-ea"/>
                <a:cs typeface="Times New Roman" pitchFamily="18" charset="0"/>
              </a:rPr>
              <a:t>Continuant</a:t>
            </a:r>
          </a:p>
        </p:txBody>
      </p:sp>
      <p:sp>
        <p:nvSpPr>
          <p:cNvPr id="75780" name="Rectangle 4"/>
          <p:cNvSpPr>
            <a:spLocks noChangeArrowheads="1"/>
          </p:cNvSpPr>
          <p:nvPr/>
        </p:nvSpPr>
        <p:spPr bwMode="auto">
          <a:xfrm>
            <a:off x="7134225" y="1950720"/>
            <a:ext cx="2692400" cy="128905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Tahoma" pitchFamily="34" charset="0"/>
                <a:ea typeface="+mn-ea"/>
                <a:cs typeface="Times New Roman" pitchFamily="18" charset="0"/>
              </a:rPr>
              <a:t>Occurrent</a:t>
            </a:r>
          </a:p>
        </p:txBody>
      </p:sp>
      <p:sp>
        <p:nvSpPr>
          <p:cNvPr id="75781" name="Rectangle 5"/>
          <p:cNvSpPr>
            <a:spLocks noChangeArrowheads="1"/>
          </p:cNvSpPr>
          <p:nvPr/>
        </p:nvSpPr>
        <p:spPr bwMode="auto">
          <a:xfrm>
            <a:off x="1647825" y="4367530"/>
            <a:ext cx="2133600" cy="9906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400" b="0" i="0" u="none" strike="noStrike" kern="1200" cap="none" spc="0" normalizeH="0" baseline="0" noProof="0" dirty="0">
                <a:ln>
                  <a:noFill/>
                </a:ln>
                <a:solidFill>
                  <a:srgbClr val="000000"/>
                </a:solidFill>
                <a:effectLst/>
                <a:uLnTx/>
                <a:uFillTx/>
                <a:latin typeface="Tahoma" pitchFamily="34" charset="0"/>
                <a:ea typeface="+mn-ea"/>
                <a:cs typeface="Times New Roman" pitchFamily="18" charset="0"/>
              </a:rPr>
              <a:t>Independent</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400" b="0" i="0" u="none" strike="noStrike" kern="1200" cap="none" spc="0" normalizeH="0" baseline="0" noProof="0" dirty="0">
                <a:ln>
                  <a:noFill/>
                </a:ln>
                <a:solidFill>
                  <a:srgbClr val="000000"/>
                </a:solidFill>
                <a:effectLst/>
                <a:uLnTx/>
                <a:uFillTx/>
                <a:latin typeface="Tahoma" pitchFamily="34" charset="0"/>
                <a:ea typeface="+mn-ea"/>
                <a:cs typeface="Times New Roman" pitchFamily="18" charset="0"/>
              </a:rPr>
              <a:t>Continuant</a:t>
            </a:r>
          </a:p>
        </p:txBody>
      </p:sp>
      <p:sp>
        <p:nvSpPr>
          <p:cNvPr id="75782" name="Rectangle 6"/>
          <p:cNvSpPr>
            <a:spLocks noChangeArrowheads="1"/>
          </p:cNvSpPr>
          <p:nvPr/>
        </p:nvSpPr>
        <p:spPr bwMode="auto">
          <a:xfrm>
            <a:off x="4772025" y="4367530"/>
            <a:ext cx="1752600" cy="9906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400" b="0" i="0" u="none" strike="noStrike" kern="1200" cap="none" spc="0" normalizeH="0" baseline="0" noProof="0" dirty="0">
                <a:ln>
                  <a:noFill/>
                </a:ln>
                <a:solidFill>
                  <a:srgbClr val="000000"/>
                </a:solidFill>
                <a:effectLst/>
                <a:uLnTx/>
                <a:uFillTx/>
                <a:latin typeface="Tahoma" pitchFamily="34" charset="0"/>
                <a:ea typeface="+mn-ea"/>
                <a:cs typeface="Times New Roman" pitchFamily="18" charset="0"/>
              </a:rPr>
              <a:t>Dependent</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400" b="0" i="0" u="none" strike="noStrike" kern="1200" cap="none" spc="0" normalizeH="0" baseline="0" noProof="0" dirty="0">
                <a:ln>
                  <a:noFill/>
                </a:ln>
                <a:solidFill>
                  <a:srgbClr val="000000"/>
                </a:solidFill>
                <a:effectLst/>
                <a:uLnTx/>
                <a:uFillTx/>
                <a:latin typeface="Tahoma" pitchFamily="34" charset="0"/>
                <a:ea typeface="+mn-ea"/>
                <a:cs typeface="Times New Roman" pitchFamily="18" charset="0"/>
              </a:rPr>
              <a:t>Continuant</a:t>
            </a:r>
          </a:p>
        </p:txBody>
      </p:sp>
      <p:cxnSp>
        <p:nvCxnSpPr>
          <p:cNvPr id="75783" name="AutoShape 7"/>
          <p:cNvCxnSpPr>
            <a:cxnSpLocks noChangeShapeType="1"/>
            <a:stCxn id="75779" idx="2"/>
            <a:endCxn id="75781" idx="0"/>
          </p:cNvCxnSpPr>
          <p:nvPr/>
        </p:nvCxnSpPr>
        <p:spPr bwMode="auto">
          <a:xfrm flipH="1">
            <a:off x="2714625" y="3239770"/>
            <a:ext cx="1371600" cy="112776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5784" name="AutoShape 8"/>
          <p:cNvCxnSpPr>
            <a:cxnSpLocks noChangeShapeType="1"/>
            <a:stCxn id="75779" idx="2"/>
            <a:endCxn id="75782" idx="0"/>
          </p:cNvCxnSpPr>
          <p:nvPr/>
        </p:nvCxnSpPr>
        <p:spPr bwMode="auto">
          <a:xfrm>
            <a:off x="4086225" y="3239770"/>
            <a:ext cx="1562100" cy="112776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75785" name="Text Box 9"/>
          <p:cNvSpPr txBox="1">
            <a:spLocks noChangeArrowheads="1"/>
          </p:cNvSpPr>
          <p:nvPr/>
        </p:nvSpPr>
        <p:spPr bwMode="auto">
          <a:xfrm>
            <a:off x="1524000" y="5475606"/>
            <a:ext cx="25908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altLang="en-US" sz="2400" b="1" i="1" u="none" strike="noStrike" kern="1200" cap="none" spc="0" normalizeH="0" baseline="0" noProof="0" dirty="0">
                <a:ln>
                  <a:noFill/>
                </a:ln>
                <a:solidFill>
                  <a:srgbClr val="000000"/>
                </a:solidFill>
                <a:effectLst/>
                <a:uLnTx/>
                <a:uFillTx/>
                <a:latin typeface="Tahoma" pitchFamily="34" charset="0"/>
                <a:ea typeface="+mn-ea"/>
                <a:cs typeface="Times New Roman" pitchFamily="18" charset="0"/>
              </a:rPr>
              <a:t>cell component</a:t>
            </a:r>
          </a:p>
        </p:txBody>
      </p:sp>
      <p:sp>
        <p:nvSpPr>
          <p:cNvPr id="75786" name="Text Box 10"/>
          <p:cNvSpPr txBox="1">
            <a:spLocks noChangeArrowheads="1"/>
          </p:cNvSpPr>
          <p:nvPr/>
        </p:nvSpPr>
        <p:spPr bwMode="auto">
          <a:xfrm>
            <a:off x="6705600" y="3373121"/>
            <a:ext cx="32766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altLang="en-US" sz="2400" b="1" i="1" u="none" strike="noStrike" kern="1200" cap="none" spc="0" normalizeH="0" baseline="0" noProof="0">
                <a:ln>
                  <a:noFill/>
                </a:ln>
                <a:solidFill>
                  <a:srgbClr val="000000"/>
                </a:solidFill>
                <a:effectLst/>
                <a:uLnTx/>
                <a:uFillTx/>
                <a:latin typeface="Tahoma" pitchFamily="34" charset="0"/>
                <a:ea typeface="+mn-ea"/>
                <a:cs typeface="Times New Roman" pitchFamily="18" charset="0"/>
              </a:rPr>
              <a:t>biological process</a:t>
            </a:r>
          </a:p>
        </p:txBody>
      </p:sp>
      <p:sp>
        <p:nvSpPr>
          <p:cNvPr id="75787" name="Text Box 11"/>
          <p:cNvSpPr txBox="1">
            <a:spLocks noChangeArrowheads="1"/>
          </p:cNvSpPr>
          <p:nvPr/>
        </p:nvSpPr>
        <p:spPr bwMode="auto">
          <a:xfrm>
            <a:off x="4289426" y="5481956"/>
            <a:ext cx="31781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altLang="en-US" sz="2400" b="1" i="1" u="none" strike="noStrike" kern="1200" cap="none" spc="0" normalizeH="0" baseline="0" noProof="0">
                <a:ln>
                  <a:noFill/>
                </a:ln>
                <a:solidFill>
                  <a:srgbClr val="000000"/>
                </a:solidFill>
                <a:effectLst/>
                <a:uLnTx/>
                <a:uFillTx/>
                <a:latin typeface="Tahoma" pitchFamily="34" charset="0"/>
                <a:ea typeface="+mn-ea"/>
                <a:cs typeface="Times New Roman" pitchFamily="18" charset="0"/>
              </a:rPr>
              <a:t>molecular function</a:t>
            </a:r>
          </a:p>
        </p:txBody>
      </p:sp>
    </p:spTree>
    <p:extLst>
      <p:ext uri="{BB962C8B-B14F-4D97-AF65-F5344CB8AC3E}">
        <p14:creationId xmlns:p14="http://schemas.microsoft.com/office/powerpoint/2010/main" val="2520580738"/>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7346" name="Rectangle 3"/>
          <p:cNvSpPr>
            <a:spLocks noChangeArrowheads="1"/>
          </p:cNvSpPr>
          <p:nvPr/>
        </p:nvSpPr>
        <p:spPr bwMode="auto">
          <a:xfrm>
            <a:off x="2438400" y="1600200"/>
            <a:ext cx="2743200" cy="26670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3600" b="0" i="0" u="none" strike="noStrike" kern="1200" cap="none" spc="0" normalizeH="0" baseline="0" noProof="0">
                <a:ln>
                  <a:noFill/>
                </a:ln>
                <a:solidFill>
                  <a:srgbClr val="000000"/>
                </a:solidFill>
                <a:effectLst/>
                <a:uLnTx/>
                <a:uFillTx/>
                <a:latin typeface="Tahoma" pitchFamily="34" charset="0"/>
                <a:ea typeface="ＭＳ Ｐゴシック" pitchFamily="34" charset="-128"/>
                <a:cs typeface="Times New Roman" pitchFamily="18" charset="0"/>
              </a:rPr>
              <a:t>Continuant</a:t>
            </a:r>
          </a:p>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ahoma" pitchFamily="34" charset="0"/>
              <a:ea typeface="ＭＳ Ｐゴシック" pitchFamily="34" charset="-128"/>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ahoma" pitchFamily="34" charset="0"/>
              <a:ea typeface="ＭＳ Ｐゴシック" pitchFamily="34" charset="-128"/>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ahoma" pitchFamily="34" charset="0"/>
              <a:ea typeface="ＭＳ Ｐゴシック" pitchFamily="34" charset="-128"/>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Tahoma" pitchFamily="34" charset="0"/>
                <a:ea typeface="ＭＳ Ｐゴシック" pitchFamily="34" charset="-128"/>
                <a:cs typeface="Times New Roman" pitchFamily="18" charset="0"/>
              </a:rPr>
              <a:t>thing, quality …</a:t>
            </a:r>
          </a:p>
        </p:txBody>
      </p:sp>
      <p:sp>
        <p:nvSpPr>
          <p:cNvPr id="57347" name="Rectangle 4"/>
          <p:cNvSpPr>
            <a:spLocks noChangeArrowheads="1"/>
          </p:cNvSpPr>
          <p:nvPr/>
        </p:nvSpPr>
        <p:spPr bwMode="auto">
          <a:xfrm>
            <a:off x="6985000" y="1606550"/>
            <a:ext cx="2692400" cy="273685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3600" b="0" i="0" u="none" strike="noStrike" kern="1200" cap="none" spc="0" normalizeH="0" baseline="0" noProof="0">
                <a:ln>
                  <a:noFill/>
                </a:ln>
                <a:solidFill>
                  <a:srgbClr val="000000"/>
                </a:solidFill>
                <a:effectLst/>
                <a:uLnTx/>
                <a:uFillTx/>
                <a:latin typeface="Tahoma" pitchFamily="34" charset="0"/>
                <a:ea typeface="ＭＳ Ｐゴシック" pitchFamily="34" charset="-128"/>
                <a:cs typeface="Times New Roman" pitchFamily="18" charset="0"/>
              </a:rPr>
              <a:t>Occurrent</a:t>
            </a:r>
          </a:p>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ahoma" pitchFamily="34" charset="0"/>
              <a:ea typeface="ＭＳ Ｐゴシック" pitchFamily="34" charset="-128"/>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ahoma" pitchFamily="34" charset="0"/>
              <a:ea typeface="ＭＳ Ｐゴシック" pitchFamily="34" charset="-128"/>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ahoma" pitchFamily="34" charset="0"/>
              <a:ea typeface="ＭＳ Ｐゴシック" pitchFamily="34" charset="-128"/>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Tahoma" pitchFamily="34" charset="0"/>
                <a:ea typeface="ＭＳ Ｐゴシック" pitchFamily="34" charset="-128"/>
                <a:cs typeface="Times New Roman" pitchFamily="18" charset="0"/>
              </a:rPr>
              <a:t>process, event</a:t>
            </a:r>
          </a:p>
        </p:txBody>
      </p:sp>
      <p:sp>
        <p:nvSpPr>
          <p:cNvPr id="57348" name="Slide Number Placeholder 1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1E0E7C89-7FE0-4C20-817C-1D3CE03A49BC}" type="slidenum">
              <a:rPr kumimoji="0" lang="en-US" altLang="en-US" sz="1200" b="0" i="0" u="none" strike="noStrike" kern="1200" cap="none" spc="0" normalizeH="0" baseline="0" noProof="0" smtClean="0">
                <a:ln>
                  <a:noFill/>
                </a:ln>
                <a:solidFill>
                  <a:srgbClr val="898989"/>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61</a:t>
            </a:fld>
            <a:endParaRPr kumimoji="0" lang="en-US" altLang="en-US" sz="1200" b="0" i="0" u="none" strike="noStrike" kern="1200" cap="none" spc="0" normalizeH="0" baseline="0" noProof="0">
              <a:ln>
                <a:noFill/>
              </a:ln>
              <a:solidFill>
                <a:srgbClr val="898989"/>
              </a:solidFill>
              <a:effectLst/>
              <a:uLnTx/>
              <a:uFillTx/>
              <a:latin typeface="Arial" charset="0"/>
              <a:ea typeface="+mn-ea"/>
              <a:cs typeface="+mn-cs"/>
            </a:endParaRPr>
          </a:p>
        </p:txBody>
      </p:sp>
      <p:sp>
        <p:nvSpPr>
          <p:cNvPr id="5" name="Rectangle 3"/>
          <p:cNvSpPr>
            <a:spLocks noGrp="1" noChangeArrowheads="1"/>
          </p:cNvSpPr>
          <p:nvPr>
            <p:ph type="title"/>
          </p:nvPr>
        </p:nvSpPr>
        <p:spPr>
          <a:xfrm>
            <a:off x="1905000" y="228600"/>
            <a:ext cx="8458200" cy="1143000"/>
          </a:xfrm>
        </p:spPr>
        <p:txBody>
          <a:bodyPr/>
          <a:lstStyle/>
          <a:p>
            <a:pPr eaLnBrk="1" hangingPunct="1"/>
            <a:r>
              <a:rPr lang="en-US" altLang="en-US" dirty="0"/>
              <a:t>BFO’s Fundamental Dichotomy</a:t>
            </a:r>
          </a:p>
        </p:txBody>
      </p:sp>
      <p:sp>
        <p:nvSpPr>
          <p:cNvPr id="6" name="Text Box 9"/>
          <p:cNvSpPr txBox="1">
            <a:spLocks noChangeArrowheads="1"/>
          </p:cNvSpPr>
          <p:nvPr/>
        </p:nvSpPr>
        <p:spPr bwMode="auto">
          <a:xfrm>
            <a:off x="2590800" y="4628939"/>
            <a:ext cx="2590800"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altLang="en-US" sz="2400" u="none" strike="noStrike" kern="1200" cap="none" spc="0" normalizeH="0" baseline="0" noProof="0" dirty="0">
                <a:ln>
                  <a:noFill/>
                </a:ln>
                <a:solidFill>
                  <a:srgbClr val="000000"/>
                </a:solidFill>
                <a:effectLst/>
                <a:uLnTx/>
                <a:uFillTx/>
                <a:latin typeface="Tahoma" pitchFamily="34" charset="0"/>
                <a:ea typeface="+mn-ea"/>
                <a:cs typeface="Times New Roman" pitchFamily="18" charset="0"/>
              </a:rPr>
              <a:t>Continuants can change over time</a:t>
            </a:r>
            <a:r>
              <a:rPr kumimoji="0" lang="en-US" altLang="en-US" sz="2400" u="none" strike="noStrike" kern="1200" cap="none" spc="0" normalizeH="0" noProof="0" dirty="0">
                <a:ln>
                  <a:noFill/>
                </a:ln>
                <a:solidFill>
                  <a:srgbClr val="000000"/>
                </a:solidFill>
                <a:effectLst/>
                <a:uLnTx/>
                <a:uFillTx/>
                <a:latin typeface="Tahoma" pitchFamily="34" charset="0"/>
                <a:ea typeface="+mn-ea"/>
                <a:cs typeface="Times New Roman" pitchFamily="18" charset="0"/>
              </a:rPr>
              <a:t> while preserving their identity</a:t>
            </a:r>
            <a:endParaRPr kumimoji="0" lang="en-US" altLang="en-US" sz="2400" u="none" strike="noStrike" kern="1200" cap="none" spc="0" normalizeH="0" baseline="0" noProof="0" dirty="0">
              <a:ln>
                <a:noFill/>
              </a:ln>
              <a:solidFill>
                <a:srgbClr val="000000"/>
              </a:solidFill>
              <a:effectLst/>
              <a:uLnTx/>
              <a:uFillTx/>
              <a:latin typeface="Tahoma" pitchFamily="34" charset="0"/>
              <a:ea typeface="+mn-ea"/>
              <a:cs typeface="Times New Roman" pitchFamily="18" charset="0"/>
            </a:endParaRPr>
          </a:p>
        </p:txBody>
      </p:sp>
      <p:sp>
        <p:nvSpPr>
          <p:cNvPr id="7" name="Text Box 9"/>
          <p:cNvSpPr txBox="1">
            <a:spLocks noChangeArrowheads="1"/>
          </p:cNvSpPr>
          <p:nvPr/>
        </p:nvSpPr>
        <p:spPr bwMode="auto">
          <a:xfrm>
            <a:off x="6985000" y="4628939"/>
            <a:ext cx="25908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altLang="en-US" sz="2400" u="none" strike="noStrike" kern="1200" cap="none" spc="0" normalizeH="0" baseline="0" noProof="0" dirty="0" err="1">
                <a:ln>
                  <a:noFill/>
                </a:ln>
                <a:solidFill>
                  <a:srgbClr val="000000"/>
                </a:solidFill>
                <a:effectLst/>
                <a:uLnTx/>
                <a:uFillTx/>
                <a:latin typeface="Tahoma" pitchFamily="34" charset="0"/>
                <a:ea typeface="+mn-ea"/>
                <a:cs typeface="Times New Roman" pitchFamily="18" charset="0"/>
              </a:rPr>
              <a:t>Occurrents</a:t>
            </a:r>
            <a:r>
              <a:rPr kumimoji="0" lang="en-US" altLang="en-US" sz="2400" u="none" strike="noStrike" kern="1200" cap="none" spc="0" normalizeH="0" baseline="0" noProof="0" dirty="0">
                <a:ln>
                  <a:noFill/>
                </a:ln>
                <a:solidFill>
                  <a:srgbClr val="000000"/>
                </a:solidFill>
                <a:effectLst/>
                <a:uLnTx/>
                <a:uFillTx/>
                <a:latin typeface="Tahoma" pitchFamily="34" charset="0"/>
                <a:ea typeface="+mn-ea"/>
                <a:cs typeface="Times New Roman" pitchFamily="18" charset="0"/>
              </a:rPr>
              <a:t> </a:t>
            </a:r>
            <a:r>
              <a:rPr kumimoji="0" lang="en-US" altLang="en-US" sz="2400" i="1" u="none" strike="noStrike" kern="1200" cap="none" spc="0" normalizeH="0" baseline="0" noProof="0" dirty="0">
                <a:ln>
                  <a:noFill/>
                </a:ln>
                <a:solidFill>
                  <a:srgbClr val="000000"/>
                </a:solidFill>
                <a:effectLst/>
                <a:uLnTx/>
                <a:uFillTx/>
                <a:latin typeface="Tahoma" pitchFamily="34" charset="0"/>
                <a:ea typeface="+mn-ea"/>
                <a:cs typeface="Times New Roman" pitchFamily="18" charset="0"/>
              </a:rPr>
              <a:t>are </a:t>
            </a:r>
            <a:r>
              <a:rPr kumimoji="0" lang="en-US" altLang="en-US" sz="2400" u="none" strike="noStrike" kern="1200" cap="none" spc="0" normalizeH="0" baseline="0" noProof="0" dirty="0">
                <a:ln>
                  <a:noFill/>
                </a:ln>
                <a:solidFill>
                  <a:srgbClr val="000000"/>
                </a:solidFill>
                <a:effectLst/>
                <a:uLnTx/>
                <a:uFillTx/>
                <a:latin typeface="Tahoma" pitchFamily="34" charset="0"/>
                <a:ea typeface="+mn-ea"/>
                <a:cs typeface="Times New Roman" pitchFamily="18" charset="0"/>
              </a:rPr>
              <a:t>changes</a:t>
            </a:r>
          </a:p>
        </p:txBody>
      </p:sp>
    </p:spTree>
    <p:extLst>
      <p:ext uri="{BB962C8B-B14F-4D97-AF65-F5344CB8AC3E}">
        <p14:creationId xmlns:p14="http://schemas.microsoft.com/office/powerpoint/2010/main" val="684207821"/>
      </p:ext>
    </p:extLst>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Slide Number Placeholder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fontAlgn="base">
              <a:spcBef>
                <a:spcPct val="0"/>
              </a:spcBef>
              <a:spcAft>
                <a:spcPct val="0"/>
              </a:spcAft>
              <a:buNone/>
            </a:pPr>
            <a:fld id="{DA87543C-93F0-41BD-AAAD-04626FD59604}" type="slidenum">
              <a:rPr lang="en-US" altLang="en-US" sz="1200">
                <a:solidFill>
                  <a:srgbClr val="898989"/>
                </a:solidFill>
                <a:cs typeface="Arial" panose="020B0604020202020204" pitchFamily="34" charset="0"/>
              </a:rPr>
              <a:pPr fontAlgn="base">
                <a:spcBef>
                  <a:spcPct val="0"/>
                </a:spcBef>
                <a:spcAft>
                  <a:spcPct val="0"/>
                </a:spcAft>
                <a:buNone/>
              </a:pPr>
              <a:t>62</a:t>
            </a:fld>
            <a:endParaRPr lang="en-US" altLang="en-US" sz="1200">
              <a:solidFill>
                <a:srgbClr val="898989"/>
              </a:solidFill>
              <a:cs typeface="Arial" panose="020B0604020202020204" pitchFamily="34" charset="0"/>
            </a:endParaRPr>
          </a:p>
        </p:txBody>
      </p:sp>
      <p:sp>
        <p:nvSpPr>
          <p:cNvPr id="2051" name="Rectangle 2"/>
          <p:cNvSpPr>
            <a:spLocks noGrp="1" noChangeArrowheads="1"/>
          </p:cNvSpPr>
          <p:nvPr>
            <p:ph type="title"/>
          </p:nvPr>
        </p:nvSpPr>
        <p:spPr>
          <a:xfrm>
            <a:off x="1981200" y="533400"/>
            <a:ext cx="8229600" cy="1143000"/>
          </a:xfrm>
        </p:spPr>
        <p:txBody>
          <a:bodyPr/>
          <a:lstStyle/>
          <a:p>
            <a:pPr eaLnBrk="1" hangingPunct="1"/>
            <a:r>
              <a:rPr lang="en-US" altLang="en-US" sz="3600" dirty="0"/>
              <a:t>An application of Basic Formal Ontology </a:t>
            </a:r>
            <a:r>
              <a:rPr lang="de-DE" altLang="en-US" sz="3600" dirty="0"/>
              <a:t>to the Ontology of Services and Commodities</a:t>
            </a:r>
            <a:br>
              <a:rPr lang="de-DE" altLang="en-US" sz="3600" b="1" dirty="0"/>
            </a:br>
            <a:endParaRPr lang="de-DE" altLang="en-US" sz="3600" dirty="0"/>
          </a:p>
        </p:txBody>
      </p:sp>
      <p:sp>
        <p:nvSpPr>
          <p:cNvPr id="2" name="Content Placeholder 1"/>
          <p:cNvSpPr>
            <a:spLocks noGrp="1"/>
          </p:cNvSpPr>
          <p:nvPr>
            <p:ph idx="1"/>
          </p:nvPr>
        </p:nvSpPr>
        <p:spPr/>
        <p:txBody>
          <a:bodyPr/>
          <a:lstStyle/>
          <a:p>
            <a:endParaRPr lang="en-US"/>
          </a:p>
        </p:txBody>
      </p:sp>
    </p:spTree>
    <p:extLst>
      <p:ext uri="{BB962C8B-B14F-4D97-AF65-F5344CB8AC3E}">
        <p14:creationId xmlns:p14="http://schemas.microsoft.com/office/powerpoint/2010/main" val="12742296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a:xfrm>
            <a:off x="609600" y="194428"/>
            <a:ext cx="10972800" cy="1143000"/>
          </a:xfrm>
        </p:spPr>
        <p:txBody>
          <a:bodyPr/>
          <a:lstStyle/>
          <a:p>
            <a:r>
              <a:rPr lang="en-US" altLang="en-US" dirty="0"/>
              <a:t>Application of BFO to the ontology of commodities and services</a:t>
            </a:r>
          </a:p>
        </p:txBody>
      </p:sp>
      <p:sp>
        <p:nvSpPr>
          <p:cNvPr id="3" name="Content Placeholder 2"/>
          <p:cNvSpPr>
            <a:spLocks noGrp="1"/>
          </p:cNvSpPr>
          <p:nvPr>
            <p:ph idx="1"/>
          </p:nvPr>
        </p:nvSpPr>
        <p:spPr/>
        <p:txBody>
          <a:bodyPr/>
          <a:lstStyle/>
          <a:p>
            <a:pPr>
              <a:defRPr/>
            </a:pPr>
            <a:r>
              <a:rPr lang="en-US" dirty="0"/>
              <a:t>Commodities are things (including software) which survive their act of creation, can be transported, stored, rented, …</a:t>
            </a:r>
          </a:p>
          <a:p>
            <a:pPr>
              <a:defRPr/>
            </a:pPr>
            <a:r>
              <a:rPr lang="en-US" dirty="0"/>
              <a:t>Services are processes (where production and consumption always coincide)</a:t>
            </a:r>
          </a:p>
          <a:p>
            <a:pPr marL="0" indent="0">
              <a:buNone/>
              <a:defRPr/>
            </a:pPr>
            <a:r>
              <a:rPr lang="en-US" dirty="0"/>
              <a:t>Utilities involve both a commodity side (you rent e.g. the phone network) and a service side (you use the phone network when you make a call)</a:t>
            </a:r>
          </a:p>
          <a:p>
            <a:pPr marL="0" indent="0">
              <a:buNone/>
              <a:defRPr/>
            </a:pPr>
            <a:r>
              <a:rPr lang="en-US" dirty="0"/>
              <a:t>Car dealerships sell cars, which are commodities, but selling is a service</a:t>
            </a:r>
          </a:p>
          <a:p>
            <a:pPr marL="0" indent="0">
              <a:buNone/>
              <a:defRPr/>
            </a:pPr>
            <a:endParaRPr lang="en-US" dirty="0"/>
          </a:p>
        </p:txBody>
      </p:sp>
    </p:spTree>
    <p:extLst>
      <p:ext uri="{BB962C8B-B14F-4D97-AF65-F5344CB8AC3E}">
        <p14:creationId xmlns:p14="http://schemas.microsoft.com/office/powerpoint/2010/main" val="317005434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3"/>
          <p:cNvSpPr>
            <a:spLocks noChangeArrowheads="1"/>
          </p:cNvSpPr>
          <p:nvPr/>
        </p:nvSpPr>
        <p:spPr bwMode="auto">
          <a:xfrm>
            <a:off x="2438400" y="1600200"/>
            <a:ext cx="2743200" cy="26670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3600" b="0" i="0" u="none" strike="noStrike" kern="1200" cap="none" spc="0" normalizeH="0" baseline="0" noProof="0" dirty="0">
                <a:ln>
                  <a:noFill/>
                </a:ln>
                <a:solidFill>
                  <a:srgbClr val="000000"/>
                </a:solidFill>
                <a:effectLst/>
                <a:uLnTx/>
                <a:uFillTx/>
                <a:latin typeface="Tahoma" pitchFamily="34" charset="0"/>
                <a:ea typeface="ＭＳ Ｐゴシック" pitchFamily="34" charset="-128"/>
                <a:cs typeface="Times New Roman" pitchFamily="18" charset="0"/>
              </a:rPr>
              <a:t>Continuant</a:t>
            </a:r>
          </a:p>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dirty="0">
              <a:ln>
                <a:noFill/>
              </a:ln>
              <a:solidFill>
                <a:srgbClr val="000000"/>
              </a:solidFill>
              <a:effectLst/>
              <a:uLnTx/>
              <a:uFillTx/>
              <a:latin typeface="Tahoma" pitchFamily="34" charset="0"/>
              <a:ea typeface="ＭＳ Ｐゴシック" pitchFamily="34" charset="-128"/>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dirty="0">
              <a:ln>
                <a:noFill/>
              </a:ln>
              <a:solidFill>
                <a:srgbClr val="000000"/>
              </a:solidFill>
              <a:effectLst/>
              <a:uLnTx/>
              <a:uFillTx/>
              <a:latin typeface="Tahoma" pitchFamily="34" charset="0"/>
              <a:ea typeface="ＭＳ Ｐゴシック" pitchFamily="34" charset="-128"/>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dirty="0">
              <a:ln>
                <a:noFill/>
              </a:ln>
              <a:solidFill>
                <a:srgbClr val="000000"/>
              </a:solidFill>
              <a:effectLst/>
              <a:uLnTx/>
              <a:uFillTx/>
              <a:latin typeface="Tahoma" pitchFamily="34" charset="0"/>
              <a:ea typeface="ＭＳ Ｐゴシック" pitchFamily="34" charset="-128"/>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defRPr/>
            </a:pPr>
            <a:r>
              <a:rPr lang="en-US" altLang="en-US" sz="2800" dirty="0">
                <a:solidFill>
                  <a:srgbClr val="000000"/>
                </a:solidFill>
                <a:latin typeface="Tahoma" pitchFamily="34" charset="0"/>
                <a:ea typeface="ＭＳ Ｐゴシック" pitchFamily="34" charset="-128"/>
                <a:cs typeface="Times New Roman" pitchFamily="18" charset="0"/>
              </a:rPr>
              <a:t>c</a:t>
            </a:r>
            <a:r>
              <a:rPr kumimoji="0" lang="en-US" altLang="en-US" sz="2800" b="0" i="0" u="none" strike="noStrike" kern="1200" cap="none" spc="0" normalizeH="0" baseline="0" noProof="0" dirty="0" err="1">
                <a:ln>
                  <a:noFill/>
                </a:ln>
                <a:solidFill>
                  <a:srgbClr val="000000"/>
                </a:solidFill>
                <a:effectLst/>
                <a:uLnTx/>
                <a:uFillTx/>
                <a:latin typeface="Tahoma" pitchFamily="34" charset="0"/>
                <a:ea typeface="ＭＳ Ｐゴシック" pitchFamily="34" charset="-128"/>
                <a:cs typeface="Times New Roman" pitchFamily="18" charset="0"/>
              </a:rPr>
              <a:t>ommodity</a:t>
            </a:r>
            <a:r>
              <a:rPr kumimoji="0" lang="en-US" altLang="en-US" sz="2800" b="0" i="0" u="none" strike="noStrike" kern="1200" cap="none" spc="0" normalizeH="0" noProof="0" dirty="0">
                <a:ln>
                  <a:noFill/>
                </a:ln>
                <a:solidFill>
                  <a:srgbClr val="000000"/>
                </a:solidFill>
                <a:effectLst/>
                <a:uLnTx/>
                <a:uFillTx/>
                <a:latin typeface="Tahoma" pitchFamily="34" charset="0"/>
                <a:ea typeface="ＭＳ Ｐゴシック" pitchFamily="34" charset="-128"/>
                <a:cs typeface="Times New Roman" pitchFamily="18" charset="0"/>
              </a:rPr>
              <a:t> …</a:t>
            </a:r>
            <a:endParaRPr kumimoji="0" lang="en-US" altLang="en-US" sz="2800" b="0" i="0" u="none" strike="noStrike" kern="1200" cap="none" spc="0" normalizeH="0" baseline="0" noProof="0" dirty="0">
              <a:ln>
                <a:noFill/>
              </a:ln>
              <a:solidFill>
                <a:srgbClr val="000000"/>
              </a:solidFill>
              <a:effectLst/>
              <a:uLnTx/>
              <a:uFillTx/>
              <a:latin typeface="Tahoma" pitchFamily="34" charset="0"/>
              <a:ea typeface="ＭＳ Ｐゴシック" pitchFamily="34" charset="-128"/>
              <a:cs typeface="Times New Roman" pitchFamily="18" charset="0"/>
            </a:endParaRPr>
          </a:p>
        </p:txBody>
      </p:sp>
      <p:sp>
        <p:nvSpPr>
          <p:cNvPr id="57347" name="Rectangle 4"/>
          <p:cNvSpPr>
            <a:spLocks noChangeArrowheads="1"/>
          </p:cNvSpPr>
          <p:nvPr/>
        </p:nvSpPr>
        <p:spPr bwMode="auto">
          <a:xfrm>
            <a:off x="6985000" y="1606550"/>
            <a:ext cx="2692400" cy="273685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3600" b="0" i="0" u="none" strike="noStrike" kern="1200" cap="none" spc="0" normalizeH="0" baseline="0" noProof="0" dirty="0" err="1">
                <a:ln>
                  <a:noFill/>
                </a:ln>
                <a:solidFill>
                  <a:srgbClr val="000000"/>
                </a:solidFill>
                <a:effectLst/>
                <a:uLnTx/>
                <a:uFillTx/>
                <a:latin typeface="Tahoma" pitchFamily="34" charset="0"/>
                <a:ea typeface="ＭＳ Ｐゴシック" pitchFamily="34" charset="-128"/>
                <a:cs typeface="Times New Roman" pitchFamily="18" charset="0"/>
              </a:rPr>
              <a:t>Occurrent</a:t>
            </a:r>
            <a:endParaRPr kumimoji="0" lang="en-US" altLang="en-US" sz="3600" b="0" i="0" u="none" strike="noStrike" kern="1200" cap="none" spc="0" normalizeH="0" baseline="0" noProof="0" dirty="0">
              <a:ln>
                <a:noFill/>
              </a:ln>
              <a:solidFill>
                <a:srgbClr val="000000"/>
              </a:solidFill>
              <a:effectLst/>
              <a:uLnTx/>
              <a:uFillTx/>
              <a:latin typeface="Tahoma" pitchFamily="34" charset="0"/>
              <a:ea typeface="ＭＳ Ｐゴシック" pitchFamily="34" charset="-128"/>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dirty="0">
              <a:ln>
                <a:noFill/>
              </a:ln>
              <a:solidFill>
                <a:srgbClr val="000000"/>
              </a:solidFill>
              <a:effectLst/>
              <a:uLnTx/>
              <a:uFillTx/>
              <a:latin typeface="Tahoma" pitchFamily="34" charset="0"/>
              <a:ea typeface="ＭＳ Ｐゴシック" pitchFamily="34" charset="-128"/>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dirty="0">
              <a:ln>
                <a:noFill/>
              </a:ln>
              <a:solidFill>
                <a:srgbClr val="000000"/>
              </a:solidFill>
              <a:effectLst/>
              <a:uLnTx/>
              <a:uFillTx/>
              <a:latin typeface="Tahoma" pitchFamily="34" charset="0"/>
              <a:ea typeface="ＭＳ Ｐゴシック" pitchFamily="34" charset="-128"/>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dirty="0">
              <a:ln>
                <a:noFill/>
              </a:ln>
              <a:solidFill>
                <a:srgbClr val="000000"/>
              </a:solidFill>
              <a:effectLst/>
              <a:uLnTx/>
              <a:uFillTx/>
              <a:latin typeface="Tahoma" pitchFamily="34" charset="0"/>
              <a:ea typeface="ＭＳ Ｐゴシック" pitchFamily="34" charset="-128"/>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800" b="0" i="0" u="none" strike="noStrike" kern="1200" cap="none" spc="0" normalizeH="0" baseline="0" noProof="0" dirty="0">
                <a:ln>
                  <a:noFill/>
                </a:ln>
                <a:solidFill>
                  <a:srgbClr val="000000"/>
                </a:solidFill>
                <a:effectLst/>
                <a:uLnTx/>
                <a:uFillTx/>
                <a:latin typeface="Tahoma" pitchFamily="34" charset="0"/>
                <a:ea typeface="ＭＳ Ｐゴシック" pitchFamily="34" charset="-128"/>
                <a:cs typeface="Times New Roman" pitchFamily="18" charset="0"/>
              </a:rPr>
              <a:t>service …</a:t>
            </a:r>
          </a:p>
        </p:txBody>
      </p:sp>
      <p:sp>
        <p:nvSpPr>
          <p:cNvPr id="57348" name="Slide Number Placeholder 1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1E0E7C89-7FE0-4C20-817C-1D3CE03A49BC}" type="slidenum">
              <a:rPr kumimoji="0" lang="en-US" altLang="en-US" sz="1200" b="0" i="0" u="none" strike="noStrike" kern="1200" cap="none" spc="0" normalizeH="0" baseline="0" noProof="0" smtClean="0">
                <a:ln>
                  <a:noFill/>
                </a:ln>
                <a:solidFill>
                  <a:srgbClr val="898989"/>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64</a:t>
            </a:fld>
            <a:endParaRPr kumimoji="0" lang="en-US" altLang="en-US" sz="1200" b="0" i="0" u="none" strike="noStrike" kern="1200" cap="none" spc="0" normalizeH="0" baseline="0" noProof="0">
              <a:ln>
                <a:noFill/>
              </a:ln>
              <a:solidFill>
                <a:srgbClr val="898989"/>
              </a:solidFill>
              <a:effectLst/>
              <a:uLnTx/>
              <a:uFillTx/>
              <a:latin typeface="Arial" charset="0"/>
              <a:ea typeface="+mn-ea"/>
              <a:cs typeface="+mn-cs"/>
            </a:endParaRPr>
          </a:p>
        </p:txBody>
      </p:sp>
      <p:sp>
        <p:nvSpPr>
          <p:cNvPr id="5" name="Rectangle 3"/>
          <p:cNvSpPr>
            <a:spLocks noGrp="1" noChangeArrowheads="1"/>
          </p:cNvSpPr>
          <p:nvPr>
            <p:ph type="title"/>
          </p:nvPr>
        </p:nvSpPr>
        <p:spPr>
          <a:xfrm>
            <a:off x="1905000" y="228600"/>
            <a:ext cx="8458200" cy="1143000"/>
          </a:xfrm>
        </p:spPr>
        <p:txBody>
          <a:bodyPr/>
          <a:lstStyle/>
          <a:p>
            <a:pPr eaLnBrk="1" hangingPunct="1"/>
            <a:r>
              <a:rPr lang="en-US" altLang="en-US" dirty="0"/>
              <a:t>BFO’s Fundamental Dichotomy</a:t>
            </a:r>
          </a:p>
        </p:txBody>
      </p:sp>
      <p:sp>
        <p:nvSpPr>
          <p:cNvPr id="2" name="Rectangle 1"/>
          <p:cNvSpPr/>
          <p:nvPr/>
        </p:nvSpPr>
        <p:spPr>
          <a:xfrm>
            <a:off x="1905000" y="5026710"/>
            <a:ext cx="8763000" cy="1323439"/>
          </a:xfrm>
          <a:prstGeom prst="rect">
            <a:avLst/>
          </a:prstGeom>
        </p:spPr>
        <p:txBody>
          <a:bodyPr wrap="square">
            <a:spAutoFit/>
          </a:bodyPr>
          <a:lstStyle/>
          <a:p>
            <a:r>
              <a:rPr lang="en-US" altLang="en-US" sz="4000" dirty="0"/>
              <a:t>both commodities and services are entities with economic value</a:t>
            </a:r>
          </a:p>
        </p:txBody>
      </p:sp>
    </p:spTree>
    <p:extLst>
      <p:ext uri="{BB962C8B-B14F-4D97-AF65-F5344CB8AC3E}">
        <p14:creationId xmlns:p14="http://schemas.microsoft.com/office/powerpoint/2010/main" val="2898275309"/>
      </p:ext>
    </p:extLst>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p:txBody>
          <a:bodyPr/>
          <a:lstStyle/>
          <a:p>
            <a:r>
              <a:rPr lang="en-US" altLang="en-US"/>
              <a:t>Basic Formal Ontology</a:t>
            </a:r>
          </a:p>
        </p:txBody>
      </p:sp>
      <p:sp>
        <p:nvSpPr>
          <p:cNvPr id="6147" name="Content Placeholder 2"/>
          <p:cNvSpPr>
            <a:spLocks noGrp="1"/>
          </p:cNvSpPr>
          <p:nvPr>
            <p:ph idx="1"/>
          </p:nvPr>
        </p:nvSpPr>
        <p:spPr/>
        <p:txBody>
          <a:bodyPr/>
          <a:lstStyle/>
          <a:p>
            <a:pPr marL="0" indent="0">
              <a:buNone/>
            </a:pPr>
            <a:endParaRPr lang="en-US" altLang="en-US" sz="4000" dirty="0"/>
          </a:p>
          <a:p>
            <a:pPr marL="0" indent="0">
              <a:buNone/>
            </a:pPr>
            <a:r>
              <a:rPr lang="en-US" altLang="en-US" sz="4000" dirty="0"/>
              <a:t>continuants </a:t>
            </a:r>
            <a:r>
              <a:rPr lang="en-US" altLang="en-US" sz="4000" i="1" dirty="0"/>
              <a:t>continue to exist </a:t>
            </a:r>
            <a:r>
              <a:rPr lang="en-US" altLang="en-US" sz="4000" dirty="0"/>
              <a:t>through time</a:t>
            </a:r>
          </a:p>
          <a:p>
            <a:pPr marL="0" indent="0">
              <a:buNone/>
            </a:pPr>
            <a:endParaRPr lang="en-US" altLang="en-US" sz="4000" dirty="0"/>
          </a:p>
          <a:p>
            <a:pPr marL="0" indent="0">
              <a:buNone/>
            </a:pPr>
            <a:r>
              <a:rPr lang="en-US" altLang="en-US" sz="4000" dirty="0"/>
              <a:t>processes occur in time, cycling through a succession of phases (beginning middle end)</a:t>
            </a:r>
          </a:p>
        </p:txBody>
      </p:sp>
    </p:spTree>
    <p:extLst>
      <p:ext uri="{BB962C8B-B14F-4D97-AF65-F5344CB8AC3E}">
        <p14:creationId xmlns:p14="http://schemas.microsoft.com/office/powerpoint/2010/main" val="352335709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Slide Number Placeholder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fontAlgn="base">
              <a:spcBef>
                <a:spcPct val="0"/>
              </a:spcBef>
              <a:spcAft>
                <a:spcPct val="0"/>
              </a:spcAft>
              <a:buNone/>
            </a:pPr>
            <a:fld id="{549BE9D5-7807-427E-8BD4-FF28258989D8}" type="slidenum">
              <a:rPr lang="en-US" altLang="en-US" sz="1200">
                <a:solidFill>
                  <a:srgbClr val="898989"/>
                </a:solidFill>
                <a:cs typeface="Arial" panose="020B0604020202020204" pitchFamily="34" charset="0"/>
              </a:rPr>
              <a:pPr fontAlgn="base">
                <a:spcBef>
                  <a:spcPct val="0"/>
                </a:spcBef>
                <a:spcAft>
                  <a:spcPct val="0"/>
                </a:spcAft>
                <a:buNone/>
              </a:pPr>
              <a:t>66</a:t>
            </a:fld>
            <a:endParaRPr lang="en-US" altLang="en-US" sz="1200">
              <a:solidFill>
                <a:srgbClr val="898989"/>
              </a:solidFill>
              <a:cs typeface="Arial" panose="020B0604020202020204" pitchFamily="34" charset="0"/>
            </a:endParaRPr>
          </a:p>
        </p:txBody>
      </p:sp>
      <p:sp>
        <p:nvSpPr>
          <p:cNvPr id="8195" name="Rectangle 2"/>
          <p:cNvSpPr>
            <a:spLocks noGrp="1" noChangeArrowheads="1"/>
          </p:cNvSpPr>
          <p:nvPr>
            <p:ph type="title"/>
          </p:nvPr>
        </p:nvSpPr>
        <p:spPr/>
        <p:txBody>
          <a:bodyPr/>
          <a:lstStyle/>
          <a:p>
            <a:pPr eaLnBrk="1" hangingPunct="1"/>
            <a:r>
              <a:rPr lang="en-US" altLang="en-US" dirty="0"/>
              <a:t>Is music a commodity or a service?</a:t>
            </a:r>
            <a:endParaRPr lang="de-DE" altLang="en-US" dirty="0"/>
          </a:p>
        </p:txBody>
      </p:sp>
      <p:sp>
        <p:nvSpPr>
          <p:cNvPr id="8196" name="Rectangle 3"/>
          <p:cNvSpPr>
            <a:spLocks noGrp="1" noChangeArrowheads="1"/>
          </p:cNvSpPr>
          <p:nvPr>
            <p:ph type="body" idx="1"/>
          </p:nvPr>
        </p:nvSpPr>
        <p:spPr>
          <a:xfrm>
            <a:off x="1473200" y="1890713"/>
            <a:ext cx="8686800" cy="3992563"/>
          </a:xfrm>
        </p:spPr>
        <p:txBody>
          <a:bodyPr/>
          <a:lstStyle/>
          <a:p>
            <a:pPr eaLnBrk="1" hangingPunct="1"/>
            <a:r>
              <a:rPr lang="en-US" altLang="en-US" sz="4000" dirty="0"/>
              <a:t>Consumer’s perspective</a:t>
            </a:r>
          </a:p>
          <a:p>
            <a:pPr eaLnBrk="1" hangingPunct="1"/>
            <a:r>
              <a:rPr lang="en-US" altLang="en-US" sz="4000" dirty="0"/>
              <a:t>Producer’s perspective</a:t>
            </a:r>
          </a:p>
          <a:p>
            <a:pPr eaLnBrk="1" hangingPunct="1"/>
            <a:r>
              <a:rPr lang="en-US" altLang="en-US" sz="4000" dirty="0"/>
              <a:t>Taxation authority’s perspective</a:t>
            </a:r>
            <a:br>
              <a:rPr lang="en-US" altLang="en-US" sz="4000" dirty="0"/>
            </a:br>
            <a:endParaRPr lang="en-US" altLang="en-US" sz="4000" dirty="0"/>
          </a:p>
          <a:p>
            <a:pPr eaLnBrk="1" hangingPunct="1"/>
            <a:r>
              <a:rPr lang="en-US" altLang="en-US" sz="4000" dirty="0"/>
              <a:t>What is a music CD, which (in olden times) people used to buy in stores?</a:t>
            </a:r>
            <a:endParaRPr lang="de-DE" altLang="en-US" sz="4000" dirty="0"/>
          </a:p>
        </p:txBody>
      </p:sp>
    </p:spTree>
    <p:extLst>
      <p:ext uri="{BB962C8B-B14F-4D97-AF65-F5344CB8AC3E}">
        <p14:creationId xmlns:p14="http://schemas.microsoft.com/office/powerpoint/2010/main" val="156653082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Number Placeholder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fontAlgn="base">
              <a:spcBef>
                <a:spcPct val="0"/>
              </a:spcBef>
              <a:spcAft>
                <a:spcPct val="0"/>
              </a:spcAft>
              <a:buNone/>
            </a:pPr>
            <a:fld id="{14603550-0746-40D0-BA18-19F38496EB9E}" type="slidenum">
              <a:rPr lang="en-US" altLang="en-US" sz="1200">
                <a:solidFill>
                  <a:srgbClr val="898989"/>
                </a:solidFill>
                <a:cs typeface="Arial" panose="020B0604020202020204" pitchFamily="34" charset="0"/>
              </a:rPr>
              <a:pPr fontAlgn="base">
                <a:spcBef>
                  <a:spcPct val="0"/>
                </a:spcBef>
                <a:spcAft>
                  <a:spcPct val="0"/>
                </a:spcAft>
                <a:buNone/>
              </a:pPr>
              <a:t>67</a:t>
            </a:fld>
            <a:endParaRPr lang="en-US" altLang="en-US" sz="1200">
              <a:solidFill>
                <a:srgbClr val="898989"/>
              </a:solidFill>
              <a:cs typeface="Arial" panose="020B0604020202020204" pitchFamily="34" charset="0"/>
            </a:endParaRPr>
          </a:p>
        </p:txBody>
      </p:sp>
      <p:sp>
        <p:nvSpPr>
          <p:cNvPr id="9219" name="Rectangle 2"/>
          <p:cNvSpPr>
            <a:spLocks noGrp="1" noChangeArrowheads="1"/>
          </p:cNvSpPr>
          <p:nvPr>
            <p:ph type="title"/>
          </p:nvPr>
        </p:nvSpPr>
        <p:spPr>
          <a:xfrm>
            <a:off x="2037347" y="609600"/>
            <a:ext cx="8694821" cy="1143000"/>
          </a:xfrm>
        </p:spPr>
        <p:txBody>
          <a:bodyPr/>
          <a:lstStyle/>
          <a:p>
            <a:pPr algn="l" eaLnBrk="1" hangingPunct="1"/>
            <a:r>
              <a:rPr lang="en-US" altLang="en-US" sz="4800" dirty="0"/>
              <a:t>Is a music CD a commodity? (because it is a physical object)</a:t>
            </a:r>
          </a:p>
        </p:txBody>
      </p:sp>
      <p:sp>
        <p:nvSpPr>
          <p:cNvPr id="9220" name="Rectangle 3"/>
          <p:cNvSpPr>
            <a:spLocks noGrp="1" noChangeArrowheads="1"/>
          </p:cNvSpPr>
          <p:nvPr>
            <p:ph type="body" idx="1"/>
          </p:nvPr>
        </p:nvSpPr>
        <p:spPr>
          <a:xfrm>
            <a:off x="2037347" y="2363788"/>
            <a:ext cx="8406063" cy="3992563"/>
          </a:xfrm>
        </p:spPr>
        <p:txBody>
          <a:bodyPr/>
          <a:lstStyle/>
          <a:p>
            <a:pPr marL="0" indent="0" eaLnBrk="1" hangingPunct="1">
              <a:buNone/>
            </a:pPr>
            <a:r>
              <a:rPr lang="en-US" altLang="en-US" sz="4400" dirty="0">
                <a:latin typeface="Arial" panose="020B0604020202020204" pitchFamily="34" charset="0"/>
                <a:cs typeface="Arial" panose="020B0604020202020204" pitchFamily="34" charset="0"/>
              </a:rPr>
              <a:t>Or is it a </a:t>
            </a:r>
            <a:r>
              <a:rPr lang="en-US" altLang="en-US" sz="4400" i="1" dirty="0">
                <a:latin typeface="Arial" panose="020B0604020202020204" pitchFamily="34" charset="0"/>
                <a:cs typeface="Arial" panose="020B0604020202020204" pitchFamily="34" charset="0"/>
              </a:rPr>
              <a:t>service</a:t>
            </a:r>
            <a:r>
              <a:rPr lang="en-US" altLang="en-US" sz="4400" dirty="0">
                <a:latin typeface="Arial" panose="020B0604020202020204" pitchFamily="34" charset="0"/>
                <a:cs typeface="Arial" panose="020B0604020202020204" pitchFamily="34" charset="0"/>
              </a:rPr>
              <a:t>? (because it is a musical performance?)</a:t>
            </a:r>
          </a:p>
        </p:txBody>
      </p:sp>
    </p:spTree>
    <p:extLst>
      <p:ext uri="{BB962C8B-B14F-4D97-AF65-F5344CB8AC3E}">
        <p14:creationId xmlns:p14="http://schemas.microsoft.com/office/powerpoint/2010/main" val="297181477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Slide Number Placeholder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fontAlgn="base">
              <a:spcBef>
                <a:spcPct val="0"/>
              </a:spcBef>
              <a:spcAft>
                <a:spcPct val="0"/>
              </a:spcAft>
              <a:buNone/>
            </a:pPr>
            <a:fld id="{92D2EFD0-C6D4-4043-AF36-69E2C8143695}" type="slidenum">
              <a:rPr lang="en-US" altLang="en-US" sz="1200">
                <a:solidFill>
                  <a:srgbClr val="898989"/>
                </a:solidFill>
                <a:cs typeface="Arial" panose="020B0604020202020204" pitchFamily="34" charset="0"/>
              </a:rPr>
              <a:pPr fontAlgn="base">
                <a:spcBef>
                  <a:spcPct val="0"/>
                </a:spcBef>
                <a:spcAft>
                  <a:spcPct val="0"/>
                </a:spcAft>
                <a:buNone/>
              </a:pPr>
              <a:t>68</a:t>
            </a:fld>
            <a:endParaRPr lang="en-US" altLang="en-US" sz="1200">
              <a:solidFill>
                <a:srgbClr val="898989"/>
              </a:solidFill>
              <a:cs typeface="Arial" panose="020B0604020202020204" pitchFamily="34" charset="0"/>
            </a:endParaRPr>
          </a:p>
        </p:txBody>
      </p:sp>
      <p:sp>
        <p:nvSpPr>
          <p:cNvPr id="10243" name="Rectangle 2"/>
          <p:cNvSpPr>
            <a:spLocks noGrp="1" noChangeArrowheads="1"/>
          </p:cNvSpPr>
          <p:nvPr>
            <p:ph type="title"/>
          </p:nvPr>
        </p:nvSpPr>
        <p:spPr/>
        <p:txBody>
          <a:bodyPr/>
          <a:lstStyle/>
          <a:p>
            <a:pPr eaLnBrk="1" hangingPunct="1"/>
            <a:r>
              <a:rPr lang="en-US" altLang="en-US" sz="4800" dirty="0"/>
              <a:t>A similar problem with outsourcing</a:t>
            </a:r>
          </a:p>
        </p:txBody>
      </p:sp>
      <p:sp>
        <p:nvSpPr>
          <p:cNvPr id="10244" name="Rectangle 3"/>
          <p:cNvSpPr>
            <a:spLocks noGrp="1" noChangeArrowheads="1"/>
          </p:cNvSpPr>
          <p:nvPr>
            <p:ph type="body" idx="1"/>
          </p:nvPr>
        </p:nvSpPr>
        <p:spPr>
          <a:xfrm>
            <a:off x="609600" y="1247274"/>
            <a:ext cx="11357811" cy="4525963"/>
          </a:xfrm>
        </p:spPr>
        <p:txBody>
          <a:bodyPr/>
          <a:lstStyle/>
          <a:p>
            <a:pPr eaLnBrk="1" hangingPunct="1">
              <a:lnSpc>
                <a:spcPct val="90000"/>
              </a:lnSpc>
            </a:pPr>
            <a:r>
              <a:rPr lang="en-US" altLang="en-US" sz="3600" dirty="0"/>
              <a:t>Many manufacturing companies used to do everything in-house. Their jobs were counted as manufacturing (commodities)</a:t>
            </a:r>
          </a:p>
          <a:p>
            <a:pPr eaLnBrk="1" hangingPunct="1">
              <a:lnSpc>
                <a:spcPct val="90000"/>
              </a:lnSpc>
            </a:pPr>
            <a:r>
              <a:rPr lang="en-US" altLang="en-US" sz="3600" dirty="0"/>
              <a:t>Now many companies outsource as much as possible: janitors, accounting, data processing, sales, human resources, etc. </a:t>
            </a:r>
          </a:p>
          <a:p>
            <a:pPr eaLnBrk="1" hangingPunct="1">
              <a:lnSpc>
                <a:spcPct val="90000"/>
              </a:lnSpc>
            </a:pPr>
            <a:r>
              <a:rPr lang="en-US" altLang="en-US" sz="3600" dirty="0"/>
              <a:t>Now, since the same jobs are part of an out-sourcing firm, they are considered service jobs</a:t>
            </a:r>
          </a:p>
          <a:p>
            <a:pPr eaLnBrk="1" hangingPunct="1">
              <a:lnSpc>
                <a:spcPct val="90000"/>
              </a:lnSpc>
            </a:pPr>
            <a:r>
              <a:rPr lang="en-US" altLang="en-US" sz="3600" dirty="0"/>
              <a:t>Are people right to say that Western economies are becoming service economies?</a:t>
            </a:r>
          </a:p>
        </p:txBody>
      </p:sp>
    </p:spTree>
    <p:extLst>
      <p:ext uri="{BB962C8B-B14F-4D97-AF65-F5344CB8AC3E}">
        <p14:creationId xmlns:p14="http://schemas.microsoft.com/office/powerpoint/2010/main" val="393828640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Slide Number Placeholder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fontAlgn="base">
              <a:spcBef>
                <a:spcPct val="0"/>
              </a:spcBef>
              <a:spcAft>
                <a:spcPct val="0"/>
              </a:spcAft>
              <a:buNone/>
            </a:pPr>
            <a:fld id="{B67B034D-DD03-4454-AB32-1A94833E04EE}" type="slidenum">
              <a:rPr lang="en-US" altLang="en-US" sz="1200">
                <a:solidFill>
                  <a:srgbClr val="898989"/>
                </a:solidFill>
                <a:cs typeface="Arial" panose="020B0604020202020204" pitchFamily="34" charset="0"/>
              </a:rPr>
              <a:pPr fontAlgn="base">
                <a:spcBef>
                  <a:spcPct val="0"/>
                </a:spcBef>
                <a:spcAft>
                  <a:spcPct val="0"/>
                </a:spcAft>
                <a:buNone/>
              </a:pPr>
              <a:t>69</a:t>
            </a:fld>
            <a:endParaRPr lang="en-US" altLang="en-US" sz="1200">
              <a:solidFill>
                <a:srgbClr val="898989"/>
              </a:solidFill>
              <a:cs typeface="Arial" panose="020B0604020202020204" pitchFamily="34" charset="0"/>
            </a:endParaRPr>
          </a:p>
        </p:txBody>
      </p:sp>
      <p:sp>
        <p:nvSpPr>
          <p:cNvPr id="12291" name="Rectangle 2"/>
          <p:cNvSpPr>
            <a:spLocks noGrp="1" noChangeArrowheads="1"/>
          </p:cNvSpPr>
          <p:nvPr>
            <p:ph type="title"/>
          </p:nvPr>
        </p:nvSpPr>
        <p:spPr/>
        <p:txBody>
          <a:bodyPr/>
          <a:lstStyle/>
          <a:p>
            <a:pPr eaLnBrk="1" hangingPunct="1"/>
            <a:r>
              <a:rPr lang="en-US" altLang="en-US"/>
              <a:t>Definition</a:t>
            </a:r>
            <a:endParaRPr lang="de-DE" altLang="en-US"/>
          </a:p>
        </p:txBody>
      </p:sp>
      <p:sp>
        <p:nvSpPr>
          <p:cNvPr id="12292" name="Rectangle 3"/>
          <p:cNvSpPr>
            <a:spLocks noGrp="1" noChangeArrowheads="1"/>
          </p:cNvSpPr>
          <p:nvPr>
            <p:ph type="body" idx="1"/>
          </p:nvPr>
        </p:nvSpPr>
        <p:spPr/>
        <p:txBody>
          <a:bodyPr/>
          <a:lstStyle/>
          <a:p>
            <a:pPr eaLnBrk="1" hangingPunct="1"/>
            <a:r>
              <a:rPr lang="en-US" altLang="en-US" dirty="0"/>
              <a:t>Service = an economic good which is a process and which is such that production and consumption coincide</a:t>
            </a:r>
          </a:p>
          <a:p>
            <a:pPr eaLnBrk="1" hangingPunct="1"/>
            <a:r>
              <a:rPr lang="en-US" altLang="en-US" dirty="0"/>
              <a:t>Examples</a:t>
            </a:r>
          </a:p>
          <a:p>
            <a:pPr lvl="1" eaLnBrk="1" hangingPunct="1"/>
            <a:r>
              <a:rPr lang="en-US" dirty="0"/>
              <a:t>Haircutting</a:t>
            </a:r>
          </a:p>
          <a:p>
            <a:pPr lvl="1" eaLnBrk="1" hangingPunct="1"/>
            <a:r>
              <a:rPr lang="en-US" dirty="0"/>
              <a:t>nursing</a:t>
            </a:r>
          </a:p>
          <a:p>
            <a:pPr lvl="1" eaLnBrk="1" hangingPunct="1"/>
            <a:r>
              <a:rPr lang="en-US" dirty="0"/>
              <a:t>prostitution</a:t>
            </a:r>
          </a:p>
          <a:p>
            <a:pPr lvl="1" eaLnBrk="1" hangingPunct="1"/>
            <a:r>
              <a:rPr lang="en-US" dirty="0"/>
              <a:t>teaching</a:t>
            </a:r>
          </a:p>
          <a:p>
            <a:pPr lvl="1" eaLnBrk="1" hangingPunct="1"/>
            <a:r>
              <a:rPr lang="en-US" dirty="0"/>
              <a:t>transport</a:t>
            </a:r>
          </a:p>
          <a:p>
            <a:pPr eaLnBrk="1" hangingPunct="1"/>
            <a:endParaRPr lang="en-US" altLang="en-US" dirty="0"/>
          </a:p>
          <a:p>
            <a:pPr eaLnBrk="1" hangingPunct="1"/>
            <a:endParaRPr lang="en-US" altLang="en-US" dirty="0"/>
          </a:p>
        </p:txBody>
      </p:sp>
    </p:spTree>
    <p:extLst>
      <p:ext uri="{BB962C8B-B14F-4D97-AF65-F5344CB8AC3E}">
        <p14:creationId xmlns:p14="http://schemas.microsoft.com/office/powerpoint/2010/main" val="41156898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74638"/>
            <a:ext cx="5791200" cy="1143000"/>
          </a:xfrm>
        </p:spPr>
        <p:txBody>
          <a:bodyPr/>
          <a:lstStyle/>
          <a:p>
            <a:pPr algn="r"/>
            <a:r>
              <a:rPr lang="en-US" dirty="0"/>
              <a:t>Buffalo</a:t>
            </a:r>
          </a:p>
        </p:txBody>
      </p:sp>
      <p:sp>
        <p:nvSpPr>
          <p:cNvPr id="4" name="Slide Number Placeholder 3"/>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41619B91-3B00-4AC3-B86D-152179105FC4}" type="slidenum">
              <a:rPr kumimoji="0" lang="en-US"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7</a:t>
            </a:fld>
            <a:endParaRPr kumimoji="0" lang="en-US"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Arial" panose="020B0604020202020204" pitchFamily="34" charset="0"/>
            </a:endParaRPr>
          </a:p>
        </p:txBody>
      </p:sp>
      <p:pic>
        <p:nvPicPr>
          <p:cNvPr id="86018" name="Picture 2" descr="http://fm.cnbc.com/applications/cnbc.com/resources/img/editorial/2012/08/14/48665176-Buffalo-Niagara-Falls-NY-Cities-with-Most-Affordable-Homes.jp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981200" y="1249427"/>
            <a:ext cx="7820026" cy="5213350"/>
          </a:xfrm>
          <a:prstGeom prst="rect">
            <a:avLst/>
          </a:prstGeom>
          <a:noFill/>
          <a:extLst>
            <a:ext uri="{909E8E84-426E-40DD-AFC4-6F175D3DCCD1}">
              <a14:hiddenFill xmlns:a14="http://schemas.microsoft.com/office/drawing/2010/main">
                <a:solidFill>
                  <a:srgbClr val="FFFFFF"/>
                </a:solidFill>
              </a14:hiddenFill>
            </a:ext>
          </a:extLst>
        </p:spPr>
      </p:pic>
      <p:sp>
        <p:nvSpPr>
          <p:cNvPr id="5" name="Bent-Up Arrow 4"/>
          <p:cNvSpPr/>
          <p:nvPr/>
        </p:nvSpPr>
        <p:spPr>
          <a:xfrm rot="10800000">
            <a:off x="5174521" y="801162"/>
            <a:ext cx="762000" cy="838200"/>
          </a:xfrm>
          <a:prstGeom prst="bentUp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358557366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lide Number Placeholder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fontAlgn="base">
              <a:spcBef>
                <a:spcPct val="0"/>
              </a:spcBef>
              <a:spcAft>
                <a:spcPct val="0"/>
              </a:spcAft>
              <a:buNone/>
            </a:pPr>
            <a:fld id="{47DD6D03-960A-40A3-AB64-2905CD065372}" type="slidenum">
              <a:rPr lang="en-US" altLang="en-US" sz="1200">
                <a:solidFill>
                  <a:srgbClr val="898989"/>
                </a:solidFill>
                <a:cs typeface="Arial" panose="020B0604020202020204" pitchFamily="34" charset="0"/>
              </a:rPr>
              <a:pPr fontAlgn="base">
                <a:spcBef>
                  <a:spcPct val="0"/>
                </a:spcBef>
                <a:spcAft>
                  <a:spcPct val="0"/>
                </a:spcAft>
                <a:buNone/>
              </a:pPr>
              <a:t>70</a:t>
            </a:fld>
            <a:endParaRPr lang="en-US" altLang="en-US" sz="1200">
              <a:solidFill>
                <a:srgbClr val="898989"/>
              </a:solidFill>
              <a:cs typeface="Arial" panose="020B0604020202020204" pitchFamily="34" charset="0"/>
            </a:endParaRPr>
          </a:p>
        </p:txBody>
      </p:sp>
      <p:sp>
        <p:nvSpPr>
          <p:cNvPr id="1295362" name="Rectangle 2"/>
          <p:cNvSpPr>
            <a:spLocks noGrp="1" noChangeArrowheads="1"/>
          </p:cNvSpPr>
          <p:nvPr>
            <p:ph type="title"/>
          </p:nvPr>
        </p:nvSpPr>
        <p:spPr/>
        <p:txBody>
          <a:bodyPr rtlCol="0">
            <a:normAutofit/>
          </a:bodyPr>
          <a:lstStyle/>
          <a:p>
            <a:pPr eaLnBrk="1" fontAlgn="auto" hangingPunct="1">
              <a:spcAft>
                <a:spcPts val="0"/>
              </a:spcAft>
              <a:defRPr/>
            </a:pPr>
            <a:r>
              <a:rPr lang="de-DE" sz="4000" dirty="0"/>
              <a:t>	‘splintered’ (‘disembodied’) services a</a:t>
            </a:r>
          </a:p>
        </p:txBody>
      </p:sp>
      <p:sp>
        <p:nvSpPr>
          <p:cNvPr id="13316" name="Rectangle 3"/>
          <p:cNvSpPr>
            <a:spLocks noGrp="1" noChangeArrowheads="1"/>
          </p:cNvSpPr>
          <p:nvPr>
            <p:ph type="body" idx="1"/>
          </p:nvPr>
        </p:nvSpPr>
        <p:spPr>
          <a:xfrm>
            <a:off x="2326105" y="1652338"/>
            <a:ext cx="8382000" cy="3992563"/>
          </a:xfrm>
        </p:spPr>
        <p:txBody>
          <a:bodyPr/>
          <a:lstStyle/>
          <a:p>
            <a:pPr marL="1150938" lvl="1" eaLnBrk="1" hangingPunct="1"/>
            <a:r>
              <a:rPr lang="en-US" dirty="0"/>
              <a:t>CDs</a:t>
            </a:r>
          </a:p>
          <a:p>
            <a:pPr marL="1150938" lvl="1" eaLnBrk="1" hangingPunct="1"/>
            <a:r>
              <a:rPr lang="en-US" dirty="0"/>
              <a:t>books, newspapers</a:t>
            </a:r>
          </a:p>
          <a:p>
            <a:pPr marL="1150938" lvl="1" eaLnBrk="1" hangingPunct="1"/>
            <a:r>
              <a:rPr lang="en-US" dirty="0"/>
              <a:t>painting</a:t>
            </a:r>
          </a:p>
          <a:p>
            <a:pPr marL="1150938" lvl="1" eaLnBrk="1" hangingPunct="1"/>
            <a:r>
              <a:rPr lang="en-US" dirty="0"/>
              <a:t>advertising</a:t>
            </a:r>
          </a:p>
          <a:p>
            <a:pPr marL="1150938" lvl="1" eaLnBrk="1" hangingPunct="1"/>
            <a:r>
              <a:rPr lang="en-US" dirty="0"/>
              <a:t>television, telephone</a:t>
            </a:r>
          </a:p>
          <a:p>
            <a:pPr marL="1150938" lvl="1" eaLnBrk="1" hangingPunct="1"/>
            <a:r>
              <a:rPr lang="en-US" dirty="0"/>
              <a:t>software on the net</a:t>
            </a:r>
          </a:p>
          <a:p>
            <a:pPr eaLnBrk="1" hangingPunct="1">
              <a:buFont typeface="Arial" panose="020B0604020202020204" pitchFamily="34" charset="0"/>
              <a:buNone/>
            </a:pPr>
            <a:r>
              <a:rPr lang="de-DE" altLang="en-US" dirty="0"/>
              <a:t>	are classified as services even though their production and consumption do not coincide</a:t>
            </a:r>
          </a:p>
        </p:txBody>
      </p:sp>
    </p:spTree>
    <p:extLst>
      <p:ext uri="{BB962C8B-B14F-4D97-AF65-F5344CB8AC3E}">
        <p14:creationId xmlns:p14="http://schemas.microsoft.com/office/powerpoint/2010/main" val="215542646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Number Placeholder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fontAlgn="base">
              <a:spcBef>
                <a:spcPct val="0"/>
              </a:spcBef>
              <a:spcAft>
                <a:spcPct val="0"/>
              </a:spcAft>
              <a:buNone/>
            </a:pPr>
            <a:fld id="{3CCC60DB-1197-40A2-B85F-F279EBA0E182}" type="slidenum">
              <a:rPr lang="en-US" altLang="en-US" sz="1200">
                <a:solidFill>
                  <a:srgbClr val="898989"/>
                </a:solidFill>
                <a:cs typeface="Arial" panose="020B0604020202020204" pitchFamily="34" charset="0"/>
              </a:rPr>
              <a:pPr fontAlgn="base">
                <a:spcBef>
                  <a:spcPct val="0"/>
                </a:spcBef>
                <a:spcAft>
                  <a:spcPct val="0"/>
                </a:spcAft>
                <a:buNone/>
              </a:pPr>
              <a:t>71</a:t>
            </a:fld>
            <a:endParaRPr lang="en-US" altLang="en-US" sz="1200">
              <a:solidFill>
                <a:srgbClr val="898989"/>
              </a:solidFill>
              <a:cs typeface="Arial" panose="020B0604020202020204" pitchFamily="34" charset="0"/>
            </a:endParaRPr>
          </a:p>
        </p:txBody>
      </p:sp>
      <p:sp>
        <p:nvSpPr>
          <p:cNvPr id="16387" name="Rectangle 2"/>
          <p:cNvSpPr>
            <a:spLocks noGrp="1" noChangeArrowheads="1"/>
          </p:cNvSpPr>
          <p:nvPr>
            <p:ph type="title"/>
          </p:nvPr>
        </p:nvSpPr>
        <p:spPr/>
        <p:txBody>
          <a:bodyPr/>
          <a:lstStyle/>
          <a:p>
            <a:pPr eaLnBrk="1" hangingPunct="1"/>
            <a:r>
              <a:rPr lang="en-US" altLang="en-US"/>
              <a:t>Two Kinds of Commodities</a:t>
            </a:r>
            <a:endParaRPr lang="de-DE" altLang="en-US"/>
          </a:p>
        </p:txBody>
      </p:sp>
      <p:sp>
        <p:nvSpPr>
          <p:cNvPr id="10244" name="Rectangle 3"/>
          <p:cNvSpPr>
            <a:spLocks noGrp="1" noChangeArrowheads="1"/>
          </p:cNvSpPr>
          <p:nvPr>
            <p:ph type="body" idx="1"/>
          </p:nvPr>
        </p:nvSpPr>
        <p:spPr>
          <a:xfrm>
            <a:off x="2057400" y="1752601"/>
            <a:ext cx="8229600" cy="3992563"/>
          </a:xfrm>
        </p:spPr>
        <p:txBody>
          <a:bodyPr/>
          <a:lstStyle/>
          <a:p>
            <a:pPr eaLnBrk="1" hangingPunct="1">
              <a:buFont typeface="Arial" charset="0"/>
              <a:buNone/>
              <a:defRPr/>
            </a:pPr>
            <a:r>
              <a:rPr lang="de-DE" altLang="en-US" sz="3600" dirty="0"/>
              <a:t>	consumable (bananas) </a:t>
            </a:r>
          </a:p>
          <a:p>
            <a:pPr eaLnBrk="1" hangingPunct="1">
              <a:buFont typeface="Arial" charset="0"/>
              <a:buNone/>
              <a:defRPr/>
            </a:pPr>
            <a:r>
              <a:rPr lang="de-DE" altLang="en-US" sz="3600" dirty="0"/>
              <a:t>	non-consumables (roads, telephone lines) </a:t>
            </a:r>
          </a:p>
          <a:p>
            <a:pPr eaLnBrk="1" hangingPunct="1">
              <a:buFont typeface="Arial" charset="0"/>
              <a:buNone/>
              <a:defRPr/>
            </a:pPr>
            <a:endParaRPr lang="de-DE" altLang="en-US" sz="3600" dirty="0"/>
          </a:p>
          <a:p>
            <a:pPr eaLnBrk="1" hangingPunct="1">
              <a:buFont typeface="Arial" charset="0"/>
              <a:buNone/>
              <a:defRPr/>
            </a:pPr>
            <a:r>
              <a:rPr lang="de-DE" altLang="en-US" sz="3600" dirty="0"/>
              <a:t>	The latter </a:t>
            </a:r>
            <a:r>
              <a:rPr lang="de-DE" altLang="en-US" sz="3600" i="1" dirty="0"/>
              <a:t>afford</a:t>
            </a:r>
            <a:r>
              <a:rPr lang="de-DE" altLang="en-US" sz="3600" dirty="0"/>
              <a:t> services</a:t>
            </a:r>
            <a:endParaRPr lang="de-DE" altLang="en-US" sz="3600" b="1" dirty="0">
              <a:solidFill>
                <a:srgbClr val="FF3300"/>
              </a:solidFill>
            </a:endParaRPr>
          </a:p>
          <a:p>
            <a:pPr eaLnBrk="1" hangingPunct="1">
              <a:buFont typeface="Arial" charset="0"/>
              <a:buNone/>
              <a:defRPr/>
            </a:pPr>
            <a:r>
              <a:rPr lang="de-DE" altLang="en-US" sz="3600" b="1" dirty="0">
                <a:solidFill>
                  <a:srgbClr val="FF3300"/>
                </a:solidFill>
              </a:rPr>
              <a:t>		</a:t>
            </a:r>
            <a:r>
              <a:rPr lang="de-DE" altLang="en-US" sz="3600" dirty="0"/>
              <a:t>as an ocean affords swimming</a:t>
            </a:r>
            <a:endParaRPr lang="de-DE" altLang="en-US" sz="3600" b="1" dirty="0"/>
          </a:p>
          <a:p>
            <a:pPr marL="0" indent="0" eaLnBrk="1" hangingPunct="1">
              <a:buNone/>
              <a:defRPr/>
            </a:pPr>
            <a:endParaRPr lang="de-DE" altLang="en-US" sz="3600" dirty="0"/>
          </a:p>
          <a:p>
            <a:pPr marL="0" indent="0" eaLnBrk="1" hangingPunct="1">
              <a:buNone/>
              <a:defRPr/>
            </a:pPr>
            <a:endParaRPr lang="de-DE" altLang="en-US" sz="3600" dirty="0"/>
          </a:p>
        </p:txBody>
      </p:sp>
    </p:spTree>
    <p:extLst>
      <p:ext uri="{BB962C8B-B14F-4D97-AF65-F5344CB8AC3E}">
        <p14:creationId xmlns:p14="http://schemas.microsoft.com/office/powerpoint/2010/main" val="118199714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Slide Number Placeholder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fontAlgn="base">
              <a:spcBef>
                <a:spcPct val="0"/>
              </a:spcBef>
              <a:spcAft>
                <a:spcPct val="0"/>
              </a:spcAft>
              <a:buNone/>
            </a:pPr>
            <a:fld id="{9AC75F8D-5BE7-48E4-BF58-D35F30E49717}" type="slidenum">
              <a:rPr lang="en-US" altLang="en-US" sz="1200">
                <a:solidFill>
                  <a:srgbClr val="898989"/>
                </a:solidFill>
                <a:cs typeface="Arial" panose="020B0604020202020204" pitchFamily="34" charset="0"/>
              </a:rPr>
              <a:pPr fontAlgn="base">
                <a:spcBef>
                  <a:spcPct val="0"/>
                </a:spcBef>
                <a:spcAft>
                  <a:spcPct val="0"/>
                </a:spcAft>
                <a:buNone/>
              </a:pPr>
              <a:t>72</a:t>
            </a:fld>
            <a:endParaRPr lang="en-US" altLang="en-US" sz="1200">
              <a:solidFill>
                <a:srgbClr val="898989"/>
              </a:solidFill>
              <a:cs typeface="Arial" panose="020B0604020202020204" pitchFamily="34" charset="0"/>
            </a:endParaRPr>
          </a:p>
        </p:txBody>
      </p:sp>
      <p:sp>
        <p:nvSpPr>
          <p:cNvPr id="18435" name="Rectangle 2"/>
          <p:cNvSpPr>
            <a:spLocks noGrp="1" noChangeArrowheads="1"/>
          </p:cNvSpPr>
          <p:nvPr>
            <p:ph type="title"/>
          </p:nvPr>
        </p:nvSpPr>
        <p:spPr/>
        <p:txBody>
          <a:bodyPr/>
          <a:lstStyle/>
          <a:p>
            <a:pPr eaLnBrk="1" hangingPunct="1"/>
            <a:r>
              <a:rPr lang="de-DE" altLang="en-US" sz="4000"/>
              <a:t>Are telecommunications </a:t>
            </a:r>
            <a:r>
              <a:rPr lang="de-DE" altLang="en-US" sz="4000" i="1"/>
              <a:t>commodities</a:t>
            </a:r>
            <a:r>
              <a:rPr lang="de-DE" altLang="en-US" sz="4000"/>
              <a:t>?</a:t>
            </a:r>
            <a:endParaRPr lang="en-US" altLang="en-US" sz="4000"/>
          </a:p>
        </p:txBody>
      </p:sp>
      <p:sp>
        <p:nvSpPr>
          <p:cNvPr id="18436" name="Rectangle 3"/>
          <p:cNvSpPr>
            <a:spLocks noGrp="1" noChangeArrowheads="1"/>
          </p:cNvSpPr>
          <p:nvPr>
            <p:ph type="body" idx="1"/>
          </p:nvPr>
        </p:nvSpPr>
        <p:spPr/>
        <p:txBody>
          <a:bodyPr/>
          <a:lstStyle/>
          <a:p>
            <a:pPr eaLnBrk="1" hangingPunct="1">
              <a:lnSpc>
                <a:spcPct val="90000"/>
              </a:lnSpc>
            </a:pPr>
            <a:r>
              <a:rPr lang="de-DE" altLang="en-US"/>
              <a:t>Do we rent the telephone system for 5 seconds? </a:t>
            </a:r>
          </a:p>
          <a:p>
            <a:pPr eaLnBrk="1" hangingPunct="1">
              <a:lnSpc>
                <a:spcPct val="90000"/>
              </a:lnSpc>
            </a:pPr>
            <a:r>
              <a:rPr lang="de-DE" altLang="en-US"/>
              <a:t>Do we rent </a:t>
            </a:r>
            <a:r>
              <a:rPr lang="de-DE" altLang="en-US" i="1"/>
              <a:t>services</a:t>
            </a:r>
            <a:r>
              <a:rPr lang="de-DE" altLang="en-US"/>
              <a:t> (like buying a hairdresser’s services for 5 minutes)?</a:t>
            </a:r>
          </a:p>
          <a:p>
            <a:pPr eaLnBrk="1" hangingPunct="1">
              <a:lnSpc>
                <a:spcPct val="90000"/>
              </a:lnSpc>
            </a:pPr>
            <a:r>
              <a:rPr lang="de-DE" altLang="en-US"/>
              <a:t>Are telecommunications like water or electricity? = Commodities which come down pipes</a:t>
            </a:r>
          </a:p>
        </p:txBody>
      </p:sp>
    </p:spTree>
    <p:extLst>
      <p:ext uri="{BB962C8B-B14F-4D97-AF65-F5344CB8AC3E}">
        <p14:creationId xmlns:p14="http://schemas.microsoft.com/office/powerpoint/2010/main" val="150513268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Number Placeholder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fontAlgn="base">
              <a:spcBef>
                <a:spcPct val="0"/>
              </a:spcBef>
              <a:spcAft>
                <a:spcPct val="0"/>
              </a:spcAft>
              <a:buNone/>
            </a:pPr>
            <a:fld id="{41C7DAAF-CA37-4729-B719-F3CEB9C89CF7}" type="slidenum">
              <a:rPr lang="en-US" altLang="en-US" sz="1200">
                <a:solidFill>
                  <a:srgbClr val="898989"/>
                </a:solidFill>
                <a:cs typeface="Arial" panose="020B0604020202020204" pitchFamily="34" charset="0"/>
              </a:rPr>
              <a:pPr fontAlgn="base">
                <a:spcBef>
                  <a:spcPct val="0"/>
                </a:spcBef>
                <a:spcAft>
                  <a:spcPct val="0"/>
                </a:spcAft>
                <a:buNone/>
              </a:pPr>
              <a:t>73</a:t>
            </a:fld>
            <a:endParaRPr lang="en-US" altLang="en-US" sz="1200">
              <a:solidFill>
                <a:srgbClr val="898989"/>
              </a:solidFill>
              <a:cs typeface="Arial" panose="020B0604020202020204" pitchFamily="34" charset="0"/>
            </a:endParaRPr>
          </a:p>
        </p:txBody>
      </p:sp>
      <p:sp>
        <p:nvSpPr>
          <p:cNvPr id="19459" name="Rectangle 2"/>
          <p:cNvSpPr>
            <a:spLocks noGrp="1" noChangeArrowheads="1"/>
          </p:cNvSpPr>
          <p:nvPr>
            <p:ph type="title"/>
          </p:nvPr>
        </p:nvSpPr>
        <p:spPr/>
        <p:txBody>
          <a:bodyPr/>
          <a:lstStyle/>
          <a:p>
            <a:pPr eaLnBrk="1" hangingPunct="1"/>
            <a:r>
              <a:rPr lang="de-DE" altLang="en-US" sz="4000"/>
              <a:t>Television and telecommunications</a:t>
            </a:r>
          </a:p>
        </p:txBody>
      </p:sp>
      <p:sp>
        <p:nvSpPr>
          <p:cNvPr id="19460" name="Rectangle 3"/>
          <p:cNvSpPr>
            <a:spLocks noGrp="1" noChangeArrowheads="1"/>
          </p:cNvSpPr>
          <p:nvPr>
            <p:ph type="body" idx="1"/>
          </p:nvPr>
        </p:nvSpPr>
        <p:spPr>
          <a:xfrm>
            <a:off x="1981200" y="1371601"/>
            <a:ext cx="8229600" cy="3992563"/>
          </a:xfrm>
        </p:spPr>
        <p:txBody>
          <a:bodyPr/>
          <a:lstStyle/>
          <a:p>
            <a:pPr eaLnBrk="1" hangingPunct="1">
              <a:buFont typeface="Arial" panose="020B0604020202020204" pitchFamily="34" charset="0"/>
              <a:buNone/>
            </a:pPr>
            <a:r>
              <a:rPr lang="de-DE" altLang="en-US" dirty="0"/>
              <a:t>				</a:t>
            </a:r>
          </a:p>
          <a:p>
            <a:pPr eaLnBrk="1" hangingPunct="1"/>
            <a:r>
              <a:rPr lang="de-DE" altLang="en-US" dirty="0"/>
              <a:t>are similar ontologically: each has two components: the network and the utilization of the network</a:t>
            </a:r>
          </a:p>
          <a:p>
            <a:pPr eaLnBrk="1" hangingPunct="1">
              <a:buFont typeface="Arial" panose="020B0604020202020204" pitchFamily="34" charset="0"/>
              <a:buNone/>
            </a:pPr>
            <a:r>
              <a:rPr lang="de-DE" altLang="en-US" dirty="0"/>
              <a:t>	= continuants plus occurrents</a:t>
            </a:r>
          </a:p>
        </p:txBody>
      </p:sp>
    </p:spTree>
    <p:extLst>
      <p:ext uri="{BB962C8B-B14F-4D97-AF65-F5344CB8AC3E}">
        <p14:creationId xmlns:p14="http://schemas.microsoft.com/office/powerpoint/2010/main" val="235819412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482" name="Slide Number Placeholder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fontAlgn="base">
              <a:spcBef>
                <a:spcPct val="0"/>
              </a:spcBef>
              <a:spcAft>
                <a:spcPct val="0"/>
              </a:spcAft>
              <a:buNone/>
            </a:pPr>
            <a:fld id="{A8781376-716F-4FC5-8F12-7539C7649A40}" type="slidenum">
              <a:rPr lang="en-US" altLang="en-US" sz="1200">
                <a:solidFill>
                  <a:srgbClr val="898989"/>
                </a:solidFill>
                <a:cs typeface="Arial" panose="020B0604020202020204" pitchFamily="34" charset="0"/>
              </a:rPr>
              <a:pPr fontAlgn="base">
                <a:spcBef>
                  <a:spcPct val="0"/>
                </a:spcBef>
                <a:spcAft>
                  <a:spcPct val="0"/>
                </a:spcAft>
                <a:buNone/>
              </a:pPr>
              <a:t>74</a:t>
            </a:fld>
            <a:endParaRPr lang="en-US" altLang="en-US" sz="1200">
              <a:solidFill>
                <a:srgbClr val="898989"/>
              </a:solidFill>
              <a:cs typeface="Arial" panose="020B0604020202020204" pitchFamily="34" charset="0"/>
            </a:endParaRPr>
          </a:p>
        </p:txBody>
      </p:sp>
      <p:sp>
        <p:nvSpPr>
          <p:cNvPr id="1299458" name="Rectangle 2"/>
          <p:cNvSpPr>
            <a:spLocks noGrp="1" noChangeArrowheads="1"/>
          </p:cNvSpPr>
          <p:nvPr>
            <p:ph type="title"/>
          </p:nvPr>
        </p:nvSpPr>
        <p:spPr>
          <a:xfrm>
            <a:off x="1981200" y="304800"/>
            <a:ext cx="8229600" cy="1143000"/>
          </a:xfrm>
        </p:spPr>
        <p:txBody>
          <a:bodyPr rtlCol="0">
            <a:normAutofit fontScale="90000"/>
          </a:bodyPr>
          <a:lstStyle/>
          <a:p>
            <a:pPr eaLnBrk="1" fontAlgn="auto" hangingPunct="1">
              <a:spcAft>
                <a:spcPts val="0"/>
              </a:spcAft>
              <a:defRPr/>
            </a:pPr>
            <a:r>
              <a:rPr lang="de-DE" sz="4000" dirty="0"/>
              <a:t>From the consumer’s perspective however</a:t>
            </a:r>
          </a:p>
        </p:txBody>
      </p:sp>
      <p:sp>
        <p:nvSpPr>
          <p:cNvPr id="20484" name="Rectangle 3"/>
          <p:cNvSpPr>
            <a:spLocks noGrp="1" noChangeArrowheads="1"/>
          </p:cNvSpPr>
          <p:nvPr>
            <p:ph type="body" idx="1"/>
          </p:nvPr>
        </p:nvSpPr>
        <p:spPr>
          <a:xfrm>
            <a:off x="1981200" y="1828800"/>
            <a:ext cx="8229600" cy="4419600"/>
          </a:xfrm>
        </p:spPr>
        <p:txBody>
          <a:bodyPr/>
          <a:lstStyle/>
          <a:p>
            <a:pPr eaLnBrk="1" hangingPunct="1">
              <a:lnSpc>
                <a:spcPct val="80000"/>
              </a:lnSpc>
            </a:pPr>
            <a:r>
              <a:rPr lang="de-DE" altLang="en-US"/>
              <a:t>Television is a service industry:</a:t>
            </a:r>
          </a:p>
          <a:p>
            <a:pPr eaLnBrk="1" hangingPunct="1">
              <a:lnSpc>
                <a:spcPct val="80000"/>
              </a:lnSpc>
            </a:pPr>
            <a:r>
              <a:rPr lang="de-DE" altLang="en-US"/>
              <a:t>We watch television in order to enjoy the services of the actors. </a:t>
            </a:r>
          </a:p>
          <a:p>
            <a:pPr eaLnBrk="1" hangingPunct="1">
              <a:lnSpc>
                <a:spcPct val="80000"/>
              </a:lnSpc>
            </a:pPr>
            <a:r>
              <a:rPr lang="de-DE" altLang="en-US"/>
              <a:t>The network and delivery mechanism are secondary.</a:t>
            </a:r>
          </a:p>
          <a:p>
            <a:pPr eaLnBrk="1" hangingPunct="1">
              <a:lnSpc>
                <a:spcPct val="80000"/>
              </a:lnSpc>
            </a:pPr>
            <a:r>
              <a:rPr lang="en-US" altLang="en-US"/>
              <a:t>Not so for telephone ‘service’: </a:t>
            </a:r>
            <a:r>
              <a:rPr lang="de-DE" altLang="en-US"/>
              <a:t>telecommunications is an industry </a:t>
            </a:r>
            <a:r>
              <a:rPr lang="de-DE" altLang="en-US">
                <a:solidFill>
                  <a:srgbClr val="FF3300"/>
                </a:solidFill>
              </a:rPr>
              <a:t>analogous to car rental</a:t>
            </a:r>
            <a:r>
              <a:rPr lang="de-DE" altLang="en-US"/>
              <a:t>.</a:t>
            </a:r>
          </a:p>
          <a:p>
            <a:pPr eaLnBrk="1" hangingPunct="1">
              <a:lnSpc>
                <a:spcPct val="80000"/>
              </a:lnSpc>
            </a:pPr>
            <a:r>
              <a:rPr lang="de-DE" altLang="en-US"/>
              <a:t>We want to use the actual physical mechanical network object.</a:t>
            </a:r>
          </a:p>
        </p:txBody>
      </p:sp>
    </p:spTree>
    <p:extLst>
      <p:ext uri="{BB962C8B-B14F-4D97-AF65-F5344CB8AC3E}">
        <p14:creationId xmlns:p14="http://schemas.microsoft.com/office/powerpoint/2010/main" val="372134834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Is car rental a service or a commodity?</a:t>
            </a:r>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58265202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Slide Number Placeholder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fontAlgn="base">
              <a:spcBef>
                <a:spcPct val="0"/>
              </a:spcBef>
              <a:spcAft>
                <a:spcPct val="0"/>
              </a:spcAft>
              <a:buNone/>
            </a:pPr>
            <a:fld id="{B20FB534-6AD6-4983-8729-775744627A59}" type="slidenum">
              <a:rPr lang="en-US" altLang="en-US" sz="1200">
                <a:solidFill>
                  <a:srgbClr val="898989"/>
                </a:solidFill>
                <a:cs typeface="Arial" panose="020B0604020202020204" pitchFamily="34" charset="0"/>
              </a:rPr>
              <a:pPr fontAlgn="base">
                <a:spcBef>
                  <a:spcPct val="0"/>
                </a:spcBef>
                <a:spcAft>
                  <a:spcPct val="0"/>
                </a:spcAft>
                <a:buNone/>
              </a:pPr>
              <a:t>76</a:t>
            </a:fld>
            <a:endParaRPr lang="en-US" altLang="en-US" sz="1200">
              <a:solidFill>
                <a:srgbClr val="898989"/>
              </a:solidFill>
              <a:cs typeface="Arial" panose="020B0604020202020204" pitchFamily="34" charset="0"/>
            </a:endParaRPr>
          </a:p>
        </p:txBody>
      </p:sp>
      <p:sp>
        <p:nvSpPr>
          <p:cNvPr id="21507" name="Rectangle 2"/>
          <p:cNvSpPr>
            <a:spLocks noGrp="1" noChangeArrowheads="1"/>
          </p:cNvSpPr>
          <p:nvPr>
            <p:ph type="title"/>
          </p:nvPr>
        </p:nvSpPr>
        <p:spPr/>
        <p:txBody>
          <a:bodyPr/>
          <a:lstStyle/>
          <a:p>
            <a:pPr eaLnBrk="1" hangingPunct="1"/>
            <a:br>
              <a:rPr lang="de-DE" altLang="en-US" dirty="0"/>
            </a:br>
            <a:r>
              <a:rPr lang="de-DE" altLang="en-US" dirty="0"/>
              <a:t>Car rental is like home rental</a:t>
            </a:r>
          </a:p>
        </p:txBody>
      </p:sp>
      <p:sp>
        <p:nvSpPr>
          <p:cNvPr id="21508" name="Rectangle 3"/>
          <p:cNvSpPr>
            <a:spLocks noGrp="1" noChangeArrowheads="1"/>
          </p:cNvSpPr>
          <p:nvPr>
            <p:ph type="body" idx="1"/>
          </p:nvPr>
        </p:nvSpPr>
        <p:spPr/>
        <p:txBody>
          <a:bodyPr/>
          <a:lstStyle/>
          <a:p>
            <a:pPr eaLnBrk="1" hangingPunct="1"/>
            <a:endParaRPr lang="de-DE" altLang="en-US" sz="3600" dirty="0"/>
          </a:p>
          <a:p>
            <a:pPr eaLnBrk="1" hangingPunct="1"/>
            <a:r>
              <a:rPr lang="de-DE" altLang="en-US" sz="3600" dirty="0"/>
              <a:t>it is the purchase </a:t>
            </a:r>
            <a:r>
              <a:rPr lang="de-DE" altLang="en-US" sz="3600" i="1" dirty="0"/>
              <a:t>of an object </a:t>
            </a:r>
            <a:r>
              <a:rPr lang="de-DE" altLang="en-US" sz="3600" dirty="0"/>
              <a:t>(a commodity) for a certain time.</a:t>
            </a:r>
          </a:p>
          <a:p>
            <a:pPr eaLnBrk="1" hangingPunct="1"/>
            <a:endParaRPr lang="de-DE" altLang="en-US" sz="3600" dirty="0"/>
          </a:p>
        </p:txBody>
      </p:sp>
    </p:spTree>
    <p:extLst>
      <p:ext uri="{BB962C8B-B14F-4D97-AF65-F5344CB8AC3E}">
        <p14:creationId xmlns:p14="http://schemas.microsoft.com/office/powerpoint/2010/main" val="52423002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Number Placeholder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8568C3F1-9C11-4833-A6FF-7CEAE1C77F34}" type="slidenum">
              <a:rPr lang="en-US" altLang="en-US" sz="1200">
                <a:solidFill>
                  <a:srgbClr val="898989"/>
                </a:solidFill>
              </a:rPr>
              <a:pPr>
                <a:spcBef>
                  <a:spcPct val="0"/>
                </a:spcBef>
                <a:buFontTx/>
                <a:buNone/>
              </a:pPr>
              <a:t>77</a:t>
            </a:fld>
            <a:endParaRPr lang="en-US" altLang="en-US" sz="1200">
              <a:solidFill>
                <a:srgbClr val="898989"/>
              </a:solidFill>
            </a:endParaRPr>
          </a:p>
        </p:txBody>
      </p:sp>
      <p:sp>
        <p:nvSpPr>
          <p:cNvPr id="25603" name="Rectangle 2"/>
          <p:cNvSpPr>
            <a:spLocks noGrp="1" noChangeArrowheads="1"/>
          </p:cNvSpPr>
          <p:nvPr>
            <p:ph type="title"/>
          </p:nvPr>
        </p:nvSpPr>
        <p:spPr/>
        <p:txBody>
          <a:bodyPr/>
          <a:lstStyle/>
          <a:p>
            <a:pPr eaLnBrk="1" hangingPunct="1"/>
            <a:r>
              <a:rPr lang="de-DE" altLang="en-US" sz="4000"/>
              <a:t>For services</a:t>
            </a:r>
          </a:p>
        </p:txBody>
      </p:sp>
      <p:sp>
        <p:nvSpPr>
          <p:cNvPr id="25604" name="Rectangle 3"/>
          <p:cNvSpPr>
            <a:spLocks noGrp="1" noChangeArrowheads="1"/>
          </p:cNvSpPr>
          <p:nvPr>
            <p:ph type="body" idx="1"/>
          </p:nvPr>
        </p:nvSpPr>
        <p:spPr/>
        <p:txBody>
          <a:bodyPr/>
          <a:lstStyle/>
          <a:p>
            <a:pPr eaLnBrk="1" hangingPunct="1">
              <a:buFont typeface="Arial" panose="020B0604020202020204" pitchFamily="34" charset="0"/>
              <a:buNone/>
            </a:pPr>
            <a:r>
              <a:rPr lang="de-DE" altLang="en-US"/>
              <a:t>	production and consumption coincide both spatially and temporally</a:t>
            </a:r>
          </a:p>
          <a:p>
            <a:pPr eaLnBrk="1" hangingPunct="1">
              <a:buFont typeface="Arial" panose="020B0604020202020204" pitchFamily="34" charset="0"/>
              <a:buNone/>
            </a:pPr>
            <a:r>
              <a:rPr lang="de-DE" altLang="en-US"/>
              <a:t>Therefore </a:t>
            </a:r>
          </a:p>
          <a:p>
            <a:pPr eaLnBrk="1" hangingPunct="1">
              <a:buFont typeface="Arial" panose="020B0604020202020204" pitchFamily="34" charset="0"/>
              <a:buNone/>
            </a:pPr>
            <a:r>
              <a:rPr lang="de-DE" altLang="en-US"/>
              <a:t> –services are characterized by the fact that </a:t>
            </a:r>
            <a:r>
              <a:rPr lang="de-DE" altLang="en-US" b="1"/>
              <a:t>renting is impossible</a:t>
            </a:r>
            <a:r>
              <a:rPr lang="de-DE" altLang="en-US"/>
              <a:t>. </a:t>
            </a:r>
          </a:p>
          <a:p>
            <a:pPr eaLnBrk="1" hangingPunct="1">
              <a:buFont typeface="Arial" panose="020B0604020202020204" pitchFamily="34" charset="0"/>
              <a:buNone/>
            </a:pPr>
            <a:r>
              <a:rPr lang="de-DE" altLang="en-US"/>
              <a:t>	Services can only be </a:t>
            </a:r>
            <a:r>
              <a:rPr lang="de-DE" altLang="en-US" b="1"/>
              <a:t>purchased</a:t>
            </a:r>
            <a:r>
              <a:rPr lang="de-DE" altLang="en-US"/>
              <a:t>. </a:t>
            </a:r>
          </a:p>
        </p:txBody>
      </p:sp>
    </p:spTree>
    <p:extLst>
      <p:ext uri="{BB962C8B-B14F-4D97-AF65-F5344CB8AC3E}">
        <p14:creationId xmlns:p14="http://schemas.microsoft.com/office/powerpoint/2010/main" val="79702670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Number Placeholder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fontAlgn="base">
              <a:spcBef>
                <a:spcPct val="0"/>
              </a:spcBef>
              <a:spcAft>
                <a:spcPct val="0"/>
              </a:spcAft>
              <a:buNone/>
            </a:pPr>
            <a:fld id="{7D2E8C34-8E47-4F3D-81CD-552C333D8DAA}" type="slidenum">
              <a:rPr lang="en-US" altLang="en-US" sz="1200">
                <a:solidFill>
                  <a:srgbClr val="898989"/>
                </a:solidFill>
                <a:cs typeface="Arial" panose="020B0604020202020204" pitchFamily="34" charset="0"/>
              </a:rPr>
              <a:pPr fontAlgn="base">
                <a:spcBef>
                  <a:spcPct val="0"/>
                </a:spcBef>
                <a:spcAft>
                  <a:spcPct val="0"/>
                </a:spcAft>
                <a:buNone/>
              </a:pPr>
              <a:t>78</a:t>
            </a:fld>
            <a:endParaRPr lang="en-US" altLang="en-US" sz="1200">
              <a:solidFill>
                <a:srgbClr val="898989"/>
              </a:solidFill>
              <a:cs typeface="Arial" panose="020B0604020202020204" pitchFamily="34" charset="0"/>
            </a:endParaRPr>
          </a:p>
        </p:txBody>
      </p:sp>
      <p:sp>
        <p:nvSpPr>
          <p:cNvPr id="22531" name="Rectangle 2"/>
          <p:cNvSpPr>
            <a:spLocks noGrp="1" noChangeArrowheads="1"/>
          </p:cNvSpPr>
          <p:nvPr>
            <p:ph type="title"/>
          </p:nvPr>
        </p:nvSpPr>
        <p:spPr/>
        <p:txBody>
          <a:bodyPr/>
          <a:lstStyle/>
          <a:p>
            <a:pPr eaLnBrk="1" hangingPunct="1"/>
            <a:r>
              <a:rPr lang="de-DE" altLang="en-US" dirty="0"/>
              <a:t>Is your telephone provider providing a service or a commodity</a:t>
            </a:r>
          </a:p>
        </p:txBody>
      </p:sp>
      <p:sp>
        <p:nvSpPr>
          <p:cNvPr id="22532" name="Rectangle 3"/>
          <p:cNvSpPr>
            <a:spLocks noGrp="1" noChangeArrowheads="1"/>
          </p:cNvSpPr>
          <p:nvPr>
            <p:ph type="body" idx="1"/>
          </p:nvPr>
        </p:nvSpPr>
        <p:spPr>
          <a:xfrm>
            <a:off x="609600" y="2252133"/>
            <a:ext cx="10972800" cy="3874031"/>
          </a:xfrm>
        </p:spPr>
        <p:txBody>
          <a:bodyPr/>
          <a:lstStyle/>
          <a:p>
            <a:pPr eaLnBrk="1" hangingPunct="1">
              <a:lnSpc>
                <a:spcPct val="90000"/>
              </a:lnSpc>
            </a:pPr>
            <a:r>
              <a:rPr lang="de-DE" altLang="en-US" sz="3600" dirty="0"/>
              <a:t>The telecommunication </a:t>
            </a:r>
            <a:r>
              <a:rPr lang="de-DE" altLang="en-US" sz="3600" i="1" dirty="0"/>
              <a:t>system</a:t>
            </a:r>
            <a:r>
              <a:rPr lang="de-DE" altLang="en-US" sz="3600" dirty="0"/>
              <a:t>, like the phone</a:t>
            </a:r>
            <a:r>
              <a:rPr lang="de-DE" altLang="en-US" sz="3600" i="1" dirty="0"/>
              <a:t> </a:t>
            </a:r>
            <a:r>
              <a:rPr lang="de-DE" altLang="en-US" sz="3600" dirty="0"/>
              <a:t>itself, is a commodity, which we rent in just the same way that we rent a free-standing public telephone in an airport</a:t>
            </a:r>
          </a:p>
          <a:p>
            <a:pPr eaLnBrk="1" hangingPunct="1">
              <a:lnSpc>
                <a:spcPct val="90000"/>
              </a:lnSpc>
            </a:pPr>
            <a:r>
              <a:rPr lang="de-DE" altLang="en-US" sz="3600" dirty="0"/>
              <a:t>You still pay for your telephone connection when no one is using the line</a:t>
            </a:r>
          </a:p>
          <a:p>
            <a:pPr eaLnBrk="1" hangingPunct="1">
              <a:lnSpc>
                <a:spcPct val="90000"/>
              </a:lnSpc>
            </a:pPr>
            <a:endParaRPr lang="de-DE" altLang="en-US" sz="3600" dirty="0"/>
          </a:p>
          <a:p>
            <a:pPr eaLnBrk="1" hangingPunct="1">
              <a:lnSpc>
                <a:spcPct val="90000"/>
              </a:lnSpc>
            </a:pPr>
            <a:endParaRPr lang="de-DE" altLang="en-US" sz="3600" dirty="0"/>
          </a:p>
        </p:txBody>
      </p:sp>
    </p:spTree>
    <p:extLst>
      <p:ext uri="{BB962C8B-B14F-4D97-AF65-F5344CB8AC3E}">
        <p14:creationId xmlns:p14="http://schemas.microsoft.com/office/powerpoint/2010/main" val="43399385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Slide Number Placeholder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fontAlgn="base">
              <a:spcBef>
                <a:spcPct val="0"/>
              </a:spcBef>
              <a:spcAft>
                <a:spcPct val="0"/>
              </a:spcAft>
              <a:buNone/>
            </a:pPr>
            <a:fld id="{18C3CC00-A547-4BAE-99E6-F3AF4BCF7419}" type="slidenum">
              <a:rPr lang="en-US" altLang="en-US" sz="1200">
                <a:solidFill>
                  <a:srgbClr val="898989"/>
                </a:solidFill>
                <a:cs typeface="Arial" panose="020B0604020202020204" pitchFamily="34" charset="0"/>
              </a:rPr>
              <a:pPr fontAlgn="base">
                <a:spcBef>
                  <a:spcPct val="0"/>
                </a:spcBef>
                <a:spcAft>
                  <a:spcPct val="0"/>
                </a:spcAft>
                <a:buNone/>
              </a:pPr>
              <a:t>79</a:t>
            </a:fld>
            <a:endParaRPr lang="en-US" altLang="en-US" sz="1200">
              <a:solidFill>
                <a:srgbClr val="898989"/>
              </a:solidFill>
              <a:cs typeface="Arial" panose="020B0604020202020204" pitchFamily="34" charset="0"/>
            </a:endParaRPr>
          </a:p>
        </p:txBody>
      </p:sp>
      <p:sp>
        <p:nvSpPr>
          <p:cNvPr id="30723" name="Rectangle 2"/>
          <p:cNvSpPr>
            <a:spLocks noGrp="1" noChangeArrowheads="1"/>
          </p:cNvSpPr>
          <p:nvPr>
            <p:ph type="title"/>
          </p:nvPr>
        </p:nvSpPr>
        <p:spPr/>
        <p:txBody>
          <a:bodyPr/>
          <a:lstStyle/>
          <a:p>
            <a:pPr eaLnBrk="1" hangingPunct="1"/>
            <a:r>
              <a:rPr lang="en-US" altLang="en-US"/>
              <a:t>Telephones</a:t>
            </a:r>
            <a:endParaRPr lang="de-DE" altLang="en-US"/>
          </a:p>
        </p:txBody>
      </p:sp>
      <p:sp>
        <p:nvSpPr>
          <p:cNvPr id="30724" name="Rectangle 3"/>
          <p:cNvSpPr>
            <a:spLocks noGrp="1" noChangeArrowheads="1"/>
          </p:cNvSpPr>
          <p:nvPr>
            <p:ph type="body" idx="1"/>
          </p:nvPr>
        </p:nvSpPr>
        <p:spPr>
          <a:xfrm>
            <a:off x="1778000" y="1371601"/>
            <a:ext cx="8509000" cy="4449763"/>
          </a:xfrm>
        </p:spPr>
        <p:txBody>
          <a:bodyPr/>
          <a:lstStyle/>
          <a:p>
            <a:pPr eaLnBrk="1" hangingPunct="1">
              <a:lnSpc>
                <a:spcPct val="90000"/>
              </a:lnSpc>
            </a:pPr>
            <a:endParaRPr lang="de-DE" altLang="en-US" sz="3600" dirty="0"/>
          </a:p>
          <a:p>
            <a:pPr eaLnBrk="1" hangingPunct="1">
              <a:lnSpc>
                <a:spcPct val="90000"/>
              </a:lnSpc>
            </a:pPr>
            <a:r>
              <a:rPr lang="de-DE" altLang="en-US" sz="3600" dirty="0"/>
              <a:t>are physical goods. They have traditionally been regarded as services because they afford usage (they have the dispositional property of providing services). </a:t>
            </a:r>
          </a:p>
          <a:p>
            <a:pPr eaLnBrk="1" hangingPunct="1">
              <a:lnSpc>
                <a:spcPct val="90000"/>
              </a:lnSpc>
            </a:pPr>
            <a:r>
              <a:rPr lang="de-DE" altLang="en-US" sz="3600" dirty="0"/>
              <a:t>The traditional categorization is erroneous, because this dispositional property applies no less to cars, pianos, rice.</a:t>
            </a:r>
          </a:p>
        </p:txBody>
      </p:sp>
    </p:spTree>
    <p:extLst>
      <p:ext uri="{BB962C8B-B14F-4D97-AF65-F5344CB8AC3E}">
        <p14:creationId xmlns:p14="http://schemas.microsoft.com/office/powerpoint/2010/main" val="11063049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University at Buffalo</a:t>
            </a:r>
          </a:p>
        </p:txBody>
      </p:sp>
      <p:sp>
        <p:nvSpPr>
          <p:cNvPr id="4" name="Slide Number Placeholder 3"/>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41619B91-3B00-4AC3-B86D-152179105FC4}" type="slidenum">
              <a:rPr kumimoji="0" lang="en-US"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8</a:t>
            </a:fld>
            <a:endParaRPr kumimoji="0" lang="en-US"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Arial" panose="020B0604020202020204" pitchFamily="34" charset="0"/>
            </a:endParaRPr>
          </a:p>
        </p:txBody>
      </p:sp>
      <p:pic>
        <p:nvPicPr>
          <p:cNvPr id="86018" name="Picture 2" descr="http://fm.cnbc.com/applications/cnbc.com/resources/img/editorial/2012/08/14/48665176-Buffalo-Niagara-Falls-NY-Cities-with-Most-Affordable-Homes.jp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981200" y="1249427"/>
            <a:ext cx="7820026" cy="5213350"/>
          </a:xfrm>
          <a:prstGeom prst="rect">
            <a:avLst/>
          </a:prstGeom>
          <a:noFill/>
          <a:extLst>
            <a:ext uri="{909E8E84-426E-40DD-AFC4-6F175D3DCCD1}">
              <a14:hiddenFill xmlns:a14="http://schemas.microsoft.com/office/drawing/2010/main">
                <a:solidFill>
                  <a:srgbClr val="FFFFFF"/>
                </a:solidFill>
              </a14:hiddenFill>
            </a:ext>
          </a:extLst>
        </p:spPr>
      </p:pic>
      <p:sp>
        <p:nvSpPr>
          <p:cNvPr id="5" name="Bent-Up Arrow 4"/>
          <p:cNvSpPr/>
          <p:nvPr/>
        </p:nvSpPr>
        <p:spPr>
          <a:xfrm rot="10800000">
            <a:off x="2971800" y="762000"/>
            <a:ext cx="762000" cy="838200"/>
          </a:xfrm>
          <a:prstGeom prst="bentUp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298828176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a:xfrm>
            <a:off x="1524000" y="381000"/>
            <a:ext cx="9144000" cy="685800"/>
          </a:xfrm>
        </p:spPr>
        <p:txBody>
          <a:bodyPr anchor="t"/>
          <a:lstStyle/>
          <a:p>
            <a:pPr eaLnBrk="1" hangingPunct="1"/>
            <a:r>
              <a:rPr lang="en-US" altLang="en-US"/>
              <a:t>Basic Formal Ontology</a:t>
            </a:r>
          </a:p>
        </p:txBody>
      </p:sp>
      <p:sp>
        <p:nvSpPr>
          <p:cNvPr id="64515" name="Rectangle 3"/>
          <p:cNvSpPr>
            <a:spLocks noChangeArrowheads="1"/>
          </p:cNvSpPr>
          <p:nvPr/>
        </p:nvSpPr>
        <p:spPr bwMode="auto">
          <a:xfrm>
            <a:off x="2930525" y="1600200"/>
            <a:ext cx="2743200" cy="1295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Tahoma" pitchFamily="34" charset="0"/>
                <a:ea typeface="+mn-ea"/>
                <a:cs typeface="Times New Roman" pitchFamily="18" charset="0"/>
              </a:rPr>
              <a:t>Continuant</a:t>
            </a:r>
          </a:p>
        </p:txBody>
      </p:sp>
      <p:sp>
        <p:nvSpPr>
          <p:cNvPr id="64516" name="Rectangle 4"/>
          <p:cNvSpPr>
            <a:spLocks noChangeArrowheads="1"/>
          </p:cNvSpPr>
          <p:nvPr/>
        </p:nvSpPr>
        <p:spPr bwMode="auto">
          <a:xfrm>
            <a:off x="7086600" y="1606550"/>
            <a:ext cx="2692400" cy="189865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Tahoma" pitchFamily="34" charset="0"/>
                <a:ea typeface="+mn-ea"/>
                <a:cs typeface="Times New Roman" pitchFamily="18" charset="0"/>
              </a:rPr>
              <a:t>Occurrent</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Tahoma" pitchFamily="34" charset="0"/>
                <a:ea typeface="+mn-ea"/>
                <a:cs typeface="Times New Roman" pitchFamily="18" charset="0"/>
              </a:rPr>
              <a:t>(Process, Event)</a:t>
            </a:r>
          </a:p>
        </p:txBody>
      </p:sp>
      <p:sp>
        <p:nvSpPr>
          <p:cNvPr id="64517" name="Rectangle 5"/>
          <p:cNvSpPr>
            <a:spLocks noChangeArrowheads="1"/>
          </p:cNvSpPr>
          <p:nvPr/>
        </p:nvSpPr>
        <p:spPr bwMode="auto">
          <a:xfrm>
            <a:off x="1863725" y="3429000"/>
            <a:ext cx="2133600" cy="9906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400" b="0" i="0" u="none" strike="noStrike" kern="1200" cap="none" spc="0" normalizeH="0" baseline="0" noProof="0" dirty="0">
                <a:ln>
                  <a:noFill/>
                </a:ln>
                <a:solidFill>
                  <a:srgbClr val="000000"/>
                </a:solidFill>
                <a:effectLst/>
                <a:uLnTx/>
                <a:uFillTx/>
                <a:latin typeface="Tahoma" pitchFamily="34" charset="0"/>
                <a:ea typeface="+mn-ea"/>
                <a:cs typeface="Times New Roman" pitchFamily="18" charset="0"/>
              </a:rPr>
              <a:t>Independent</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400" b="0" i="0" u="none" strike="noStrike" kern="1200" cap="none" spc="0" normalizeH="0" baseline="0" noProof="0" dirty="0">
                <a:ln>
                  <a:noFill/>
                </a:ln>
                <a:solidFill>
                  <a:srgbClr val="000000"/>
                </a:solidFill>
                <a:effectLst/>
                <a:uLnTx/>
                <a:uFillTx/>
                <a:latin typeface="Tahoma" pitchFamily="34" charset="0"/>
                <a:ea typeface="+mn-ea"/>
                <a:cs typeface="Times New Roman" pitchFamily="18" charset="0"/>
              </a:rPr>
              <a:t>Continuant</a:t>
            </a:r>
          </a:p>
        </p:txBody>
      </p:sp>
      <p:sp>
        <p:nvSpPr>
          <p:cNvPr id="64518" name="Rectangle 6"/>
          <p:cNvSpPr>
            <a:spLocks noChangeArrowheads="1"/>
          </p:cNvSpPr>
          <p:nvPr/>
        </p:nvSpPr>
        <p:spPr bwMode="auto">
          <a:xfrm>
            <a:off x="4419600" y="3429000"/>
            <a:ext cx="1752600" cy="9906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Tahoma" pitchFamily="34" charset="0"/>
                <a:ea typeface="+mn-ea"/>
                <a:cs typeface="Times New Roman" pitchFamily="18" charset="0"/>
              </a:rPr>
              <a:t>Dependent</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Tahoma" pitchFamily="34" charset="0"/>
                <a:ea typeface="+mn-ea"/>
                <a:cs typeface="Times New Roman" pitchFamily="18" charset="0"/>
              </a:rPr>
              <a:t>Continuant</a:t>
            </a:r>
          </a:p>
        </p:txBody>
      </p:sp>
      <p:cxnSp>
        <p:nvCxnSpPr>
          <p:cNvPr id="64519" name="AutoShape 7"/>
          <p:cNvCxnSpPr>
            <a:cxnSpLocks noChangeShapeType="1"/>
            <a:stCxn id="64515" idx="2"/>
            <a:endCxn id="64517" idx="0"/>
          </p:cNvCxnSpPr>
          <p:nvPr/>
        </p:nvCxnSpPr>
        <p:spPr bwMode="auto">
          <a:xfrm flipH="1">
            <a:off x="2930525" y="2895600"/>
            <a:ext cx="1371600" cy="53340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64520" name="AutoShape 8"/>
          <p:cNvCxnSpPr>
            <a:cxnSpLocks noChangeShapeType="1"/>
            <a:stCxn id="64515" idx="2"/>
            <a:endCxn id="64518" idx="0"/>
          </p:cNvCxnSpPr>
          <p:nvPr/>
        </p:nvCxnSpPr>
        <p:spPr bwMode="auto">
          <a:xfrm rot="16200000" flipH="1">
            <a:off x="4532313" y="2665413"/>
            <a:ext cx="533400" cy="993775"/>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11" name="Rectangle 10"/>
          <p:cNvSpPr/>
          <p:nvPr/>
        </p:nvSpPr>
        <p:spPr>
          <a:xfrm>
            <a:off x="2971800" y="5715001"/>
            <a:ext cx="6750050" cy="646113"/>
          </a:xfrm>
          <a:prstGeom prst="rect">
            <a:avLst/>
          </a:prstGeom>
          <a:solidFill>
            <a:schemeClr val="accent3"/>
          </a:solidFill>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3600" b="0" i="0" u="none" strike="noStrike" kern="1200" cap="none" spc="0" normalizeH="0" baseline="0" noProof="0" dirty="0">
                <a:ln>
                  <a:noFill/>
                </a:ln>
                <a:solidFill>
                  <a:srgbClr val="000000"/>
                </a:solidFill>
                <a:effectLst/>
                <a:uLnTx/>
                <a:uFillTx/>
                <a:latin typeface="Arial"/>
                <a:ea typeface="+mn-ea"/>
                <a:cs typeface="+mn-cs"/>
              </a:rPr>
              <a:t>https://github.com/BFO-ontology</a:t>
            </a:r>
          </a:p>
        </p:txBody>
      </p:sp>
      <p:sp>
        <p:nvSpPr>
          <p:cNvPr id="64522" name="Slide Number Placeholder 1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6068D49B-97EB-415E-9C43-5CB7C818C3EA}" type="slidenum">
              <a:rPr kumimoji="0" lang="en-US" altLang="en-US" sz="14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80</a:t>
            </a:fld>
            <a:endParaRPr kumimoji="0" lang="en-US" altLang="en-US" sz="14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1736099478"/>
      </p:ext>
    </p:extLst>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7" name="Rectangle 3"/>
          <p:cNvSpPr>
            <a:spLocks noChangeArrowheads="1"/>
          </p:cNvSpPr>
          <p:nvPr/>
        </p:nvSpPr>
        <p:spPr bwMode="auto">
          <a:xfrm>
            <a:off x="2438400" y="1600200"/>
            <a:ext cx="2743200" cy="1295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Tahoma" pitchFamily="34" charset="0"/>
                <a:ea typeface="MS PGothic" pitchFamily="34" charset="-128"/>
                <a:cs typeface="Times New Roman" pitchFamily="18" charset="0"/>
              </a:rPr>
              <a:t>Continuant</a:t>
            </a:r>
          </a:p>
        </p:txBody>
      </p:sp>
      <p:sp>
        <p:nvSpPr>
          <p:cNvPr id="72708" name="Rectangle 4"/>
          <p:cNvSpPr>
            <a:spLocks noChangeArrowheads="1"/>
          </p:cNvSpPr>
          <p:nvPr/>
        </p:nvSpPr>
        <p:spPr bwMode="auto">
          <a:xfrm>
            <a:off x="6985000" y="1606550"/>
            <a:ext cx="2692400" cy="273685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Tahoma" pitchFamily="34" charset="0"/>
                <a:ea typeface="MS PGothic" pitchFamily="34" charset="-128"/>
                <a:cs typeface="Times New Roman" pitchFamily="18" charset="0"/>
              </a:rPr>
              <a:t>Occurrent</a:t>
            </a:r>
          </a:p>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Tahoma" pitchFamily="34" charset="0"/>
              <a:ea typeface="MS PGothic" pitchFamily="34" charset="-128"/>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Tahoma" pitchFamily="34" charset="0"/>
              <a:ea typeface="MS PGothic" pitchFamily="34" charset="-128"/>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Tahoma" pitchFamily="34" charset="0"/>
              <a:ea typeface="MS PGothic" pitchFamily="34" charset="-128"/>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Tahoma" pitchFamily="34" charset="0"/>
                <a:ea typeface="MS PGothic" pitchFamily="34" charset="-128"/>
                <a:cs typeface="Times New Roman" pitchFamily="18" charset="0"/>
              </a:rPr>
              <a:t>process, event</a:t>
            </a:r>
          </a:p>
        </p:txBody>
      </p:sp>
      <p:sp>
        <p:nvSpPr>
          <p:cNvPr id="72709" name="Rectangle 5"/>
          <p:cNvSpPr>
            <a:spLocks noChangeArrowheads="1"/>
          </p:cNvSpPr>
          <p:nvPr/>
        </p:nvSpPr>
        <p:spPr bwMode="auto">
          <a:xfrm>
            <a:off x="1828800" y="3429000"/>
            <a:ext cx="1905000" cy="21336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Tahoma" pitchFamily="34" charset="0"/>
                <a:ea typeface="MS PGothic" pitchFamily="34" charset="-128"/>
                <a:cs typeface="Times New Roman" pitchFamily="18" charset="0"/>
              </a:rPr>
              <a:t>Independent</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Tahoma" pitchFamily="34" charset="0"/>
                <a:ea typeface="MS PGothic" pitchFamily="34" charset="-128"/>
                <a:cs typeface="Times New Roman" pitchFamily="18" charset="0"/>
              </a:rPr>
              <a:t>Continuant</a:t>
            </a:r>
          </a:p>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Tahoma" pitchFamily="34" charset="0"/>
              <a:ea typeface="MS PGothic" pitchFamily="34" charset="-128"/>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Tahoma" pitchFamily="34" charset="0"/>
                <a:ea typeface="MS PGothic" pitchFamily="34" charset="-128"/>
                <a:cs typeface="Times New Roman" pitchFamily="18" charset="0"/>
              </a:rPr>
              <a:t>thing</a:t>
            </a:r>
          </a:p>
        </p:txBody>
      </p:sp>
      <p:sp>
        <p:nvSpPr>
          <p:cNvPr id="72710" name="Rectangle 6"/>
          <p:cNvSpPr>
            <a:spLocks noChangeArrowheads="1"/>
          </p:cNvSpPr>
          <p:nvPr/>
        </p:nvSpPr>
        <p:spPr bwMode="auto">
          <a:xfrm>
            <a:off x="3962400" y="3429000"/>
            <a:ext cx="1752600" cy="21336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Tahoma" pitchFamily="34" charset="0"/>
                <a:ea typeface="MS PGothic" pitchFamily="34" charset="-128"/>
                <a:cs typeface="Times New Roman" pitchFamily="18" charset="0"/>
              </a:rPr>
              <a:t>Dependent</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Tahoma" pitchFamily="34" charset="0"/>
                <a:ea typeface="MS PGothic" pitchFamily="34" charset="-128"/>
                <a:cs typeface="Times New Roman" pitchFamily="18" charset="0"/>
              </a:rPr>
              <a:t>Continuant</a:t>
            </a:r>
          </a:p>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Tahoma" pitchFamily="34" charset="0"/>
              <a:ea typeface="MS PGothic" pitchFamily="34" charset="-128"/>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Tahoma" pitchFamily="34" charset="0"/>
                <a:ea typeface="MS PGothic" pitchFamily="34" charset="-128"/>
                <a:cs typeface="Times New Roman" pitchFamily="18" charset="0"/>
              </a:rPr>
              <a:t>quality</a:t>
            </a:r>
          </a:p>
        </p:txBody>
      </p:sp>
      <p:cxnSp>
        <p:nvCxnSpPr>
          <p:cNvPr id="72711" name="AutoShape 7"/>
          <p:cNvCxnSpPr>
            <a:cxnSpLocks noChangeShapeType="1"/>
            <a:stCxn id="72707" idx="2"/>
            <a:endCxn id="72709" idx="0"/>
          </p:cNvCxnSpPr>
          <p:nvPr/>
        </p:nvCxnSpPr>
        <p:spPr bwMode="auto">
          <a:xfrm rot="5400000">
            <a:off x="3028950" y="2647950"/>
            <a:ext cx="533400" cy="102870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2712" name="AutoShape 8"/>
          <p:cNvCxnSpPr>
            <a:cxnSpLocks noChangeShapeType="1"/>
            <a:stCxn id="72707" idx="2"/>
            <a:endCxn id="72710" idx="0"/>
          </p:cNvCxnSpPr>
          <p:nvPr/>
        </p:nvCxnSpPr>
        <p:spPr bwMode="auto">
          <a:xfrm rot="16200000" flipH="1">
            <a:off x="4057650" y="2647950"/>
            <a:ext cx="533400" cy="102870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72713" name="Line 9"/>
          <p:cNvSpPr>
            <a:spLocks noChangeShapeType="1"/>
          </p:cNvSpPr>
          <p:nvPr/>
        </p:nvSpPr>
        <p:spPr bwMode="auto">
          <a:xfrm>
            <a:off x="1524000" y="5943600"/>
            <a:ext cx="93726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72714" name="Text Box 10"/>
          <p:cNvSpPr txBox="1">
            <a:spLocks noChangeArrowheads="1"/>
          </p:cNvSpPr>
          <p:nvPr/>
        </p:nvSpPr>
        <p:spPr bwMode="auto">
          <a:xfrm>
            <a:off x="1600200" y="5562601"/>
            <a:ext cx="9296400" cy="10233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55000"/>
              </a:lnSpc>
              <a:spcBef>
                <a:spcPct val="50000"/>
              </a:spcBef>
              <a:spcAft>
                <a:spcPct val="0"/>
              </a:spcAft>
              <a:buClr>
                <a:srgbClr val="000000"/>
              </a:buClr>
              <a:buSzPct val="100000"/>
              <a:buFontTx/>
              <a:buNone/>
              <a:tabLst/>
              <a:defRPr/>
            </a:pPr>
            <a:r>
              <a:rPr kumimoji="0" lang="en-US" sz="11000" b="0" i="0" u="none" strike="noStrike" kern="1200" cap="none" spc="0" normalizeH="0" baseline="0" noProof="0">
                <a:ln>
                  <a:noFill/>
                </a:ln>
                <a:solidFill>
                  <a:srgbClr val="000000"/>
                </a:solidFill>
                <a:effectLst/>
                <a:uLnTx/>
                <a:uFillTx/>
                <a:latin typeface="Times New Roman" pitchFamily="18" charset="0"/>
                <a:ea typeface="Lucida Sans Unicode" pitchFamily="34" charset="0"/>
                <a:cs typeface="Lucida Sans Unicode" pitchFamily="34" charset="0"/>
              </a:rPr>
              <a:t> ....  .....    .......</a:t>
            </a:r>
          </a:p>
        </p:txBody>
      </p:sp>
      <p:sp>
        <p:nvSpPr>
          <p:cNvPr id="72715" name="TextBox 11"/>
          <p:cNvSpPr txBox="1">
            <a:spLocks noChangeArrowheads="1"/>
          </p:cNvSpPr>
          <p:nvPr/>
        </p:nvSpPr>
        <p:spPr bwMode="auto">
          <a:xfrm>
            <a:off x="6858000" y="4800600"/>
            <a:ext cx="3054041"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3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quality depends</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3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on bearer</a:t>
            </a: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3" name="Curved Up Arrow 12"/>
          <p:cNvSpPr/>
          <p:nvPr/>
        </p:nvSpPr>
        <p:spPr>
          <a:xfrm rot="10800000">
            <a:off x="2819400" y="4495800"/>
            <a:ext cx="1981200" cy="457200"/>
          </a:xfrm>
          <a:prstGeom prst="curvedUp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 name="Title 1"/>
          <p:cNvSpPr>
            <a:spLocks noGrp="1"/>
          </p:cNvSpPr>
          <p:nvPr>
            <p:ph type="title"/>
          </p:nvPr>
        </p:nvSpPr>
        <p:spPr/>
        <p:txBody>
          <a:bodyPr/>
          <a:lstStyle/>
          <a:p>
            <a:endParaRPr lang="en-US"/>
          </a:p>
        </p:txBody>
      </p:sp>
    </p:spTree>
    <p:extLst>
      <p:ext uri="{BB962C8B-B14F-4D97-AF65-F5344CB8AC3E}">
        <p14:creationId xmlns:p14="http://schemas.microsoft.com/office/powerpoint/2010/main" val="280164908"/>
      </p:ext>
    </p:extLst>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3731" name="Rectangle 3"/>
          <p:cNvSpPr>
            <a:spLocks noChangeArrowheads="1"/>
          </p:cNvSpPr>
          <p:nvPr/>
        </p:nvSpPr>
        <p:spPr bwMode="auto">
          <a:xfrm>
            <a:off x="2438400" y="1600200"/>
            <a:ext cx="2743200" cy="1295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Tahoma" pitchFamily="34" charset="0"/>
                <a:ea typeface="MS PGothic" pitchFamily="34" charset="-128"/>
                <a:cs typeface="Times New Roman" pitchFamily="18" charset="0"/>
              </a:rPr>
              <a:t>Continuant</a:t>
            </a:r>
          </a:p>
        </p:txBody>
      </p:sp>
      <p:sp>
        <p:nvSpPr>
          <p:cNvPr id="73732" name="Rectangle 4"/>
          <p:cNvSpPr>
            <a:spLocks noChangeArrowheads="1"/>
          </p:cNvSpPr>
          <p:nvPr/>
        </p:nvSpPr>
        <p:spPr bwMode="auto">
          <a:xfrm>
            <a:off x="6985000" y="1606550"/>
            <a:ext cx="2692400" cy="273685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Tahoma" pitchFamily="34" charset="0"/>
                <a:ea typeface="MS PGothic" pitchFamily="34" charset="-128"/>
                <a:cs typeface="Times New Roman" pitchFamily="18" charset="0"/>
              </a:rPr>
              <a:t>Occurrent</a:t>
            </a:r>
          </a:p>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Tahoma" pitchFamily="34" charset="0"/>
              <a:ea typeface="MS PGothic" pitchFamily="34" charset="-128"/>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Tahoma" pitchFamily="34" charset="0"/>
              <a:ea typeface="MS PGothic" pitchFamily="34" charset="-128"/>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Tahoma" pitchFamily="34" charset="0"/>
              <a:ea typeface="MS PGothic" pitchFamily="34" charset="-128"/>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Tahoma" pitchFamily="34" charset="0"/>
                <a:ea typeface="MS PGothic" pitchFamily="34" charset="-128"/>
                <a:cs typeface="Times New Roman" pitchFamily="18" charset="0"/>
              </a:rPr>
              <a:t>process, event</a:t>
            </a:r>
          </a:p>
        </p:txBody>
      </p:sp>
      <p:sp>
        <p:nvSpPr>
          <p:cNvPr id="73733" name="Rectangle 5"/>
          <p:cNvSpPr>
            <a:spLocks noChangeArrowheads="1"/>
          </p:cNvSpPr>
          <p:nvPr/>
        </p:nvSpPr>
        <p:spPr bwMode="auto">
          <a:xfrm>
            <a:off x="1828800" y="3429000"/>
            <a:ext cx="1905000" cy="21336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Tahoma" pitchFamily="34" charset="0"/>
                <a:ea typeface="MS PGothic" pitchFamily="34" charset="-128"/>
                <a:cs typeface="Times New Roman" pitchFamily="18" charset="0"/>
              </a:rPr>
              <a:t>Independent</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Tahoma" pitchFamily="34" charset="0"/>
                <a:ea typeface="MS PGothic" pitchFamily="34" charset="-128"/>
                <a:cs typeface="Times New Roman" pitchFamily="18" charset="0"/>
              </a:rPr>
              <a:t>Continuant</a:t>
            </a:r>
          </a:p>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Tahoma" pitchFamily="34" charset="0"/>
              <a:ea typeface="MS PGothic" pitchFamily="34" charset="-128"/>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Tahoma" pitchFamily="34" charset="0"/>
                <a:ea typeface="MS PGothic" pitchFamily="34" charset="-128"/>
                <a:cs typeface="Times New Roman" pitchFamily="18" charset="0"/>
              </a:rPr>
              <a:t>thing</a:t>
            </a:r>
          </a:p>
        </p:txBody>
      </p:sp>
      <p:sp>
        <p:nvSpPr>
          <p:cNvPr id="73734" name="Rectangle 6"/>
          <p:cNvSpPr>
            <a:spLocks noChangeArrowheads="1"/>
          </p:cNvSpPr>
          <p:nvPr/>
        </p:nvSpPr>
        <p:spPr bwMode="auto">
          <a:xfrm>
            <a:off x="3962400" y="3429000"/>
            <a:ext cx="1752600" cy="21336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Tahoma" pitchFamily="34" charset="0"/>
                <a:ea typeface="MS PGothic" pitchFamily="34" charset="-128"/>
                <a:cs typeface="Times New Roman" pitchFamily="18" charset="0"/>
              </a:rPr>
              <a:t>Dependent</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Tahoma" pitchFamily="34" charset="0"/>
                <a:ea typeface="MS PGothic" pitchFamily="34" charset="-128"/>
                <a:cs typeface="Times New Roman" pitchFamily="18" charset="0"/>
              </a:rPr>
              <a:t>Continuant</a:t>
            </a:r>
          </a:p>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Tahoma" pitchFamily="34" charset="0"/>
              <a:ea typeface="MS PGothic" pitchFamily="34" charset="-128"/>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Tahoma" pitchFamily="34" charset="0"/>
                <a:ea typeface="MS PGothic" pitchFamily="34" charset="-128"/>
                <a:cs typeface="Times New Roman" pitchFamily="18" charset="0"/>
              </a:rPr>
              <a:t>quality, …</a:t>
            </a:r>
          </a:p>
        </p:txBody>
      </p:sp>
      <p:cxnSp>
        <p:nvCxnSpPr>
          <p:cNvPr id="73735" name="AutoShape 7"/>
          <p:cNvCxnSpPr>
            <a:cxnSpLocks noChangeShapeType="1"/>
            <a:stCxn id="73731" idx="2"/>
            <a:endCxn id="73733" idx="0"/>
          </p:cNvCxnSpPr>
          <p:nvPr/>
        </p:nvCxnSpPr>
        <p:spPr bwMode="auto">
          <a:xfrm rot="5400000">
            <a:off x="3028950" y="2647950"/>
            <a:ext cx="533400" cy="102870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3736" name="AutoShape 8"/>
          <p:cNvCxnSpPr>
            <a:cxnSpLocks noChangeShapeType="1"/>
            <a:stCxn id="73731" idx="2"/>
            <a:endCxn id="73734" idx="0"/>
          </p:cNvCxnSpPr>
          <p:nvPr/>
        </p:nvCxnSpPr>
        <p:spPr bwMode="auto">
          <a:xfrm rot="16200000" flipH="1">
            <a:off x="4057650" y="2647950"/>
            <a:ext cx="533400" cy="102870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73737" name="Line 9"/>
          <p:cNvSpPr>
            <a:spLocks noChangeShapeType="1"/>
          </p:cNvSpPr>
          <p:nvPr/>
        </p:nvSpPr>
        <p:spPr bwMode="auto">
          <a:xfrm>
            <a:off x="1524000" y="5943600"/>
            <a:ext cx="93726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73738" name="Text Box 10"/>
          <p:cNvSpPr txBox="1">
            <a:spLocks noChangeArrowheads="1"/>
          </p:cNvSpPr>
          <p:nvPr/>
        </p:nvSpPr>
        <p:spPr bwMode="auto">
          <a:xfrm>
            <a:off x="1600200" y="5562601"/>
            <a:ext cx="9296400" cy="10233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55000"/>
              </a:lnSpc>
              <a:spcBef>
                <a:spcPct val="50000"/>
              </a:spcBef>
              <a:spcAft>
                <a:spcPct val="0"/>
              </a:spcAft>
              <a:buClr>
                <a:srgbClr val="000000"/>
              </a:buClr>
              <a:buSzPct val="100000"/>
              <a:buFontTx/>
              <a:buNone/>
              <a:tabLst/>
              <a:defRPr/>
            </a:pPr>
            <a:r>
              <a:rPr kumimoji="0" lang="en-US" sz="11000" b="0" i="0" u="none" strike="noStrike" kern="1200" cap="none" spc="0" normalizeH="0" baseline="0" noProof="0">
                <a:ln>
                  <a:noFill/>
                </a:ln>
                <a:solidFill>
                  <a:srgbClr val="000000"/>
                </a:solidFill>
                <a:effectLst/>
                <a:uLnTx/>
                <a:uFillTx/>
                <a:latin typeface="Times New Roman" pitchFamily="18" charset="0"/>
                <a:ea typeface="Lucida Sans Unicode" pitchFamily="34" charset="0"/>
                <a:cs typeface="Lucida Sans Unicode" pitchFamily="34" charset="0"/>
              </a:rPr>
              <a:t> ....  .....    .......</a:t>
            </a:r>
          </a:p>
        </p:txBody>
      </p:sp>
      <p:sp>
        <p:nvSpPr>
          <p:cNvPr id="12" name="Curved Up Arrow 11"/>
          <p:cNvSpPr/>
          <p:nvPr/>
        </p:nvSpPr>
        <p:spPr>
          <a:xfrm rot="10800000">
            <a:off x="2819400" y="2819400"/>
            <a:ext cx="5638800" cy="762000"/>
          </a:xfrm>
          <a:prstGeom prst="curvedUp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73740" name="TextBox 12"/>
          <p:cNvSpPr txBox="1">
            <a:spLocks noChangeArrowheads="1"/>
          </p:cNvSpPr>
          <p:nvPr/>
        </p:nvSpPr>
        <p:spPr bwMode="auto">
          <a:xfrm>
            <a:off x="6858000" y="4800600"/>
            <a:ext cx="2871299"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3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event depends</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3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on participant</a:t>
            </a: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2" name="Title 1"/>
          <p:cNvSpPr>
            <a:spLocks noGrp="1"/>
          </p:cNvSpPr>
          <p:nvPr>
            <p:ph type="title"/>
          </p:nvPr>
        </p:nvSpPr>
        <p:spPr/>
        <p:txBody>
          <a:bodyPr/>
          <a:lstStyle/>
          <a:p>
            <a:endParaRPr lang="en-US"/>
          </a:p>
        </p:txBody>
      </p:sp>
    </p:spTree>
    <p:extLst>
      <p:ext uri="{BB962C8B-B14F-4D97-AF65-F5344CB8AC3E}">
        <p14:creationId xmlns:p14="http://schemas.microsoft.com/office/powerpoint/2010/main" val="4173571423"/>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4754" name="Rectangle 2"/>
          <p:cNvSpPr>
            <a:spLocks noGrp="1" noChangeArrowheads="1"/>
          </p:cNvSpPr>
          <p:nvPr>
            <p:ph type="title"/>
          </p:nvPr>
        </p:nvSpPr>
        <p:spPr bwMode="auto">
          <a:xfrm>
            <a:off x="1981200" y="381000"/>
            <a:ext cx="8229600" cy="838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US" sz="4000"/>
              <a:t>Occurrents depend on participants</a:t>
            </a:r>
          </a:p>
        </p:txBody>
      </p:sp>
      <p:sp>
        <p:nvSpPr>
          <p:cNvPr id="74755" name="Rectangle 3"/>
          <p:cNvSpPr>
            <a:spLocks noGrp="1" noChangeArrowheads="1"/>
          </p:cNvSpPr>
          <p:nvPr>
            <p:ph idx="1"/>
          </p:nvPr>
        </p:nvSpPr>
        <p:spPr bwMode="auto">
          <a:xfrm>
            <a:off x="2514600" y="1219201"/>
            <a:ext cx="7696200" cy="46783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US" b="1"/>
              <a:t>instances</a:t>
            </a:r>
          </a:p>
          <a:p>
            <a:pPr eaLnBrk="1" hangingPunct="1"/>
            <a:r>
              <a:rPr lang="en-US"/>
              <a:t>		15 May bombing</a:t>
            </a:r>
            <a:br>
              <a:rPr lang="en-US"/>
            </a:br>
            <a:r>
              <a:rPr lang="en-US"/>
              <a:t>	5 April insurgency attack</a:t>
            </a:r>
          </a:p>
          <a:p>
            <a:pPr eaLnBrk="1" hangingPunct="1"/>
            <a:endParaRPr lang="en-US" sz="400"/>
          </a:p>
          <a:p>
            <a:pPr eaLnBrk="1" hangingPunct="1"/>
            <a:r>
              <a:rPr lang="en-US" b="1"/>
              <a:t>occurrent types</a:t>
            </a:r>
          </a:p>
          <a:p>
            <a:pPr eaLnBrk="1" hangingPunct="1"/>
            <a:r>
              <a:rPr lang="en-US"/>
              <a:t>		bombing</a:t>
            </a:r>
          </a:p>
          <a:p>
            <a:pPr eaLnBrk="1" hangingPunct="1"/>
            <a:r>
              <a:rPr lang="en-US"/>
              <a:t>		attack</a:t>
            </a:r>
          </a:p>
          <a:p>
            <a:pPr eaLnBrk="1" hangingPunct="1"/>
            <a:endParaRPr lang="en-US" sz="400"/>
          </a:p>
          <a:p>
            <a:pPr eaLnBrk="1" hangingPunct="1"/>
            <a:r>
              <a:rPr lang="en-US" b="1"/>
              <a:t>participant types</a:t>
            </a:r>
          </a:p>
          <a:p>
            <a:pPr eaLnBrk="1" hangingPunct="1"/>
            <a:r>
              <a:rPr lang="en-US"/>
              <a:t>		explosive device</a:t>
            </a:r>
          </a:p>
          <a:p>
            <a:pPr eaLnBrk="1" hangingPunct="1"/>
            <a:r>
              <a:rPr lang="en-US"/>
              <a:t>		terrorist group</a:t>
            </a:r>
          </a:p>
        </p:txBody>
      </p:sp>
    </p:spTree>
    <p:extLst>
      <p:ext uri="{BB962C8B-B14F-4D97-AF65-F5344CB8AC3E}">
        <p14:creationId xmlns:p14="http://schemas.microsoft.com/office/powerpoint/2010/main" val="531358942"/>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Rectangle 2"/>
          <p:cNvSpPr>
            <a:spLocks noGrp="1" noChangeArrowheads="1"/>
          </p:cNvSpPr>
          <p:nvPr>
            <p:ph type="title"/>
          </p:nvPr>
        </p:nvSpPr>
        <p:spPr>
          <a:xfrm>
            <a:off x="1524000" y="457200"/>
            <a:ext cx="9144000" cy="685800"/>
          </a:xfrm>
        </p:spPr>
        <p:txBody>
          <a:bodyPr>
            <a:normAutofit fontScale="90000"/>
          </a:bodyPr>
          <a:lstStyle/>
          <a:p>
            <a:pPr eaLnBrk="1" hangingPunct="1">
              <a:defRPr/>
            </a:pPr>
            <a:r>
              <a:rPr lang="en-US" i="1" dirty="0" err="1"/>
              <a:t>specifically_depends_on</a:t>
            </a:r>
            <a:endParaRPr i="1" dirty="0"/>
          </a:p>
        </p:txBody>
      </p:sp>
      <p:sp>
        <p:nvSpPr>
          <p:cNvPr id="82947" name="Rectangle 3"/>
          <p:cNvSpPr>
            <a:spLocks noChangeArrowheads="1"/>
          </p:cNvSpPr>
          <p:nvPr/>
        </p:nvSpPr>
        <p:spPr bwMode="auto">
          <a:xfrm>
            <a:off x="2438400" y="1600200"/>
            <a:ext cx="2743200" cy="1295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Tahoma" pitchFamily="34" charset="0"/>
                <a:ea typeface="ＭＳ Ｐゴシック" pitchFamily="34" charset="-128"/>
                <a:cs typeface="Times New Roman" pitchFamily="18" charset="0"/>
              </a:rPr>
              <a:t>Continuant</a:t>
            </a:r>
          </a:p>
        </p:txBody>
      </p:sp>
      <p:sp>
        <p:nvSpPr>
          <p:cNvPr id="82948" name="Rectangle 4"/>
          <p:cNvSpPr>
            <a:spLocks noChangeArrowheads="1"/>
          </p:cNvSpPr>
          <p:nvPr/>
        </p:nvSpPr>
        <p:spPr bwMode="auto">
          <a:xfrm>
            <a:off x="6985000" y="1606550"/>
            <a:ext cx="2692400" cy="273685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Tahoma" pitchFamily="34" charset="0"/>
                <a:ea typeface="ＭＳ Ｐゴシック" pitchFamily="34" charset="-128"/>
                <a:cs typeface="Times New Roman" pitchFamily="18" charset="0"/>
              </a:rPr>
              <a:t>Occurrent</a:t>
            </a:r>
          </a:p>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ahoma" pitchFamily="34" charset="0"/>
              <a:ea typeface="ＭＳ Ｐゴシック" pitchFamily="34" charset="-128"/>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ahoma" pitchFamily="34" charset="0"/>
              <a:ea typeface="ＭＳ Ｐゴシック" pitchFamily="34" charset="-128"/>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ahoma" pitchFamily="34" charset="0"/>
              <a:ea typeface="ＭＳ Ｐゴシック" pitchFamily="34" charset="-128"/>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Tahoma" pitchFamily="34" charset="0"/>
                <a:ea typeface="ＭＳ Ｐゴシック" pitchFamily="34" charset="-128"/>
                <a:cs typeface="Times New Roman" pitchFamily="18" charset="0"/>
              </a:rPr>
              <a:t>process, event</a:t>
            </a:r>
          </a:p>
        </p:txBody>
      </p:sp>
      <p:sp>
        <p:nvSpPr>
          <p:cNvPr id="82949" name="Rectangle 5"/>
          <p:cNvSpPr>
            <a:spLocks noChangeArrowheads="1"/>
          </p:cNvSpPr>
          <p:nvPr/>
        </p:nvSpPr>
        <p:spPr bwMode="auto">
          <a:xfrm>
            <a:off x="1828800" y="3429000"/>
            <a:ext cx="1905000" cy="21336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Tahoma" pitchFamily="34" charset="0"/>
                <a:ea typeface="ＭＳ Ｐゴシック" pitchFamily="34" charset="-128"/>
                <a:cs typeface="Times New Roman" pitchFamily="18" charset="0"/>
              </a:rPr>
              <a:t>Independent</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Tahoma" pitchFamily="34" charset="0"/>
                <a:ea typeface="ＭＳ Ｐゴシック" pitchFamily="34" charset="-128"/>
                <a:cs typeface="Times New Roman" pitchFamily="18" charset="0"/>
              </a:rPr>
              <a:t>Continuant</a:t>
            </a:r>
          </a:p>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ahoma" pitchFamily="34" charset="0"/>
              <a:ea typeface="ＭＳ Ｐゴシック" pitchFamily="34" charset="-128"/>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Tahoma" pitchFamily="34" charset="0"/>
                <a:ea typeface="ＭＳ Ｐゴシック" pitchFamily="34" charset="-128"/>
                <a:cs typeface="Times New Roman" pitchFamily="18" charset="0"/>
              </a:rPr>
              <a:t>thing</a:t>
            </a:r>
          </a:p>
        </p:txBody>
      </p:sp>
      <p:sp>
        <p:nvSpPr>
          <p:cNvPr id="82950" name="Rectangle 6"/>
          <p:cNvSpPr>
            <a:spLocks noChangeArrowheads="1"/>
          </p:cNvSpPr>
          <p:nvPr/>
        </p:nvSpPr>
        <p:spPr bwMode="auto">
          <a:xfrm>
            <a:off x="3962400" y="3429000"/>
            <a:ext cx="1752600" cy="21336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Tahoma" pitchFamily="34" charset="0"/>
                <a:ea typeface="ＭＳ Ｐゴシック" pitchFamily="34" charset="-128"/>
                <a:cs typeface="Times New Roman" pitchFamily="18" charset="0"/>
              </a:rPr>
              <a:t>Dependent</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Tahoma" pitchFamily="34" charset="0"/>
                <a:ea typeface="ＭＳ Ｐゴシック" pitchFamily="34" charset="-128"/>
                <a:cs typeface="Times New Roman" pitchFamily="18" charset="0"/>
              </a:rPr>
              <a:t>Continuant</a:t>
            </a:r>
          </a:p>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ahoma" pitchFamily="34" charset="0"/>
              <a:ea typeface="ＭＳ Ｐゴシック" pitchFamily="34" charset="-128"/>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Tahoma" pitchFamily="34" charset="0"/>
                <a:ea typeface="ＭＳ Ｐゴシック" pitchFamily="34" charset="-128"/>
                <a:cs typeface="Times New Roman" pitchFamily="18" charset="0"/>
              </a:rPr>
              <a:t>quality</a:t>
            </a:r>
          </a:p>
        </p:txBody>
      </p:sp>
      <p:cxnSp>
        <p:nvCxnSpPr>
          <p:cNvPr id="82951" name="AutoShape 7"/>
          <p:cNvCxnSpPr>
            <a:cxnSpLocks noChangeShapeType="1"/>
            <a:stCxn id="82947" idx="2"/>
            <a:endCxn id="82949" idx="0"/>
          </p:cNvCxnSpPr>
          <p:nvPr/>
        </p:nvCxnSpPr>
        <p:spPr bwMode="auto">
          <a:xfrm rot="5400000">
            <a:off x="3028950" y="2647950"/>
            <a:ext cx="533400" cy="102870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2952" name="AutoShape 8"/>
          <p:cNvCxnSpPr>
            <a:cxnSpLocks noChangeShapeType="1"/>
            <a:stCxn id="82947" idx="2"/>
            <a:endCxn id="82950" idx="0"/>
          </p:cNvCxnSpPr>
          <p:nvPr/>
        </p:nvCxnSpPr>
        <p:spPr bwMode="auto">
          <a:xfrm rot="16200000" flipH="1">
            <a:off x="4057650" y="2647950"/>
            <a:ext cx="533400" cy="102870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82953" name="Line 9"/>
          <p:cNvSpPr>
            <a:spLocks noChangeShapeType="1"/>
          </p:cNvSpPr>
          <p:nvPr/>
        </p:nvSpPr>
        <p:spPr bwMode="auto">
          <a:xfrm>
            <a:off x="1524000" y="5943600"/>
            <a:ext cx="93726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82954" name="Text Box 10"/>
          <p:cNvSpPr txBox="1">
            <a:spLocks noChangeArrowheads="1"/>
          </p:cNvSpPr>
          <p:nvPr/>
        </p:nvSpPr>
        <p:spPr bwMode="auto">
          <a:xfrm>
            <a:off x="1600200" y="5562601"/>
            <a:ext cx="9296400" cy="10233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55000"/>
              </a:lnSpc>
              <a:spcBef>
                <a:spcPct val="50000"/>
              </a:spcBef>
              <a:spcAft>
                <a:spcPct val="0"/>
              </a:spcAft>
              <a:buClr>
                <a:srgbClr val="000000"/>
              </a:buClr>
              <a:buSzPct val="100000"/>
              <a:buFont typeface="Times New Roman" pitchFamily="18" charset="0"/>
              <a:buNone/>
              <a:tabLst/>
              <a:defRPr/>
            </a:pPr>
            <a:r>
              <a:rPr kumimoji="0" lang="en-US" altLang="en-US" sz="11000" b="0" i="0" u="none" strike="noStrike" kern="1200" cap="none" spc="0" normalizeH="0" baseline="0" noProof="0">
                <a:ln>
                  <a:noFill/>
                </a:ln>
                <a:solidFill>
                  <a:srgbClr val="000000"/>
                </a:solidFill>
                <a:effectLst/>
                <a:uLnTx/>
                <a:uFillTx/>
                <a:latin typeface="Times New Roman" pitchFamily="18" charset="0"/>
                <a:ea typeface="+mn-ea"/>
                <a:cs typeface="+mn-cs"/>
              </a:rPr>
              <a:t> ....  .....    .......</a:t>
            </a:r>
          </a:p>
        </p:txBody>
      </p:sp>
      <p:sp>
        <p:nvSpPr>
          <p:cNvPr id="82955" name="TextBox 11"/>
          <p:cNvSpPr txBox="1">
            <a:spLocks noChangeArrowheads="1"/>
          </p:cNvSpPr>
          <p:nvPr/>
        </p:nvSpPr>
        <p:spPr bwMode="auto">
          <a:xfrm>
            <a:off x="6667500" y="4594340"/>
            <a:ext cx="4457700"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lang="en-US" altLang="en-US" sz="3200" dirty="0">
                <a:solidFill>
                  <a:srgbClr val="000000"/>
                </a:solidFill>
              </a:rPr>
              <a:t>m</a:t>
            </a:r>
            <a:r>
              <a:rPr kumimoji="0" lang="en-US" altLang="en-US" sz="3200" b="0" i="0" u="none" strike="noStrike" kern="1200" cap="none" spc="0" normalizeH="0" baseline="0" noProof="0" dirty="0">
                <a:ln>
                  <a:noFill/>
                </a:ln>
                <a:solidFill>
                  <a:srgbClr val="000000"/>
                </a:solidFill>
                <a:effectLst/>
                <a:uLnTx/>
                <a:uFillTx/>
                <a:latin typeface="Arial" charset="0"/>
                <a:ea typeface="+mn-ea"/>
                <a:cs typeface="+mn-cs"/>
              </a:rPr>
              <a:t>ass of phone depends on phone</a:t>
            </a:r>
            <a:endParaRPr kumimoji="0" lang="en-US" altLang="en-US" sz="1800"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13" name="Curved Up Arrow 12"/>
          <p:cNvSpPr/>
          <p:nvPr/>
        </p:nvSpPr>
        <p:spPr>
          <a:xfrm rot="10800000">
            <a:off x="2819400" y="4495800"/>
            <a:ext cx="1981200" cy="457200"/>
          </a:xfrm>
          <a:prstGeom prst="curvedUp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82957" name="Slide Number Placeholder 1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A3719BE-BBF5-486D-9954-97BD74714EE3}" type="slidenum">
              <a:rPr kumimoji="0" lang="en-US" altLang="en-US" sz="14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84</a:t>
            </a:fld>
            <a:endParaRPr kumimoji="0" lang="en-US" altLang="en-US" sz="14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806468875"/>
      </p:ext>
    </p:extLst>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Rectangle 2"/>
          <p:cNvSpPr>
            <a:spLocks noGrp="1" noChangeArrowheads="1"/>
          </p:cNvSpPr>
          <p:nvPr>
            <p:ph type="title"/>
          </p:nvPr>
        </p:nvSpPr>
        <p:spPr>
          <a:xfrm>
            <a:off x="1524000" y="381000"/>
            <a:ext cx="9144000" cy="685800"/>
          </a:xfrm>
        </p:spPr>
        <p:txBody>
          <a:bodyPr>
            <a:normAutofit fontScale="90000"/>
          </a:bodyPr>
          <a:lstStyle/>
          <a:p>
            <a:pPr eaLnBrk="1" hangingPunct="1">
              <a:defRPr/>
            </a:pPr>
            <a:r>
              <a:rPr lang="en-US" i="1"/>
              <a:t>process depends_on participant</a:t>
            </a:r>
            <a:endParaRPr i="1" dirty="0"/>
          </a:p>
        </p:txBody>
      </p:sp>
      <p:sp>
        <p:nvSpPr>
          <p:cNvPr id="80899" name="Rectangle 3"/>
          <p:cNvSpPr>
            <a:spLocks noChangeArrowheads="1"/>
          </p:cNvSpPr>
          <p:nvPr/>
        </p:nvSpPr>
        <p:spPr bwMode="auto">
          <a:xfrm>
            <a:off x="2438400" y="1600200"/>
            <a:ext cx="2743200" cy="1295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Tahoma" pitchFamily="34" charset="0"/>
                <a:ea typeface="ＭＳ Ｐゴシック" pitchFamily="34" charset="-128"/>
                <a:cs typeface="Times New Roman" pitchFamily="18" charset="0"/>
              </a:rPr>
              <a:t>Continuant</a:t>
            </a:r>
          </a:p>
        </p:txBody>
      </p:sp>
      <p:sp>
        <p:nvSpPr>
          <p:cNvPr id="80900" name="Rectangle 4"/>
          <p:cNvSpPr>
            <a:spLocks noChangeArrowheads="1"/>
          </p:cNvSpPr>
          <p:nvPr/>
        </p:nvSpPr>
        <p:spPr bwMode="auto">
          <a:xfrm>
            <a:off x="7095840" y="1606550"/>
            <a:ext cx="2692400" cy="121285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Tahoma" pitchFamily="34" charset="0"/>
                <a:ea typeface="ＭＳ Ｐゴシック" pitchFamily="34" charset="-128"/>
                <a:cs typeface="Times New Roman" pitchFamily="18" charset="0"/>
              </a:rPr>
              <a:t>Occurrent</a:t>
            </a:r>
          </a:p>
        </p:txBody>
      </p:sp>
      <p:sp>
        <p:nvSpPr>
          <p:cNvPr id="80901" name="Rectangle 5"/>
          <p:cNvSpPr>
            <a:spLocks noChangeArrowheads="1"/>
          </p:cNvSpPr>
          <p:nvPr/>
        </p:nvSpPr>
        <p:spPr bwMode="auto">
          <a:xfrm>
            <a:off x="1828800" y="3429000"/>
            <a:ext cx="1905000" cy="21336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Tahoma" pitchFamily="34" charset="0"/>
                <a:ea typeface="ＭＳ Ｐゴシック" pitchFamily="34" charset="-128"/>
                <a:cs typeface="Times New Roman" pitchFamily="18" charset="0"/>
              </a:rPr>
              <a:t>Independent</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Tahoma" pitchFamily="34" charset="0"/>
                <a:ea typeface="ＭＳ Ｐゴシック" pitchFamily="34" charset="-128"/>
                <a:cs typeface="Times New Roman" pitchFamily="18" charset="0"/>
              </a:rPr>
              <a:t>Continuant</a:t>
            </a:r>
          </a:p>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ahoma" pitchFamily="34" charset="0"/>
              <a:ea typeface="ＭＳ Ｐゴシック" pitchFamily="34" charset="-128"/>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Tahoma" pitchFamily="34" charset="0"/>
                <a:ea typeface="ＭＳ Ｐゴシック" pitchFamily="34" charset="-128"/>
                <a:cs typeface="Times New Roman" pitchFamily="18" charset="0"/>
              </a:rPr>
              <a:t>participant</a:t>
            </a:r>
          </a:p>
        </p:txBody>
      </p:sp>
      <p:sp>
        <p:nvSpPr>
          <p:cNvPr id="80902" name="Rectangle 6"/>
          <p:cNvSpPr>
            <a:spLocks noChangeArrowheads="1"/>
          </p:cNvSpPr>
          <p:nvPr/>
        </p:nvSpPr>
        <p:spPr bwMode="auto">
          <a:xfrm>
            <a:off x="3962400" y="3429000"/>
            <a:ext cx="1752600" cy="21336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400" b="0" i="0" u="none" strike="noStrike" kern="1200" cap="none" spc="0" normalizeH="0" baseline="0" noProof="0" dirty="0">
                <a:ln>
                  <a:noFill/>
                </a:ln>
                <a:solidFill>
                  <a:srgbClr val="000000"/>
                </a:solidFill>
                <a:effectLst/>
                <a:uLnTx/>
                <a:uFillTx/>
                <a:latin typeface="Tahoma" pitchFamily="34" charset="0"/>
                <a:ea typeface="ＭＳ Ｐゴシック" pitchFamily="34" charset="-128"/>
                <a:cs typeface="Times New Roman" pitchFamily="18" charset="0"/>
              </a:rPr>
              <a:t>Dependent</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400" b="0" i="0" u="none" strike="noStrike" kern="1200" cap="none" spc="0" normalizeH="0" baseline="0" noProof="0" dirty="0">
                <a:ln>
                  <a:noFill/>
                </a:ln>
                <a:solidFill>
                  <a:srgbClr val="000000"/>
                </a:solidFill>
                <a:effectLst/>
                <a:uLnTx/>
                <a:uFillTx/>
                <a:latin typeface="Tahoma" pitchFamily="34" charset="0"/>
                <a:ea typeface="ＭＳ Ｐゴシック" pitchFamily="34" charset="-128"/>
                <a:cs typeface="Times New Roman" pitchFamily="18" charset="0"/>
              </a:rPr>
              <a:t>Continuant</a:t>
            </a:r>
          </a:p>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dirty="0">
              <a:ln>
                <a:noFill/>
              </a:ln>
              <a:solidFill>
                <a:srgbClr val="000000"/>
              </a:solidFill>
              <a:effectLst/>
              <a:uLnTx/>
              <a:uFillTx/>
              <a:latin typeface="Tahoma" pitchFamily="34" charset="0"/>
              <a:ea typeface="ＭＳ Ｐゴシック" pitchFamily="34" charset="-128"/>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400" b="0" i="0" u="none" strike="noStrike" kern="1200" cap="none" spc="0" normalizeH="0" baseline="0" noProof="0" dirty="0">
                <a:ln>
                  <a:noFill/>
                </a:ln>
                <a:solidFill>
                  <a:srgbClr val="000000"/>
                </a:solidFill>
                <a:effectLst/>
                <a:uLnTx/>
                <a:uFillTx/>
                <a:latin typeface="Tahoma" pitchFamily="34" charset="0"/>
                <a:ea typeface="ＭＳ Ｐゴシック" pitchFamily="34" charset="-128"/>
                <a:cs typeface="Times New Roman" pitchFamily="18" charset="0"/>
              </a:rPr>
              <a:t>disposition</a:t>
            </a:r>
          </a:p>
        </p:txBody>
      </p:sp>
      <p:cxnSp>
        <p:nvCxnSpPr>
          <p:cNvPr id="80903" name="AutoShape 7"/>
          <p:cNvCxnSpPr>
            <a:cxnSpLocks noChangeShapeType="1"/>
            <a:endCxn id="80901" idx="0"/>
          </p:cNvCxnSpPr>
          <p:nvPr/>
        </p:nvCxnSpPr>
        <p:spPr bwMode="auto">
          <a:xfrm rot="5400000">
            <a:off x="3028950" y="2647950"/>
            <a:ext cx="533400" cy="102870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0904" name="AutoShape 8"/>
          <p:cNvCxnSpPr>
            <a:cxnSpLocks noChangeShapeType="1"/>
            <a:endCxn id="80902" idx="0"/>
          </p:cNvCxnSpPr>
          <p:nvPr/>
        </p:nvCxnSpPr>
        <p:spPr bwMode="auto">
          <a:xfrm rot="16200000" flipH="1">
            <a:off x="4057650" y="2647950"/>
            <a:ext cx="533400" cy="102870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80905" name="Line 9"/>
          <p:cNvSpPr>
            <a:spLocks noChangeShapeType="1"/>
          </p:cNvSpPr>
          <p:nvPr/>
        </p:nvSpPr>
        <p:spPr bwMode="auto">
          <a:xfrm>
            <a:off x="1524000" y="5943600"/>
            <a:ext cx="93726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80906" name="Text Box 10"/>
          <p:cNvSpPr txBox="1">
            <a:spLocks noChangeArrowheads="1"/>
          </p:cNvSpPr>
          <p:nvPr/>
        </p:nvSpPr>
        <p:spPr bwMode="auto">
          <a:xfrm>
            <a:off x="1600200" y="5562601"/>
            <a:ext cx="9296400" cy="10233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55000"/>
              </a:lnSpc>
              <a:spcBef>
                <a:spcPct val="50000"/>
              </a:spcBef>
              <a:spcAft>
                <a:spcPct val="0"/>
              </a:spcAft>
              <a:buClr>
                <a:srgbClr val="000000"/>
              </a:buClr>
              <a:buSzPct val="100000"/>
              <a:buFont typeface="Times New Roman" pitchFamily="18" charset="0"/>
              <a:buNone/>
              <a:tabLst/>
              <a:defRPr/>
            </a:pPr>
            <a:r>
              <a:rPr kumimoji="0" lang="en-US" altLang="en-US" sz="11000" b="0" i="0" u="none" strike="noStrike" kern="1200" cap="none" spc="0" normalizeH="0" baseline="0" noProof="0">
                <a:ln>
                  <a:noFill/>
                </a:ln>
                <a:solidFill>
                  <a:srgbClr val="000000"/>
                </a:solidFill>
                <a:effectLst/>
                <a:uLnTx/>
                <a:uFillTx/>
                <a:latin typeface="Times New Roman" pitchFamily="18" charset="0"/>
                <a:ea typeface="+mn-ea"/>
                <a:cs typeface="+mn-cs"/>
              </a:rPr>
              <a:t> ....  .....    .......</a:t>
            </a:r>
          </a:p>
        </p:txBody>
      </p:sp>
      <p:sp>
        <p:nvSpPr>
          <p:cNvPr id="80908" name="Slide Number Placeholder 1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F26FD72A-AD50-4168-B649-A348D0028691}" type="slidenum">
              <a:rPr kumimoji="0" lang="en-US" altLang="en-US" sz="14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85</a:t>
            </a:fld>
            <a:endParaRPr kumimoji="0" lang="en-US" altLang="en-US" sz="1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80909" name="Rectangle 4"/>
          <p:cNvSpPr>
            <a:spLocks noChangeArrowheads="1"/>
          </p:cNvSpPr>
          <p:nvPr/>
        </p:nvSpPr>
        <p:spPr bwMode="auto">
          <a:xfrm>
            <a:off x="7086600" y="4038600"/>
            <a:ext cx="2692400" cy="151765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Tahoma" pitchFamily="34" charset="0"/>
                <a:ea typeface="ＭＳ Ｐゴシック" pitchFamily="34" charset="-128"/>
                <a:cs typeface="Times New Roman" pitchFamily="18" charset="0"/>
              </a:rPr>
              <a:t>Process of </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Tahoma" pitchFamily="34" charset="0"/>
                <a:ea typeface="ＭＳ Ｐゴシック" pitchFamily="34" charset="-128"/>
                <a:cs typeface="Times New Roman" pitchFamily="18" charset="0"/>
              </a:rPr>
              <a:t>realization </a:t>
            </a:r>
          </a:p>
        </p:txBody>
      </p:sp>
      <p:cxnSp>
        <p:nvCxnSpPr>
          <p:cNvPr id="80910" name="AutoShape 8"/>
          <p:cNvCxnSpPr>
            <a:cxnSpLocks noChangeShapeType="1"/>
            <a:stCxn id="80900" idx="2"/>
            <a:endCxn id="80909" idx="0"/>
          </p:cNvCxnSpPr>
          <p:nvPr/>
        </p:nvCxnSpPr>
        <p:spPr bwMode="auto">
          <a:xfrm flipH="1">
            <a:off x="8432800" y="2819400"/>
            <a:ext cx="9240" cy="121920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24" name="Curved Up Arrow 23"/>
          <p:cNvSpPr/>
          <p:nvPr/>
        </p:nvSpPr>
        <p:spPr>
          <a:xfrm rot="10800000">
            <a:off x="2646218" y="4495800"/>
            <a:ext cx="4897582" cy="457200"/>
          </a:xfrm>
          <a:prstGeom prst="curvedUp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1103383359"/>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9" name="Rectangle 3"/>
          <p:cNvSpPr>
            <a:spLocks noChangeArrowheads="1"/>
          </p:cNvSpPr>
          <p:nvPr/>
        </p:nvSpPr>
        <p:spPr bwMode="auto">
          <a:xfrm>
            <a:off x="2438400" y="1600200"/>
            <a:ext cx="2743200" cy="1295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400" b="0" i="0" u="none" strike="noStrike" kern="1200" cap="none" spc="0" normalizeH="0" baseline="0" noProof="0" dirty="0">
                <a:ln>
                  <a:noFill/>
                </a:ln>
                <a:solidFill>
                  <a:srgbClr val="000000"/>
                </a:solidFill>
                <a:effectLst/>
                <a:uLnTx/>
                <a:uFillTx/>
                <a:latin typeface="Tahoma" pitchFamily="34" charset="0"/>
                <a:ea typeface="ＭＳ Ｐゴシック" pitchFamily="34" charset="-128"/>
                <a:cs typeface="Times New Roman" pitchFamily="18" charset="0"/>
              </a:rPr>
              <a:t>Continuant</a:t>
            </a:r>
          </a:p>
        </p:txBody>
      </p:sp>
      <p:sp>
        <p:nvSpPr>
          <p:cNvPr id="80900" name="Rectangle 4"/>
          <p:cNvSpPr>
            <a:spLocks noChangeArrowheads="1"/>
          </p:cNvSpPr>
          <p:nvPr/>
        </p:nvSpPr>
        <p:spPr bwMode="auto">
          <a:xfrm>
            <a:off x="7095840" y="1606550"/>
            <a:ext cx="2692400" cy="121285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Tahoma" pitchFamily="34" charset="0"/>
                <a:ea typeface="ＭＳ Ｐゴシック" pitchFamily="34" charset="-128"/>
                <a:cs typeface="Times New Roman" pitchFamily="18" charset="0"/>
              </a:rPr>
              <a:t>Occurrent</a:t>
            </a:r>
          </a:p>
        </p:txBody>
      </p:sp>
      <p:sp>
        <p:nvSpPr>
          <p:cNvPr id="80901" name="Rectangle 5"/>
          <p:cNvSpPr>
            <a:spLocks noChangeArrowheads="1"/>
          </p:cNvSpPr>
          <p:nvPr/>
        </p:nvSpPr>
        <p:spPr bwMode="auto">
          <a:xfrm>
            <a:off x="1828800" y="3429000"/>
            <a:ext cx="1905000" cy="21336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Tahoma" pitchFamily="34" charset="0"/>
                <a:ea typeface="ＭＳ Ｐゴシック" pitchFamily="34" charset="-128"/>
                <a:cs typeface="Times New Roman" pitchFamily="18" charset="0"/>
              </a:rPr>
              <a:t>Independent</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Tahoma" pitchFamily="34" charset="0"/>
                <a:ea typeface="ＭＳ Ｐゴシック" pitchFamily="34" charset="-128"/>
                <a:cs typeface="Times New Roman" pitchFamily="18" charset="0"/>
              </a:rPr>
              <a:t>Continuant</a:t>
            </a:r>
          </a:p>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ahoma" pitchFamily="34" charset="0"/>
              <a:ea typeface="ＭＳ Ｐゴシック" pitchFamily="34" charset="-128"/>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Tahoma" pitchFamily="34" charset="0"/>
                <a:ea typeface="ＭＳ Ｐゴシック" pitchFamily="34" charset="-128"/>
                <a:cs typeface="Times New Roman" pitchFamily="18" charset="0"/>
              </a:rPr>
              <a:t>participant</a:t>
            </a:r>
          </a:p>
        </p:txBody>
      </p:sp>
      <p:sp>
        <p:nvSpPr>
          <p:cNvPr id="80902" name="Rectangle 6"/>
          <p:cNvSpPr>
            <a:spLocks noChangeArrowheads="1"/>
          </p:cNvSpPr>
          <p:nvPr/>
        </p:nvSpPr>
        <p:spPr bwMode="auto">
          <a:xfrm>
            <a:off x="3962400" y="3429000"/>
            <a:ext cx="1752600" cy="21336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Tahoma" pitchFamily="34" charset="0"/>
                <a:ea typeface="ＭＳ Ｐゴシック" pitchFamily="34" charset="-128"/>
                <a:cs typeface="Times New Roman" pitchFamily="18" charset="0"/>
              </a:rPr>
              <a:t>Dependent</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Tahoma" pitchFamily="34" charset="0"/>
                <a:ea typeface="ＭＳ Ｐゴシック" pitchFamily="34" charset="-128"/>
                <a:cs typeface="Times New Roman" pitchFamily="18" charset="0"/>
              </a:rPr>
              <a:t>Continuant</a:t>
            </a:r>
          </a:p>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ahoma" pitchFamily="34" charset="0"/>
              <a:ea typeface="ＭＳ Ｐゴシック" pitchFamily="34" charset="-128"/>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Tahoma" pitchFamily="34" charset="0"/>
                <a:ea typeface="ＭＳ Ｐゴシック" pitchFamily="34" charset="-128"/>
                <a:cs typeface="Times New Roman" pitchFamily="18" charset="0"/>
              </a:rPr>
              <a:t>disposition</a:t>
            </a:r>
          </a:p>
        </p:txBody>
      </p:sp>
      <p:cxnSp>
        <p:nvCxnSpPr>
          <p:cNvPr id="80903" name="AutoShape 7"/>
          <p:cNvCxnSpPr>
            <a:cxnSpLocks noChangeShapeType="1"/>
            <a:endCxn id="80901" idx="0"/>
          </p:cNvCxnSpPr>
          <p:nvPr/>
        </p:nvCxnSpPr>
        <p:spPr bwMode="auto">
          <a:xfrm rot="5400000">
            <a:off x="3028950" y="2647950"/>
            <a:ext cx="533400" cy="102870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0904" name="AutoShape 8"/>
          <p:cNvCxnSpPr>
            <a:cxnSpLocks noChangeShapeType="1"/>
            <a:endCxn id="80902" idx="0"/>
          </p:cNvCxnSpPr>
          <p:nvPr/>
        </p:nvCxnSpPr>
        <p:spPr bwMode="auto">
          <a:xfrm rot="16200000" flipH="1">
            <a:off x="4057650" y="2647950"/>
            <a:ext cx="533400" cy="102870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80908" name="Slide Number Placeholder 1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F26FD72A-AD50-4168-B649-A348D0028691}" type="slidenum">
              <a:rPr kumimoji="0" lang="en-US" altLang="en-US" sz="14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86</a:t>
            </a:fld>
            <a:endParaRPr kumimoji="0" lang="en-US" altLang="en-US" sz="1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80909" name="Rectangle 4"/>
          <p:cNvSpPr>
            <a:spLocks noChangeArrowheads="1"/>
          </p:cNvSpPr>
          <p:nvPr/>
        </p:nvSpPr>
        <p:spPr bwMode="auto">
          <a:xfrm>
            <a:off x="7086600" y="4038600"/>
            <a:ext cx="2692400" cy="151765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Tahoma" pitchFamily="34" charset="0"/>
                <a:ea typeface="ＭＳ Ｐゴシック" pitchFamily="34" charset="-128"/>
                <a:cs typeface="Times New Roman" pitchFamily="18" charset="0"/>
              </a:rPr>
              <a:t>Process of </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Tahoma" pitchFamily="34" charset="0"/>
                <a:ea typeface="ＭＳ Ｐゴシック" pitchFamily="34" charset="-128"/>
                <a:cs typeface="Times New Roman" pitchFamily="18" charset="0"/>
              </a:rPr>
              <a:t>realization </a:t>
            </a:r>
          </a:p>
        </p:txBody>
      </p:sp>
      <p:cxnSp>
        <p:nvCxnSpPr>
          <p:cNvPr id="80910" name="AutoShape 8"/>
          <p:cNvCxnSpPr>
            <a:cxnSpLocks noChangeShapeType="1"/>
            <a:stCxn id="80900" idx="2"/>
            <a:endCxn id="80909" idx="0"/>
          </p:cNvCxnSpPr>
          <p:nvPr/>
        </p:nvCxnSpPr>
        <p:spPr bwMode="auto">
          <a:xfrm flipH="1">
            <a:off x="8432800" y="2819400"/>
            <a:ext cx="9240" cy="121920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24" name="Curved Up Arrow 23"/>
          <p:cNvSpPr/>
          <p:nvPr/>
        </p:nvSpPr>
        <p:spPr>
          <a:xfrm rot="10800000">
            <a:off x="2646218" y="4495800"/>
            <a:ext cx="4897582" cy="457200"/>
          </a:xfrm>
          <a:prstGeom prst="curvedUp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 name="Title 1"/>
          <p:cNvSpPr>
            <a:spLocks noGrp="1"/>
          </p:cNvSpPr>
          <p:nvPr>
            <p:ph type="title"/>
          </p:nvPr>
        </p:nvSpPr>
        <p:spPr/>
        <p:txBody>
          <a:bodyPr/>
          <a:lstStyle/>
          <a:p>
            <a:r>
              <a:rPr lang="en-US" altLang="en-US" sz="13400" kern="1200" dirty="0">
                <a:solidFill>
                  <a:srgbClr val="000000"/>
                </a:solidFill>
                <a:latin typeface="Times New Roman" pitchFamily="18" charset="0"/>
              </a:rPr>
              <a:t> </a:t>
            </a:r>
            <a:r>
              <a:rPr lang="en-US" altLang="en-US" sz="4000" dirty="0">
                <a:solidFill>
                  <a:srgbClr val="000000"/>
                </a:solidFill>
                <a:latin typeface="Tahoma" pitchFamily="34" charset="0"/>
                <a:ea typeface="ＭＳ Ｐゴシック" pitchFamily="34" charset="-128"/>
                <a:cs typeface="Times New Roman" pitchFamily="18" charset="0"/>
              </a:rPr>
              <a:t>example: disposition of phone to use up battery</a:t>
            </a:r>
            <a:br>
              <a:rPr lang="en-US" altLang="en-US" sz="2800" dirty="0">
                <a:solidFill>
                  <a:srgbClr val="000000"/>
                </a:solidFill>
                <a:latin typeface="Tahoma" pitchFamily="34" charset="0"/>
                <a:ea typeface="ＭＳ Ｐゴシック" pitchFamily="34" charset="-128"/>
                <a:cs typeface="Times New Roman" pitchFamily="18" charset="0"/>
              </a:rPr>
            </a:br>
            <a:endParaRPr lang="en-US" dirty="0"/>
          </a:p>
        </p:txBody>
      </p:sp>
    </p:spTree>
    <p:extLst>
      <p:ext uri="{BB962C8B-B14F-4D97-AF65-F5344CB8AC3E}">
        <p14:creationId xmlns:p14="http://schemas.microsoft.com/office/powerpoint/2010/main" val="69839135"/>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Rectangle 2"/>
          <p:cNvSpPr>
            <a:spLocks noGrp="1" noChangeArrowheads="1"/>
          </p:cNvSpPr>
          <p:nvPr>
            <p:ph type="title"/>
          </p:nvPr>
        </p:nvSpPr>
        <p:spPr>
          <a:xfrm>
            <a:off x="482600" y="381000"/>
            <a:ext cx="10185400" cy="685800"/>
          </a:xfrm>
        </p:spPr>
        <p:txBody>
          <a:bodyPr>
            <a:normAutofit fontScale="90000"/>
          </a:bodyPr>
          <a:lstStyle/>
          <a:p>
            <a:pPr marL="863600" lvl="0">
              <a:spcBef>
                <a:spcPct val="50000"/>
              </a:spcBef>
              <a:buClr>
                <a:srgbClr val="000000"/>
              </a:buClr>
              <a:buSzPct val="100000"/>
              <a:defRPr/>
            </a:pPr>
            <a:r>
              <a:rPr lang="en-US" altLang="en-US" dirty="0">
                <a:solidFill>
                  <a:srgbClr val="000000"/>
                </a:solidFill>
                <a:latin typeface="Tahoma" pitchFamily="34" charset="0"/>
                <a:ea typeface="ＭＳ Ｐゴシック" pitchFamily="34" charset="-128"/>
                <a:cs typeface="Times New Roman" pitchFamily="18" charset="0"/>
              </a:rPr>
              <a:t>skills, talent, knowledge are dispositions of people</a:t>
            </a:r>
            <a:endParaRPr lang="en-US" altLang="en-US" sz="3200" dirty="0">
              <a:solidFill>
                <a:srgbClr val="000000"/>
              </a:solidFill>
              <a:latin typeface="Tahoma" pitchFamily="34" charset="0"/>
              <a:ea typeface="ＭＳ Ｐゴシック" pitchFamily="34" charset="-128"/>
              <a:cs typeface="Times New Roman" pitchFamily="18" charset="0"/>
            </a:endParaRPr>
          </a:p>
        </p:txBody>
      </p:sp>
      <p:sp>
        <p:nvSpPr>
          <p:cNvPr id="80899" name="Rectangle 3"/>
          <p:cNvSpPr>
            <a:spLocks noChangeArrowheads="1"/>
          </p:cNvSpPr>
          <p:nvPr/>
        </p:nvSpPr>
        <p:spPr bwMode="auto">
          <a:xfrm>
            <a:off x="2438400" y="1600200"/>
            <a:ext cx="2743200" cy="1295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400" b="0" i="0" u="none" strike="noStrike" kern="1200" cap="none" spc="0" normalizeH="0" baseline="0" noProof="0" dirty="0">
                <a:ln>
                  <a:noFill/>
                </a:ln>
                <a:solidFill>
                  <a:srgbClr val="000000"/>
                </a:solidFill>
                <a:effectLst/>
                <a:uLnTx/>
                <a:uFillTx/>
                <a:latin typeface="Tahoma" pitchFamily="34" charset="0"/>
                <a:ea typeface="ＭＳ Ｐゴシック" pitchFamily="34" charset="-128"/>
                <a:cs typeface="Times New Roman" pitchFamily="18" charset="0"/>
              </a:rPr>
              <a:t>Continuant</a:t>
            </a:r>
          </a:p>
        </p:txBody>
      </p:sp>
      <p:sp>
        <p:nvSpPr>
          <p:cNvPr id="80900" name="Rectangle 4"/>
          <p:cNvSpPr>
            <a:spLocks noChangeArrowheads="1"/>
          </p:cNvSpPr>
          <p:nvPr/>
        </p:nvSpPr>
        <p:spPr bwMode="auto">
          <a:xfrm>
            <a:off x="7095840" y="1606550"/>
            <a:ext cx="2692400" cy="121285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Tahoma" pitchFamily="34" charset="0"/>
                <a:ea typeface="ＭＳ Ｐゴシック" pitchFamily="34" charset="-128"/>
                <a:cs typeface="Times New Roman" pitchFamily="18" charset="0"/>
              </a:rPr>
              <a:t>Occurrent</a:t>
            </a:r>
          </a:p>
        </p:txBody>
      </p:sp>
      <p:sp>
        <p:nvSpPr>
          <p:cNvPr id="80901" name="Rectangle 5"/>
          <p:cNvSpPr>
            <a:spLocks noChangeArrowheads="1"/>
          </p:cNvSpPr>
          <p:nvPr/>
        </p:nvSpPr>
        <p:spPr bwMode="auto">
          <a:xfrm>
            <a:off x="1828800" y="3429000"/>
            <a:ext cx="1905000" cy="21336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Tahoma" pitchFamily="34" charset="0"/>
                <a:ea typeface="ＭＳ Ｐゴシック" pitchFamily="34" charset="-128"/>
                <a:cs typeface="Times New Roman" pitchFamily="18" charset="0"/>
              </a:rPr>
              <a:t>Independent</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Tahoma" pitchFamily="34" charset="0"/>
                <a:ea typeface="ＭＳ Ｐゴシック" pitchFamily="34" charset="-128"/>
                <a:cs typeface="Times New Roman" pitchFamily="18" charset="0"/>
              </a:rPr>
              <a:t>Continuant</a:t>
            </a:r>
          </a:p>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ahoma" pitchFamily="34" charset="0"/>
              <a:ea typeface="ＭＳ Ｐゴシック" pitchFamily="34" charset="-128"/>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Tahoma" pitchFamily="34" charset="0"/>
                <a:ea typeface="ＭＳ Ｐゴシック" pitchFamily="34" charset="-128"/>
                <a:cs typeface="Times New Roman" pitchFamily="18" charset="0"/>
              </a:rPr>
              <a:t>participant</a:t>
            </a:r>
          </a:p>
        </p:txBody>
      </p:sp>
      <p:sp>
        <p:nvSpPr>
          <p:cNvPr id="80902" name="Rectangle 6"/>
          <p:cNvSpPr>
            <a:spLocks noChangeArrowheads="1"/>
          </p:cNvSpPr>
          <p:nvPr/>
        </p:nvSpPr>
        <p:spPr bwMode="auto">
          <a:xfrm>
            <a:off x="3962400" y="3429000"/>
            <a:ext cx="1752600" cy="21336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Tahoma" pitchFamily="34" charset="0"/>
                <a:ea typeface="ＭＳ Ｐゴシック" pitchFamily="34" charset="-128"/>
                <a:cs typeface="Times New Roman" pitchFamily="18" charset="0"/>
              </a:rPr>
              <a:t>Dependent</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Tahoma" pitchFamily="34" charset="0"/>
                <a:ea typeface="ＭＳ Ｐゴシック" pitchFamily="34" charset="-128"/>
                <a:cs typeface="Times New Roman" pitchFamily="18" charset="0"/>
              </a:rPr>
              <a:t>Continuant</a:t>
            </a:r>
          </a:p>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ahoma" pitchFamily="34" charset="0"/>
              <a:ea typeface="ＭＳ Ｐゴシック" pitchFamily="34" charset="-128"/>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Tahoma" pitchFamily="34" charset="0"/>
                <a:ea typeface="ＭＳ Ｐゴシック" pitchFamily="34" charset="-128"/>
                <a:cs typeface="Times New Roman" pitchFamily="18" charset="0"/>
              </a:rPr>
              <a:t>disposition</a:t>
            </a:r>
          </a:p>
        </p:txBody>
      </p:sp>
      <p:cxnSp>
        <p:nvCxnSpPr>
          <p:cNvPr id="80903" name="AutoShape 7"/>
          <p:cNvCxnSpPr>
            <a:cxnSpLocks noChangeShapeType="1"/>
            <a:endCxn id="80901" idx="0"/>
          </p:cNvCxnSpPr>
          <p:nvPr/>
        </p:nvCxnSpPr>
        <p:spPr bwMode="auto">
          <a:xfrm rot="5400000">
            <a:off x="3028950" y="2647950"/>
            <a:ext cx="533400" cy="102870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0904" name="AutoShape 8"/>
          <p:cNvCxnSpPr>
            <a:cxnSpLocks noChangeShapeType="1"/>
            <a:endCxn id="80902" idx="0"/>
          </p:cNvCxnSpPr>
          <p:nvPr/>
        </p:nvCxnSpPr>
        <p:spPr bwMode="auto">
          <a:xfrm rot="16200000" flipH="1">
            <a:off x="4057650" y="2647950"/>
            <a:ext cx="533400" cy="102870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80908" name="Slide Number Placeholder 1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F26FD72A-AD50-4168-B649-A348D0028691}" type="slidenum">
              <a:rPr kumimoji="0" lang="en-US" altLang="en-US" sz="14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87</a:t>
            </a:fld>
            <a:endParaRPr kumimoji="0" lang="en-US" altLang="en-US" sz="1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80909" name="Rectangle 4"/>
          <p:cNvSpPr>
            <a:spLocks noChangeArrowheads="1"/>
          </p:cNvSpPr>
          <p:nvPr/>
        </p:nvSpPr>
        <p:spPr bwMode="auto">
          <a:xfrm>
            <a:off x="7086600" y="4038600"/>
            <a:ext cx="2692400" cy="151765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Tahoma" pitchFamily="34" charset="0"/>
                <a:ea typeface="ＭＳ Ｐゴシック" pitchFamily="34" charset="-128"/>
                <a:cs typeface="Times New Roman" pitchFamily="18" charset="0"/>
              </a:rPr>
              <a:t>Process of </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Tahoma" pitchFamily="34" charset="0"/>
                <a:ea typeface="ＭＳ Ｐゴシック" pitchFamily="34" charset="-128"/>
                <a:cs typeface="Times New Roman" pitchFamily="18" charset="0"/>
              </a:rPr>
              <a:t>realization </a:t>
            </a:r>
          </a:p>
        </p:txBody>
      </p:sp>
      <p:cxnSp>
        <p:nvCxnSpPr>
          <p:cNvPr id="80910" name="AutoShape 8"/>
          <p:cNvCxnSpPr>
            <a:cxnSpLocks noChangeShapeType="1"/>
            <a:stCxn id="80900" idx="2"/>
            <a:endCxn id="80909" idx="0"/>
          </p:cNvCxnSpPr>
          <p:nvPr/>
        </p:nvCxnSpPr>
        <p:spPr bwMode="auto">
          <a:xfrm flipH="1">
            <a:off x="8432800" y="2819400"/>
            <a:ext cx="9240" cy="121920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24" name="Curved Up Arrow 23"/>
          <p:cNvSpPr/>
          <p:nvPr/>
        </p:nvSpPr>
        <p:spPr>
          <a:xfrm rot="10800000">
            <a:off x="2646218" y="4495800"/>
            <a:ext cx="4897582" cy="457200"/>
          </a:xfrm>
          <a:prstGeom prst="curvedUp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14" name="Line 9"/>
          <p:cNvSpPr>
            <a:spLocks noChangeShapeType="1"/>
          </p:cNvSpPr>
          <p:nvPr/>
        </p:nvSpPr>
        <p:spPr bwMode="auto">
          <a:xfrm>
            <a:off x="1676400" y="6096000"/>
            <a:ext cx="93726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15" name="Text Box 10"/>
          <p:cNvSpPr txBox="1">
            <a:spLocks noChangeArrowheads="1"/>
          </p:cNvSpPr>
          <p:nvPr/>
        </p:nvSpPr>
        <p:spPr bwMode="auto">
          <a:xfrm>
            <a:off x="1752600" y="5715001"/>
            <a:ext cx="9296400" cy="10233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55000"/>
              </a:lnSpc>
              <a:spcBef>
                <a:spcPct val="50000"/>
              </a:spcBef>
              <a:spcAft>
                <a:spcPct val="0"/>
              </a:spcAft>
              <a:buClr>
                <a:srgbClr val="000000"/>
              </a:buClr>
              <a:buSzPct val="100000"/>
              <a:buFont typeface="Times New Roman" pitchFamily="18" charset="0"/>
              <a:buNone/>
              <a:tabLst/>
              <a:defRPr/>
            </a:pPr>
            <a:r>
              <a:rPr kumimoji="0" lang="en-US" altLang="en-US" sz="11000" b="0" i="0" u="none" strike="noStrike" kern="1200" cap="none" spc="0" normalizeH="0" baseline="0" noProof="0">
                <a:ln>
                  <a:noFill/>
                </a:ln>
                <a:solidFill>
                  <a:srgbClr val="000000"/>
                </a:solidFill>
                <a:effectLst/>
                <a:uLnTx/>
                <a:uFillTx/>
                <a:latin typeface="Times New Roman" pitchFamily="18" charset="0"/>
                <a:ea typeface="+mn-ea"/>
                <a:cs typeface="+mn-cs"/>
              </a:rPr>
              <a:t> ....  .....    .......</a:t>
            </a:r>
          </a:p>
        </p:txBody>
      </p:sp>
      <p:sp>
        <p:nvSpPr>
          <p:cNvPr id="16" name="Slide Number Placeholder 13"/>
          <p:cNvSpPr txBox="1">
            <a:spLocks/>
          </p:cNvSpPr>
          <p:nvPr/>
        </p:nvSpPr>
        <p:spPr bwMode="auto">
          <a:xfrm>
            <a:off x="9499600" y="6534150"/>
            <a:ext cx="2844800" cy="476250"/>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r" defTabSz="914400" rtl="0" eaLnBrk="1" latinLnBrk="0" hangingPunct="1">
              <a:defRPr sz="1400" kern="1200">
                <a:solidFill>
                  <a:schemeClr val="tx1"/>
                </a:solidFill>
                <a:latin typeface="Arial" charset="0"/>
                <a:ea typeface="+mn-ea"/>
                <a:cs typeface="+mn-cs"/>
              </a:defRPr>
            </a:lvl1pPr>
            <a:lvl2pPr marL="742950" indent="-285750" algn="l" defTabSz="914400" rtl="0" eaLnBrk="1" latinLnBrk="0" hangingPunct="1">
              <a:defRPr sz="1800" kern="1200">
                <a:solidFill>
                  <a:schemeClr val="tx1"/>
                </a:solidFill>
                <a:latin typeface="Arial" charset="0"/>
                <a:ea typeface="+mn-ea"/>
                <a:cs typeface="+mn-cs"/>
              </a:defRPr>
            </a:lvl2pPr>
            <a:lvl3pPr marL="1143000" indent="-228600" algn="l" defTabSz="914400" rtl="0" eaLnBrk="1" latinLnBrk="0" hangingPunct="1">
              <a:defRPr sz="1800" kern="1200">
                <a:solidFill>
                  <a:schemeClr val="tx1"/>
                </a:solidFill>
                <a:latin typeface="Arial" charset="0"/>
                <a:ea typeface="+mn-ea"/>
                <a:cs typeface="+mn-cs"/>
              </a:defRPr>
            </a:lvl3pPr>
            <a:lvl4pPr marL="1600200" indent="-228600" algn="l" defTabSz="914400" rtl="0" eaLnBrk="1" latinLnBrk="0" hangingPunct="1">
              <a:defRPr sz="1800" kern="1200">
                <a:solidFill>
                  <a:schemeClr val="tx1"/>
                </a:solidFill>
                <a:latin typeface="Arial" charset="0"/>
                <a:ea typeface="+mn-ea"/>
                <a:cs typeface="+mn-cs"/>
              </a:defRPr>
            </a:lvl4pPr>
            <a:lvl5pPr marL="2057400" indent="-228600" algn="l" defTabSz="914400" rtl="0" eaLnBrk="1" latinLnBrk="0" hangingPunct="1">
              <a:defRPr sz="1800" kern="1200">
                <a:solidFill>
                  <a:schemeClr val="tx1"/>
                </a:solidFill>
                <a:latin typeface="Arial" charset="0"/>
                <a:ea typeface="+mn-ea"/>
                <a:cs typeface="+mn-cs"/>
              </a:defRPr>
            </a:lvl5pPr>
            <a:lvl6pPr marL="2514600" indent="-228600" algn="l" defTabSz="914400" rtl="0" eaLnBrk="0" fontAlgn="base" latinLnBrk="0" hangingPunct="0">
              <a:spcBef>
                <a:spcPct val="0"/>
              </a:spcBef>
              <a:spcAft>
                <a:spcPct val="0"/>
              </a:spcAft>
              <a:defRPr sz="1800" kern="1200">
                <a:solidFill>
                  <a:schemeClr val="tx1"/>
                </a:solidFill>
                <a:latin typeface="Arial" charset="0"/>
                <a:ea typeface="+mn-ea"/>
                <a:cs typeface="+mn-cs"/>
              </a:defRPr>
            </a:lvl6pPr>
            <a:lvl7pPr marL="2971800" indent="-228600" algn="l" defTabSz="914400" rtl="0" eaLnBrk="0" fontAlgn="base" latinLnBrk="0" hangingPunct="0">
              <a:spcBef>
                <a:spcPct val="0"/>
              </a:spcBef>
              <a:spcAft>
                <a:spcPct val="0"/>
              </a:spcAft>
              <a:defRPr sz="1800" kern="1200">
                <a:solidFill>
                  <a:schemeClr val="tx1"/>
                </a:solidFill>
                <a:latin typeface="Arial" charset="0"/>
                <a:ea typeface="+mn-ea"/>
                <a:cs typeface="+mn-cs"/>
              </a:defRPr>
            </a:lvl7pPr>
            <a:lvl8pPr marL="3429000" indent="-228600" algn="l" defTabSz="914400" rtl="0" eaLnBrk="0" fontAlgn="base" latinLnBrk="0" hangingPunct="0">
              <a:spcBef>
                <a:spcPct val="0"/>
              </a:spcBef>
              <a:spcAft>
                <a:spcPct val="0"/>
              </a:spcAft>
              <a:defRPr sz="1800" kern="1200">
                <a:solidFill>
                  <a:schemeClr val="tx1"/>
                </a:solidFill>
                <a:latin typeface="Arial" charset="0"/>
                <a:ea typeface="+mn-ea"/>
                <a:cs typeface="+mn-cs"/>
              </a:defRPr>
            </a:lvl8pPr>
            <a:lvl9pPr marL="3886200" indent="-228600" algn="l" defTabSz="914400" rtl="0" eaLnBrk="0" fontAlgn="base" latinLnBrk="0" hangingPunct="0">
              <a:spcBef>
                <a:spcPct val="0"/>
              </a:spcBef>
              <a:spcAft>
                <a:spcPct val="0"/>
              </a:spcAft>
              <a:defRPr sz="1800" kern="1200">
                <a:solidFill>
                  <a:schemeClr val="tx1"/>
                </a:solidFill>
                <a:latin typeface="Arial" charset="0"/>
                <a:ea typeface="+mn-ea"/>
                <a:cs typeface="+mn-cs"/>
              </a:defRPr>
            </a:lvl9pPr>
          </a:lstStyle>
          <a:p>
            <a:fld id="{EA3719BE-BBF5-486D-9954-97BD74714EE3}" type="slidenum">
              <a:rPr lang="en-US" altLang="en-US" smtClean="0">
                <a:solidFill>
                  <a:srgbClr val="000000"/>
                </a:solidFill>
              </a:rPr>
              <a:pPr/>
              <a:t>87</a:t>
            </a:fld>
            <a:endParaRPr lang="en-US" altLang="en-US">
              <a:solidFill>
                <a:srgbClr val="000000"/>
              </a:solidFill>
            </a:endParaRPr>
          </a:p>
        </p:txBody>
      </p:sp>
    </p:spTree>
    <p:extLst>
      <p:ext uri="{BB962C8B-B14F-4D97-AF65-F5344CB8AC3E}">
        <p14:creationId xmlns:p14="http://schemas.microsoft.com/office/powerpoint/2010/main" val="4229954387"/>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Rectangle 2"/>
          <p:cNvSpPr>
            <a:spLocks noGrp="1" noChangeArrowheads="1"/>
          </p:cNvSpPr>
          <p:nvPr>
            <p:ph type="title"/>
          </p:nvPr>
        </p:nvSpPr>
        <p:spPr>
          <a:xfrm>
            <a:off x="1524000" y="381000"/>
            <a:ext cx="9144000" cy="685800"/>
          </a:xfrm>
        </p:spPr>
        <p:txBody>
          <a:bodyPr>
            <a:normAutofit fontScale="90000"/>
          </a:bodyPr>
          <a:lstStyle/>
          <a:p>
            <a:pPr eaLnBrk="1" hangingPunct="1">
              <a:defRPr/>
            </a:pPr>
            <a:r>
              <a:rPr lang="en-US" dirty="0"/>
              <a:t>a function is a special kind of disposition (it is designed …)</a:t>
            </a:r>
            <a:endParaRPr dirty="0"/>
          </a:p>
        </p:txBody>
      </p:sp>
      <p:sp>
        <p:nvSpPr>
          <p:cNvPr id="80899" name="Rectangle 3"/>
          <p:cNvSpPr>
            <a:spLocks noChangeArrowheads="1"/>
          </p:cNvSpPr>
          <p:nvPr/>
        </p:nvSpPr>
        <p:spPr bwMode="auto">
          <a:xfrm>
            <a:off x="2438400" y="1600200"/>
            <a:ext cx="2743200" cy="1295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Tahoma" pitchFamily="34" charset="0"/>
                <a:ea typeface="ＭＳ Ｐゴシック" pitchFamily="34" charset="-128"/>
                <a:cs typeface="Times New Roman" pitchFamily="18" charset="0"/>
              </a:rPr>
              <a:t>Continuant</a:t>
            </a:r>
          </a:p>
        </p:txBody>
      </p:sp>
      <p:sp>
        <p:nvSpPr>
          <p:cNvPr id="80900" name="Rectangle 4"/>
          <p:cNvSpPr>
            <a:spLocks noChangeArrowheads="1"/>
          </p:cNvSpPr>
          <p:nvPr/>
        </p:nvSpPr>
        <p:spPr bwMode="auto">
          <a:xfrm>
            <a:off x="7095840" y="1606550"/>
            <a:ext cx="2692400" cy="121285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Tahoma" pitchFamily="34" charset="0"/>
                <a:ea typeface="ＭＳ Ｐゴシック" pitchFamily="34" charset="-128"/>
                <a:cs typeface="Times New Roman" pitchFamily="18" charset="0"/>
              </a:rPr>
              <a:t>Occurrent</a:t>
            </a:r>
          </a:p>
        </p:txBody>
      </p:sp>
      <p:sp>
        <p:nvSpPr>
          <p:cNvPr id="80901" name="Rectangle 5"/>
          <p:cNvSpPr>
            <a:spLocks noChangeArrowheads="1"/>
          </p:cNvSpPr>
          <p:nvPr/>
        </p:nvSpPr>
        <p:spPr bwMode="auto">
          <a:xfrm>
            <a:off x="1828800" y="3429000"/>
            <a:ext cx="1905000" cy="21336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Tahoma" pitchFamily="34" charset="0"/>
                <a:ea typeface="ＭＳ Ｐゴシック" pitchFamily="34" charset="-128"/>
                <a:cs typeface="Times New Roman" pitchFamily="18" charset="0"/>
              </a:rPr>
              <a:t>Independent</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Tahoma" pitchFamily="34" charset="0"/>
                <a:ea typeface="ＭＳ Ｐゴシック" pitchFamily="34" charset="-128"/>
                <a:cs typeface="Times New Roman" pitchFamily="18" charset="0"/>
              </a:rPr>
              <a:t>Continuant</a:t>
            </a:r>
          </a:p>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ahoma" pitchFamily="34" charset="0"/>
              <a:ea typeface="ＭＳ Ｐゴシック" pitchFamily="34" charset="-128"/>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Tahoma" pitchFamily="34" charset="0"/>
                <a:ea typeface="ＭＳ Ｐゴシック" pitchFamily="34" charset="-128"/>
                <a:cs typeface="Times New Roman" pitchFamily="18" charset="0"/>
              </a:rPr>
              <a:t>participant</a:t>
            </a:r>
          </a:p>
        </p:txBody>
      </p:sp>
      <p:sp>
        <p:nvSpPr>
          <p:cNvPr id="80902" name="Rectangle 6"/>
          <p:cNvSpPr>
            <a:spLocks noChangeArrowheads="1"/>
          </p:cNvSpPr>
          <p:nvPr/>
        </p:nvSpPr>
        <p:spPr bwMode="auto">
          <a:xfrm>
            <a:off x="3962400" y="3429000"/>
            <a:ext cx="1752600" cy="21336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400" b="0" i="0" u="none" strike="noStrike" kern="1200" cap="none" spc="0" normalizeH="0" baseline="0" noProof="0" dirty="0">
                <a:ln>
                  <a:noFill/>
                </a:ln>
                <a:solidFill>
                  <a:srgbClr val="000000"/>
                </a:solidFill>
                <a:effectLst/>
                <a:uLnTx/>
                <a:uFillTx/>
                <a:latin typeface="Tahoma" pitchFamily="34" charset="0"/>
                <a:ea typeface="ＭＳ Ｐゴシック" pitchFamily="34" charset="-128"/>
                <a:cs typeface="Times New Roman" pitchFamily="18" charset="0"/>
              </a:rPr>
              <a:t>Dependent</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400" b="0" i="0" u="none" strike="noStrike" kern="1200" cap="none" spc="0" normalizeH="0" baseline="0" noProof="0" dirty="0">
                <a:ln>
                  <a:noFill/>
                </a:ln>
                <a:solidFill>
                  <a:srgbClr val="000000"/>
                </a:solidFill>
                <a:effectLst/>
                <a:uLnTx/>
                <a:uFillTx/>
                <a:latin typeface="Tahoma" pitchFamily="34" charset="0"/>
                <a:ea typeface="ＭＳ Ｐゴシック" pitchFamily="34" charset="-128"/>
                <a:cs typeface="Times New Roman" pitchFamily="18" charset="0"/>
              </a:rPr>
              <a:t>Continuant</a:t>
            </a:r>
          </a:p>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dirty="0">
              <a:ln>
                <a:noFill/>
              </a:ln>
              <a:solidFill>
                <a:srgbClr val="000000"/>
              </a:solidFill>
              <a:effectLst/>
              <a:uLnTx/>
              <a:uFillTx/>
              <a:latin typeface="Tahoma" pitchFamily="34" charset="0"/>
              <a:ea typeface="ＭＳ Ｐゴシック" pitchFamily="34" charset="-128"/>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400" b="0" i="0" u="none" strike="noStrike" kern="1200" cap="none" spc="0" normalizeH="0" baseline="0" noProof="0" dirty="0">
                <a:ln>
                  <a:noFill/>
                </a:ln>
                <a:solidFill>
                  <a:srgbClr val="000000"/>
                </a:solidFill>
                <a:effectLst/>
                <a:uLnTx/>
                <a:uFillTx/>
                <a:latin typeface="Tahoma" pitchFamily="34" charset="0"/>
                <a:ea typeface="ＭＳ Ｐゴシック" pitchFamily="34" charset="-128"/>
                <a:cs typeface="Times New Roman" pitchFamily="18" charset="0"/>
              </a:rPr>
              <a:t>function</a:t>
            </a:r>
          </a:p>
        </p:txBody>
      </p:sp>
      <p:cxnSp>
        <p:nvCxnSpPr>
          <p:cNvPr id="80903" name="AutoShape 7"/>
          <p:cNvCxnSpPr>
            <a:cxnSpLocks noChangeShapeType="1"/>
            <a:endCxn id="80901" idx="0"/>
          </p:cNvCxnSpPr>
          <p:nvPr/>
        </p:nvCxnSpPr>
        <p:spPr bwMode="auto">
          <a:xfrm rot="5400000">
            <a:off x="3028950" y="2647950"/>
            <a:ext cx="533400" cy="102870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0904" name="AutoShape 8"/>
          <p:cNvCxnSpPr>
            <a:cxnSpLocks noChangeShapeType="1"/>
            <a:endCxn id="80902" idx="0"/>
          </p:cNvCxnSpPr>
          <p:nvPr/>
        </p:nvCxnSpPr>
        <p:spPr bwMode="auto">
          <a:xfrm rot="16200000" flipH="1">
            <a:off x="4057650" y="2647950"/>
            <a:ext cx="533400" cy="102870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80909" name="Rectangle 4"/>
          <p:cNvSpPr>
            <a:spLocks noChangeArrowheads="1"/>
          </p:cNvSpPr>
          <p:nvPr/>
        </p:nvSpPr>
        <p:spPr bwMode="auto">
          <a:xfrm>
            <a:off x="7086600" y="4038600"/>
            <a:ext cx="2692400" cy="151765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Tahoma" pitchFamily="34" charset="0"/>
                <a:ea typeface="ＭＳ Ｐゴシック" pitchFamily="34" charset="-128"/>
                <a:cs typeface="Times New Roman" pitchFamily="18" charset="0"/>
              </a:rPr>
              <a:t>Process of </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Tahoma" pitchFamily="34" charset="0"/>
                <a:ea typeface="ＭＳ Ｐゴシック" pitchFamily="34" charset="-128"/>
                <a:cs typeface="Times New Roman" pitchFamily="18" charset="0"/>
              </a:rPr>
              <a:t>realization </a:t>
            </a:r>
          </a:p>
        </p:txBody>
      </p:sp>
      <p:cxnSp>
        <p:nvCxnSpPr>
          <p:cNvPr id="80910" name="AutoShape 8"/>
          <p:cNvCxnSpPr>
            <a:cxnSpLocks noChangeShapeType="1"/>
            <a:stCxn id="80900" idx="2"/>
            <a:endCxn id="80909" idx="0"/>
          </p:cNvCxnSpPr>
          <p:nvPr/>
        </p:nvCxnSpPr>
        <p:spPr bwMode="auto">
          <a:xfrm flipH="1">
            <a:off x="8432800" y="2819400"/>
            <a:ext cx="9240" cy="121920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24" name="Curved Up Arrow 23"/>
          <p:cNvSpPr/>
          <p:nvPr/>
        </p:nvSpPr>
        <p:spPr>
          <a:xfrm rot="10800000">
            <a:off x="2646218" y="4495800"/>
            <a:ext cx="4897582" cy="457200"/>
          </a:xfrm>
          <a:prstGeom prst="curvedUp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15" name="Text Box 10"/>
          <p:cNvSpPr txBox="1">
            <a:spLocks noChangeArrowheads="1"/>
          </p:cNvSpPr>
          <p:nvPr/>
        </p:nvSpPr>
        <p:spPr bwMode="auto">
          <a:xfrm>
            <a:off x="541867" y="5562601"/>
            <a:ext cx="11226800" cy="10233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863600" marR="0" lvl="0" indent="-287338" algn="l" defTabSz="914400" rtl="0" eaLnBrk="0" fontAlgn="base" latinLnBrk="0" hangingPunct="0">
              <a:lnSpc>
                <a:spcPct val="55000"/>
              </a:lnSpc>
              <a:spcBef>
                <a:spcPct val="50000"/>
              </a:spcBef>
              <a:spcAft>
                <a:spcPct val="0"/>
              </a:spcAft>
              <a:buClr>
                <a:srgbClr val="000000"/>
              </a:buClr>
              <a:buSzPct val="100000"/>
              <a:buFont typeface="Times New Roman" pitchFamily="18" charset="0"/>
              <a:buNone/>
              <a:tabLst/>
              <a:defRPr/>
            </a:pPr>
            <a:r>
              <a:rPr kumimoji="0" lang="en-US" altLang="en-US" sz="11000" b="0" i="0" u="none" strike="noStrike" kern="1200" cap="none" spc="0" normalizeH="0" baseline="0" noProof="0" dirty="0">
                <a:ln>
                  <a:noFill/>
                </a:ln>
                <a:solidFill>
                  <a:srgbClr val="000000"/>
                </a:solidFill>
                <a:effectLst/>
                <a:uLnTx/>
                <a:uFillTx/>
                <a:latin typeface="Times New Roman" pitchFamily="18" charset="0"/>
                <a:ea typeface="+mn-ea"/>
                <a:cs typeface="+mn-cs"/>
              </a:rPr>
              <a:t> </a:t>
            </a:r>
            <a:r>
              <a:rPr lang="en-US" altLang="en-US" sz="3600" noProof="0" dirty="0">
                <a:solidFill>
                  <a:srgbClr val="000000"/>
                </a:solidFill>
                <a:latin typeface="Tahoma" pitchFamily="34" charset="0"/>
                <a:ea typeface="ＭＳ Ｐゴシック" pitchFamily="34" charset="-128"/>
                <a:cs typeface="Times New Roman" pitchFamily="18" charset="0"/>
              </a:rPr>
              <a:t>example: function </a:t>
            </a:r>
            <a:r>
              <a:rPr lang="en-US" altLang="en-US" sz="3600" dirty="0">
                <a:solidFill>
                  <a:srgbClr val="000000"/>
                </a:solidFill>
                <a:latin typeface="Tahoma" pitchFamily="34" charset="0"/>
                <a:ea typeface="ＭＳ Ｐゴシック" pitchFamily="34" charset="-128"/>
                <a:cs typeface="Times New Roman" pitchFamily="18" charset="0"/>
              </a:rPr>
              <a:t>of phone to transmit signal</a:t>
            </a:r>
            <a:endParaRPr lang="en-US" altLang="en-US" sz="2400" dirty="0">
              <a:solidFill>
                <a:srgbClr val="000000"/>
              </a:solidFill>
              <a:latin typeface="Tahoma" pitchFamily="34" charset="0"/>
              <a:ea typeface="ＭＳ Ｐゴシック" pitchFamily="34" charset="-128"/>
              <a:cs typeface="Times New Roman" pitchFamily="18" charset="0"/>
            </a:endParaRPr>
          </a:p>
        </p:txBody>
      </p:sp>
      <p:sp>
        <p:nvSpPr>
          <p:cNvPr id="16" name="Slide Number Placeholder 14"/>
          <p:cNvSpPr>
            <a:spLocks noGrp="1"/>
          </p:cNvSpPr>
          <p:nvPr>
            <p:ph type="sldNum" sz="quarter" idx="12"/>
          </p:nvPr>
        </p:nvSpPr>
        <p:spPr>
          <a:xfrm>
            <a:off x="9347200" y="6381750"/>
            <a:ext cx="2844800"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F26FD72A-AD50-4168-B649-A348D0028691}" type="slidenum">
              <a:rPr kumimoji="0" lang="en-US" altLang="en-US" sz="14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88</a:t>
            </a:fld>
            <a:endParaRPr kumimoji="0" lang="en-US" altLang="en-US" sz="14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1007304568"/>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Rectangle 2"/>
          <p:cNvSpPr>
            <a:spLocks noGrp="1" noChangeArrowheads="1"/>
          </p:cNvSpPr>
          <p:nvPr>
            <p:ph type="title"/>
          </p:nvPr>
        </p:nvSpPr>
        <p:spPr>
          <a:xfrm>
            <a:off x="1524000" y="381000"/>
            <a:ext cx="9144000" cy="685800"/>
          </a:xfrm>
        </p:spPr>
        <p:txBody>
          <a:bodyPr>
            <a:normAutofit fontScale="90000"/>
          </a:bodyPr>
          <a:lstStyle/>
          <a:p>
            <a:pPr eaLnBrk="1" hangingPunct="1">
              <a:defRPr/>
            </a:pPr>
            <a:r>
              <a:rPr lang="en-US" dirty="0"/>
              <a:t>a disposition is always a matter of the physical make-up of its bearer</a:t>
            </a:r>
            <a:endParaRPr dirty="0"/>
          </a:p>
        </p:txBody>
      </p:sp>
      <p:sp>
        <p:nvSpPr>
          <p:cNvPr id="80899" name="Rectangle 3"/>
          <p:cNvSpPr>
            <a:spLocks noChangeArrowheads="1"/>
          </p:cNvSpPr>
          <p:nvPr/>
        </p:nvSpPr>
        <p:spPr bwMode="auto">
          <a:xfrm>
            <a:off x="2438400" y="1600200"/>
            <a:ext cx="2743200" cy="1295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Tahoma" pitchFamily="34" charset="0"/>
                <a:ea typeface="ＭＳ Ｐゴシック" pitchFamily="34" charset="-128"/>
                <a:cs typeface="Times New Roman" pitchFamily="18" charset="0"/>
              </a:rPr>
              <a:t>Continuant</a:t>
            </a:r>
          </a:p>
        </p:txBody>
      </p:sp>
      <p:sp>
        <p:nvSpPr>
          <p:cNvPr id="80900" name="Rectangle 4"/>
          <p:cNvSpPr>
            <a:spLocks noChangeArrowheads="1"/>
          </p:cNvSpPr>
          <p:nvPr/>
        </p:nvSpPr>
        <p:spPr bwMode="auto">
          <a:xfrm>
            <a:off x="7095840" y="1606550"/>
            <a:ext cx="2692400" cy="121285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Tahoma" pitchFamily="34" charset="0"/>
                <a:ea typeface="ＭＳ Ｐゴシック" pitchFamily="34" charset="-128"/>
                <a:cs typeface="Times New Roman" pitchFamily="18" charset="0"/>
              </a:rPr>
              <a:t>Occurrent</a:t>
            </a:r>
          </a:p>
        </p:txBody>
      </p:sp>
      <p:sp>
        <p:nvSpPr>
          <p:cNvPr id="80901" name="Rectangle 5"/>
          <p:cNvSpPr>
            <a:spLocks noChangeArrowheads="1"/>
          </p:cNvSpPr>
          <p:nvPr/>
        </p:nvSpPr>
        <p:spPr bwMode="auto">
          <a:xfrm>
            <a:off x="1828800" y="3429000"/>
            <a:ext cx="1905000" cy="21336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Tahoma" pitchFamily="34" charset="0"/>
                <a:ea typeface="ＭＳ Ｐゴシック" pitchFamily="34" charset="-128"/>
                <a:cs typeface="Times New Roman" pitchFamily="18" charset="0"/>
              </a:rPr>
              <a:t>Independent</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Tahoma" pitchFamily="34" charset="0"/>
                <a:ea typeface="ＭＳ Ｐゴシック" pitchFamily="34" charset="-128"/>
                <a:cs typeface="Times New Roman" pitchFamily="18" charset="0"/>
              </a:rPr>
              <a:t>Continuant</a:t>
            </a:r>
          </a:p>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ahoma" pitchFamily="34" charset="0"/>
              <a:ea typeface="ＭＳ Ｐゴシック" pitchFamily="34" charset="-128"/>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Tahoma" pitchFamily="34" charset="0"/>
                <a:ea typeface="ＭＳ Ｐゴシック" pitchFamily="34" charset="-128"/>
                <a:cs typeface="Times New Roman" pitchFamily="18" charset="0"/>
              </a:rPr>
              <a:t>participant</a:t>
            </a:r>
          </a:p>
        </p:txBody>
      </p:sp>
      <p:sp>
        <p:nvSpPr>
          <p:cNvPr id="80902" name="Rectangle 6"/>
          <p:cNvSpPr>
            <a:spLocks noChangeArrowheads="1"/>
          </p:cNvSpPr>
          <p:nvPr/>
        </p:nvSpPr>
        <p:spPr bwMode="auto">
          <a:xfrm>
            <a:off x="3962400" y="3429000"/>
            <a:ext cx="1752600" cy="21336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400" b="0" i="0" u="none" strike="noStrike" kern="1200" cap="none" spc="0" normalizeH="0" baseline="0" noProof="0" dirty="0">
                <a:ln>
                  <a:noFill/>
                </a:ln>
                <a:solidFill>
                  <a:srgbClr val="000000"/>
                </a:solidFill>
                <a:effectLst/>
                <a:uLnTx/>
                <a:uFillTx/>
                <a:latin typeface="Tahoma" pitchFamily="34" charset="0"/>
                <a:ea typeface="ＭＳ Ｐゴシック" pitchFamily="34" charset="-128"/>
                <a:cs typeface="Times New Roman" pitchFamily="18" charset="0"/>
              </a:rPr>
              <a:t>Dependent</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400" b="0" i="0" u="none" strike="noStrike" kern="1200" cap="none" spc="0" normalizeH="0" baseline="0" noProof="0" dirty="0">
                <a:ln>
                  <a:noFill/>
                </a:ln>
                <a:solidFill>
                  <a:srgbClr val="000000"/>
                </a:solidFill>
                <a:effectLst/>
                <a:uLnTx/>
                <a:uFillTx/>
                <a:latin typeface="Tahoma" pitchFamily="34" charset="0"/>
                <a:ea typeface="ＭＳ Ｐゴシック" pitchFamily="34" charset="-128"/>
                <a:cs typeface="Times New Roman" pitchFamily="18" charset="0"/>
              </a:rPr>
              <a:t>Continuant</a:t>
            </a:r>
          </a:p>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dirty="0">
              <a:ln>
                <a:noFill/>
              </a:ln>
              <a:solidFill>
                <a:srgbClr val="000000"/>
              </a:solidFill>
              <a:effectLst/>
              <a:uLnTx/>
              <a:uFillTx/>
              <a:latin typeface="Tahoma" pitchFamily="34" charset="0"/>
              <a:ea typeface="ＭＳ Ｐゴシック" pitchFamily="34" charset="-128"/>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400" b="0" i="0" u="none" strike="noStrike" kern="1200" cap="none" spc="0" normalizeH="0" baseline="0" noProof="0" dirty="0">
                <a:ln>
                  <a:noFill/>
                </a:ln>
                <a:solidFill>
                  <a:srgbClr val="000000"/>
                </a:solidFill>
                <a:effectLst/>
                <a:uLnTx/>
                <a:uFillTx/>
                <a:latin typeface="Tahoma" pitchFamily="34" charset="0"/>
                <a:ea typeface="ＭＳ Ｐゴシック" pitchFamily="34" charset="-128"/>
                <a:cs typeface="Times New Roman" pitchFamily="18" charset="0"/>
              </a:rPr>
              <a:t>disposition</a:t>
            </a:r>
          </a:p>
        </p:txBody>
      </p:sp>
      <p:cxnSp>
        <p:nvCxnSpPr>
          <p:cNvPr id="80903" name="AutoShape 7"/>
          <p:cNvCxnSpPr>
            <a:cxnSpLocks noChangeShapeType="1"/>
            <a:endCxn id="80901" idx="0"/>
          </p:cNvCxnSpPr>
          <p:nvPr/>
        </p:nvCxnSpPr>
        <p:spPr bwMode="auto">
          <a:xfrm rot="5400000">
            <a:off x="3028950" y="2647950"/>
            <a:ext cx="533400" cy="102870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0904" name="AutoShape 8"/>
          <p:cNvCxnSpPr>
            <a:cxnSpLocks noChangeShapeType="1"/>
            <a:endCxn id="80902" idx="0"/>
          </p:cNvCxnSpPr>
          <p:nvPr/>
        </p:nvCxnSpPr>
        <p:spPr bwMode="auto">
          <a:xfrm rot="16200000" flipH="1">
            <a:off x="4057650" y="2647950"/>
            <a:ext cx="533400" cy="102870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80909" name="Rectangle 4"/>
          <p:cNvSpPr>
            <a:spLocks noChangeArrowheads="1"/>
          </p:cNvSpPr>
          <p:nvPr/>
        </p:nvSpPr>
        <p:spPr bwMode="auto">
          <a:xfrm>
            <a:off x="7086600" y="4038600"/>
            <a:ext cx="2692400" cy="151765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Tahoma" pitchFamily="34" charset="0"/>
                <a:ea typeface="ＭＳ Ｐゴシック" pitchFamily="34" charset="-128"/>
                <a:cs typeface="Times New Roman" pitchFamily="18" charset="0"/>
              </a:rPr>
              <a:t>Process of </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Tahoma" pitchFamily="34" charset="0"/>
                <a:ea typeface="ＭＳ Ｐゴシック" pitchFamily="34" charset="-128"/>
                <a:cs typeface="Times New Roman" pitchFamily="18" charset="0"/>
              </a:rPr>
              <a:t>realization </a:t>
            </a:r>
          </a:p>
        </p:txBody>
      </p:sp>
      <p:cxnSp>
        <p:nvCxnSpPr>
          <p:cNvPr id="80910" name="AutoShape 8"/>
          <p:cNvCxnSpPr>
            <a:cxnSpLocks noChangeShapeType="1"/>
            <a:stCxn id="80900" idx="2"/>
            <a:endCxn id="80909" idx="0"/>
          </p:cNvCxnSpPr>
          <p:nvPr/>
        </p:nvCxnSpPr>
        <p:spPr bwMode="auto">
          <a:xfrm flipH="1">
            <a:off x="8432800" y="2819400"/>
            <a:ext cx="9240" cy="121920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24" name="Curved Up Arrow 23"/>
          <p:cNvSpPr/>
          <p:nvPr/>
        </p:nvSpPr>
        <p:spPr>
          <a:xfrm rot="10800000">
            <a:off x="2646218" y="4495800"/>
            <a:ext cx="4897582" cy="457200"/>
          </a:xfrm>
          <a:prstGeom prst="curvedUp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15" name="Text Box 10"/>
          <p:cNvSpPr txBox="1">
            <a:spLocks noChangeArrowheads="1"/>
          </p:cNvSpPr>
          <p:nvPr/>
        </p:nvSpPr>
        <p:spPr bwMode="auto">
          <a:xfrm>
            <a:off x="1117599" y="5562601"/>
            <a:ext cx="10651067" cy="10233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863600" marR="0" lvl="0" indent="-287338" algn="l" defTabSz="914400" rtl="0" eaLnBrk="0" fontAlgn="base" latinLnBrk="0" hangingPunct="0">
              <a:lnSpc>
                <a:spcPct val="55000"/>
              </a:lnSpc>
              <a:spcBef>
                <a:spcPct val="50000"/>
              </a:spcBef>
              <a:spcAft>
                <a:spcPct val="0"/>
              </a:spcAft>
              <a:buClr>
                <a:srgbClr val="000000"/>
              </a:buClr>
              <a:buSzPct val="100000"/>
              <a:buFont typeface="Times New Roman" pitchFamily="18" charset="0"/>
              <a:buNone/>
              <a:tabLst/>
              <a:defRPr/>
            </a:pPr>
            <a:r>
              <a:rPr kumimoji="0" lang="en-US" altLang="en-US" sz="11000" b="0" i="0" u="none" strike="noStrike" kern="1200" cap="none" spc="0" normalizeH="0" baseline="0" noProof="0" dirty="0">
                <a:ln>
                  <a:noFill/>
                </a:ln>
                <a:solidFill>
                  <a:srgbClr val="000000"/>
                </a:solidFill>
                <a:effectLst/>
                <a:uLnTx/>
                <a:uFillTx/>
                <a:latin typeface="Times New Roman" pitchFamily="18" charset="0"/>
                <a:ea typeface="+mn-ea"/>
                <a:cs typeface="+mn-cs"/>
              </a:rPr>
              <a:t> </a:t>
            </a:r>
            <a:r>
              <a:rPr lang="en-US" altLang="en-US" sz="3600" noProof="0" dirty="0">
                <a:solidFill>
                  <a:srgbClr val="000000"/>
                </a:solidFill>
                <a:latin typeface="Tahoma" pitchFamily="34" charset="0"/>
                <a:ea typeface="ＭＳ Ｐゴシック" pitchFamily="34" charset="-128"/>
                <a:cs typeface="Times New Roman" pitchFamily="18" charset="0"/>
              </a:rPr>
              <a:t>example: your d</a:t>
            </a:r>
            <a:r>
              <a:rPr lang="en-US" altLang="en-US" sz="3600" dirty="0" err="1">
                <a:solidFill>
                  <a:srgbClr val="000000"/>
                </a:solidFill>
                <a:latin typeface="Tahoma" pitchFamily="34" charset="0"/>
                <a:ea typeface="ＭＳ Ｐゴシック" pitchFamily="34" charset="-128"/>
                <a:cs typeface="Times New Roman" pitchFamily="18" charset="0"/>
              </a:rPr>
              <a:t>isposition</a:t>
            </a:r>
            <a:r>
              <a:rPr lang="en-US" altLang="en-US" sz="3600" dirty="0">
                <a:solidFill>
                  <a:srgbClr val="000000"/>
                </a:solidFill>
                <a:latin typeface="Tahoma" pitchFamily="34" charset="0"/>
                <a:ea typeface="ＭＳ Ｐゴシック" pitchFamily="34" charset="-128"/>
                <a:cs typeface="Times New Roman" pitchFamily="18" charset="0"/>
              </a:rPr>
              <a:t> to get tired</a:t>
            </a:r>
            <a:endParaRPr lang="en-US" altLang="en-US" sz="2400" dirty="0">
              <a:solidFill>
                <a:srgbClr val="000000"/>
              </a:solidFill>
              <a:latin typeface="Tahoma" pitchFamily="34" charset="0"/>
              <a:ea typeface="ＭＳ Ｐゴシック" pitchFamily="34" charset="-128"/>
              <a:cs typeface="Times New Roman" pitchFamily="18" charset="0"/>
            </a:endParaRPr>
          </a:p>
        </p:txBody>
      </p:sp>
      <p:sp>
        <p:nvSpPr>
          <p:cNvPr id="16" name="Slide Number Placeholder 14"/>
          <p:cNvSpPr>
            <a:spLocks noGrp="1"/>
          </p:cNvSpPr>
          <p:nvPr>
            <p:ph type="sldNum" sz="quarter" idx="12"/>
          </p:nvPr>
        </p:nvSpPr>
        <p:spPr>
          <a:xfrm>
            <a:off x="9347200" y="6381750"/>
            <a:ext cx="2844800"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F26FD72A-AD50-4168-B649-A348D0028691}" type="slidenum">
              <a:rPr kumimoji="0" lang="en-US" altLang="en-US" sz="14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89</a:t>
            </a:fld>
            <a:endParaRPr kumimoji="0" lang="en-US" altLang="en-US" sz="14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2046903588"/>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Title 1"/>
          <p:cNvSpPr>
            <a:spLocks noGrp="1"/>
          </p:cNvSpPr>
          <p:nvPr>
            <p:ph type="title"/>
          </p:nvPr>
        </p:nvSpPr>
        <p:spPr/>
        <p:txBody>
          <a:bodyPr/>
          <a:lstStyle/>
          <a:p>
            <a:endParaRPr lang="en-US" altLang="en-US"/>
          </a:p>
        </p:txBody>
      </p:sp>
      <p:sp>
        <p:nvSpPr>
          <p:cNvPr id="63491" name="Content Placeholder 2"/>
          <p:cNvSpPr>
            <a:spLocks noGrp="1"/>
          </p:cNvSpPr>
          <p:nvPr>
            <p:ph idx="1"/>
          </p:nvPr>
        </p:nvSpPr>
        <p:spPr/>
        <p:txBody>
          <a:bodyPr/>
          <a:lstStyle/>
          <a:p>
            <a:endParaRPr lang="en-US" altLang="en-US"/>
          </a:p>
        </p:txBody>
      </p:sp>
      <p:sp>
        <p:nvSpPr>
          <p:cNvPr id="63492" name="Slide Number Placeholder 3"/>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defRPr sz="3200">
                <a:solidFill>
                  <a:schemeClr val="tx1"/>
                </a:solidFill>
                <a:latin typeface="Arial" panose="020B0604020202020204" pitchFamily="34" charset="0"/>
              </a:defRPr>
            </a:lvl1pPr>
            <a:lvl2pPr marL="742950" indent="-285750">
              <a:spcBef>
                <a:spcPct val="20000"/>
              </a:spcBef>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fontAlgn="base">
              <a:spcBef>
                <a:spcPct val="0"/>
              </a:spcBef>
              <a:spcAft>
                <a:spcPct val="0"/>
              </a:spcAft>
            </a:pPr>
            <a:fld id="{3B122EBC-B5CC-4CB9-BE5C-915D5776B729}" type="slidenum">
              <a:rPr lang="en-US" altLang="en-US" sz="1400">
                <a:solidFill>
                  <a:srgbClr val="000000"/>
                </a:solidFill>
              </a:rPr>
              <a:pPr fontAlgn="base">
                <a:spcBef>
                  <a:spcPct val="0"/>
                </a:spcBef>
                <a:spcAft>
                  <a:spcPct val="0"/>
                </a:spcAft>
              </a:pPr>
              <a:t>9</a:t>
            </a:fld>
            <a:endParaRPr lang="en-US" altLang="en-US" sz="1400">
              <a:solidFill>
                <a:srgbClr val="000000"/>
              </a:solidFill>
            </a:endParaRPr>
          </a:p>
        </p:txBody>
      </p:sp>
      <p:pic>
        <p:nvPicPr>
          <p:cNvPr id="63493" name="Picture 4"/>
          <p:cNvPicPr>
            <a:picLocks noChangeAspect="1"/>
          </p:cNvPicPr>
          <p:nvPr/>
        </p:nvPicPr>
        <p:blipFill>
          <a:blip r:embed="rId3">
            <a:extLst>
              <a:ext uri="{28A0092B-C50C-407E-A947-70E740481C1C}">
                <a14:useLocalDpi xmlns:a14="http://schemas.microsoft.com/office/drawing/2010/main" val="0"/>
              </a:ext>
            </a:extLst>
          </a:blip>
          <a:srcRect l="24167" t="7407" r="24165" b="25926"/>
          <a:stretch>
            <a:fillRect/>
          </a:stretch>
        </p:blipFill>
        <p:spPr bwMode="auto">
          <a:xfrm>
            <a:off x="1824039" y="304801"/>
            <a:ext cx="8543925" cy="6200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9811600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Rectangle 2"/>
          <p:cNvSpPr>
            <a:spLocks noGrp="1" noChangeArrowheads="1"/>
          </p:cNvSpPr>
          <p:nvPr>
            <p:ph type="title"/>
          </p:nvPr>
        </p:nvSpPr>
        <p:spPr>
          <a:xfrm>
            <a:off x="1524000" y="381000"/>
            <a:ext cx="9144000" cy="685800"/>
          </a:xfrm>
        </p:spPr>
        <p:txBody>
          <a:bodyPr>
            <a:normAutofit fontScale="90000"/>
          </a:bodyPr>
          <a:lstStyle/>
          <a:p>
            <a:pPr eaLnBrk="1" hangingPunct="1">
              <a:defRPr/>
            </a:pPr>
            <a:r>
              <a:rPr lang="en-US" dirty="0"/>
              <a:t>a role is a matter not of physics but of social ascription; it is always optional</a:t>
            </a:r>
            <a:endParaRPr dirty="0"/>
          </a:p>
        </p:txBody>
      </p:sp>
      <p:sp>
        <p:nvSpPr>
          <p:cNvPr id="80899" name="Rectangle 3"/>
          <p:cNvSpPr>
            <a:spLocks noChangeArrowheads="1"/>
          </p:cNvSpPr>
          <p:nvPr/>
        </p:nvSpPr>
        <p:spPr bwMode="auto">
          <a:xfrm>
            <a:off x="2438400" y="1600200"/>
            <a:ext cx="2743200" cy="1295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Tahoma" pitchFamily="34" charset="0"/>
                <a:ea typeface="ＭＳ Ｐゴシック" pitchFamily="34" charset="-128"/>
                <a:cs typeface="Times New Roman" pitchFamily="18" charset="0"/>
              </a:rPr>
              <a:t>Continuant</a:t>
            </a:r>
          </a:p>
        </p:txBody>
      </p:sp>
      <p:sp>
        <p:nvSpPr>
          <p:cNvPr id="80900" name="Rectangle 4"/>
          <p:cNvSpPr>
            <a:spLocks noChangeArrowheads="1"/>
          </p:cNvSpPr>
          <p:nvPr/>
        </p:nvSpPr>
        <p:spPr bwMode="auto">
          <a:xfrm>
            <a:off x="7095840" y="1606550"/>
            <a:ext cx="2692400" cy="121285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Tahoma" pitchFamily="34" charset="0"/>
                <a:ea typeface="ＭＳ Ｐゴシック" pitchFamily="34" charset="-128"/>
                <a:cs typeface="Times New Roman" pitchFamily="18" charset="0"/>
              </a:rPr>
              <a:t>Occurrent</a:t>
            </a:r>
          </a:p>
        </p:txBody>
      </p:sp>
      <p:sp>
        <p:nvSpPr>
          <p:cNvPr id="80901" name="Rectangle 5"/>
          <p:cNvSpPr>
            <a:spLocks noChangeArrowheads="1"/>
          </p:cNvSpPr>
          <p:nvPr/>
        </p:nvSpPr>
        <p:spPr bwMode="auto">
          <a:xfrm>
            <a:off x="1828800" y="3429000"/>
            <a:ext cx="1905000" cy="21336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Tahoma" pitchFamily="34" charset="0"/>
                <a:ea typeface="ＭＳ Ｐゴシック" pitchFamily="34" charset="-128"/>
                <a:cs typeface="Times New Roman" pitchFamily="18" charset="0"/>
              </a:rPr>
              <a:t>Independent</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Tahoma" pitchFamily="34" charset="0"/>
                <a:ea typeface="ＭＳ Ｐゴシック" pitchFamily="34" charset="-128"/>
                <a:cs typeface="Times New Roman" pitchFamily="18" charset="0"/>
              </a:rPr>
              <a:t>Continuant</a:t>
            </a:r>
          </a:p>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ahoma" pitchFamily="34" charset="0"/>
              <a:ea typeface="ＭＳ Ｐゴシック" pitchFamily="34" charset="-128"/>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Tahoma" pitchFamily="34" charset="0"/>
                <a:ea typeface="ＭＳ Ｐゴシック" pitchFamily="34" charset="-128"/>
                <a:cs typeface="Times New Roman" pitchFamily="18" charset="0"/>
              </a:rPr>
              <a:t>participant</a:t>
            </a:r>
          </a:p>
        </p:txBody>
      </p:sp>
      <p:sp>
        <p:nvSpPr>
          <p:cNvPr id="80902" name="Rectangle 6"/>
          <p:cNvSpPr>
            <a:spLocks noChangeArrowheads="1"/>
          </p:cNvSpPr>
          <p:nvPr/>
        </p:nvSpPr>
        <p:spPr bwMode="auto">
          <a:xfrm>
            <a:off x="3962400" y="3429000"/>
            <a:ext cx="1752600" cy="21336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400" b="0" i="0" u="none" strike="noStrike" kern="1200" cap="none" spc="0" normalizeH="0" baseline="0" noProof="0" dirty="0">
                <a:ln>
                  <a:noFill/>
                </a:ln>
                <a:solidFill>
                  <a:srgbClr val="000000"/>
                </a:solidFill>
                <a:effectLst/>
                <a:uLnTx/>
                <a:uFillTx/>
                <a:latin typeface="Tahoma" pitchFamily="34" charset="0"/>
                <a:ea typeface="ＭＳ Ｐゴシック" pitchFamily="34" charset="-128"/>
                <a:cs typeface="Times New Roman" pitchFamily="18" charset="0"/>
              </a:rPr>
              <a:t>Dependent</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400" b="0" i="0" u="none" strike="noStrike" kern="1200" cap="none" spc="0" normalizeH="0" baseline="0" noProof="0" dirty="0">
                <a:ln>
                  <a:noFill/>
                </a:ln>
                <a:solidFill>
                  <a:srgbClr val="000000"/>
                </a:solidFill>
                <a:effectLst/>
                <a:uLnTx/>
                <a:uFillTx/>
                <a:latin typeface="Tahoma" pitchFamily="34" charset="0"/>
                <a:ea typeface="ＭＳ Ｐゴシック" pitchFamily="34" charset="-128"/>
                <a:cs typeface="Times New Roman" pitchFamily="18" charset="0"/>
              </a:rPr>
              <a:t>Continuant</a:t>
            </a:r>
          </a:p>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dirty="0">
              <a:ln>
                <a:noFill/>
              </a:ln>
              <a:solidFill>
                <a:srgbClr val="000000"/>
              </a:solidFill>
              <a:effectLst/>
              <a:uLnTx/>
              <a:uFillTx/>
              <a:latin typeface="Tahoma" pitchFamily="34" charset="0"/>
              <a:ea typeface="ＭＳ Ｐゴシック" pitchFamily="34" charset="-128"/>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400" b="0" i="0" u="none" strike="noStrike" kern="1200" cap="none" spc="0" normalizeH="0" baseline="0" noProof="0" dirty="0">
                <a:ln>
                  <a:noFill/>
                </a:ln>
                <a:solidFill>
                  <a:srgbClr val="000000"/>
                </a:solidFill>
                <a:effectLst/>
                <a:uLnTx/>
                <a:uFillTx/>
                <a:latin typeface="Tahoma" pitchFamily="34" charset="0"/>
                <a:ea typeface="ＭＳ Ｐゴシック" pitchFamily="34" charset="-128"/>
                <a:cs typeface="Times New Roman" pitchFamily="18" charset="0"/>
              </a:rPr>
              <a:t>disposition</a:t>
            </a:r>
          </a:p>
        </p:txBody>
      </p:sp>
      <p:cxnSp>
        <p:nvCxnSpPr>
          <p:cNvPr id="80903" name="AutoShape 7"/>
          <p:cNvCxnSpPr>
            <a:cxnSpLocks noChangeShapeType="1"/>
            <a:endCxn id="80901" idx="0"/>
          </p:cNvCxnSpPr>
          <p:nvPr/>
        </p:nvCxnSpPr>
        <p:spPr bwMode="auto">
          <a:xfrm rot="5400000">
            <a:off x="3028950" y="2647950"/>
            <a:ext cx="533400" cy="102870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0904" name="AutoShape 8"/>
          <p:cNvCxnSpPr>
            <a:cxnSpLocks noChangeShapeType="1"/>
            <a:endCxn id="80902" idx="0"/>
          </p:cNvCxnSpPr>
          <p:nvPr/>
        </p:nvCxnSpPr>
        <p:spPr bwMode="auto">
          <a:xfrm rot="16200000" flipH="1">
            <a:off x="4057650" y="2647950"/>
            <a:ext cx="533400" cy="102870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80909" name="Rectangle 4"/>
          <p:cNvSpPr>
            <a:spLocks noChangeArrowheads="1"/>
          </p:cNvSpPr>
          <p:nvPr/>
        </p:nvSpPr>
        <p:spPr bwMode="auto">
          <a:xfrm>
            <a:off x="7086600" y="4038600"/>
            <a:ext cx="2692400" cy="151765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Tahoma" pitchFamily="34" charset="0"/>
                <a:ea typeface="ＭＳ Ｐゴシック" pitchFamily="34" charset="-128"/>
                <a:cs typeface="Times New Roman" pitchFamily="18" charset="0"/>
              </a:rPr>
              <a:t>Process of </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Tahoma" pitchFamily="34" charset="0"/>
                <a:ea typeface="ＭＳ Ｐゴシック" pitchFamily="34" charset="-128"/>
                <a:cs typeface="Times New Roman" pitchFamily="18" charset="0"/>
              </a:rPr>
              <a:t>realization </a:t>
            </a:r>
          </a:p>
        </p:txBody>
      </p:sp>
      <p:cxnSp>
        <p:nvCxnSpPr>
          <p:cNvPr id="80910" name="AutoShape 8"/>
          <p:cNvCxnSpPr>
            <a:cxnSpLocks noChangeShapeType="1"/>
            <a:stCxn id="80900" idx="2"/>
            <a:endCxn id="80909" idx="0"/>
          </p:cNvCxnSpPr>
          <p:nvPr/>
        </p:nvCxnSpPr>
        <p:spPr bwMode="auto">
          <a:xfrm flipH="1">
            <a:off x="8432800" y="2819400"/>
            <a:ext cx="9240" cy="121920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24" name="Curved Up Arrow 23"/>
          <p:cNvSpPr/>
          <p:nvPr/>
        </p:nvSpPr>
        <p:spPr>
          <a:xfrm rot="10800000">
            <a:off x="2646218" y="4495800"/>
            <a:ext cx="4897582" cy="457200"/>
          </a:xfrm>
          <a:prstGeom prst="curvedUp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15" name="Text Box 10"/>
          <p:cNvSpPr txBox="1">
            <a:spLocks noChangeArrowheads="1"/>
          </p:cNvSpPr>
          <p:nvPr/>
        </p:nvSpPr>
        <p:spPr bwMode="auto">
          <a:xfrm>
            <a:off x="220133" y="5562601"/>
            <a:ext cx="11548534" cy="10233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863600" marR="0" lvl="0" indent="-287338" algn="l" defTabSz="914400" rtl="0" eaLnBrk="0" fontAlgn="base" latinLnBrk="0" hangingPunct="0">
              <a:lnSpc>
                <a:spcPct val="55000"/>
              </a:lnSpc>
              <a:spcBef>
                <a:spcPct val="50000"/>
              </a:spcBef>
              <a:spcAft>
                <a:spcPct val="0"/>
              </a:spcAft>
              <a:buClr>
                <a:srgbClr val="000000"/>
              </a:buClr>
              <a:buSzPct val="100000"/>
              <a:buFont typeface="Times New Roman" pitchFamily="18" charset="0"/>
              <a:buNone/>
              <a:tabLst/>
              <a:defRPr/>
            </a:pPr>
            <a:r>
              <a:rPr kumimoji="0" lang="en-US" altLang="en-US" sz="11000" b="0" i="0" u="none" strike="noStrike" kern="1200" cap="none" spc="0" normalizeH="0" baseline="0" noProof="0" dirty="0">
                <a:ln>
                  <a:noFill/>
                </a:ln>
                <a:solidFill>
                  <a:srgbClr val="000000"/>
                </a:solidFill>
                <a:effectLst/>
                <a:uLnTx/>
                <a:uFillTx/>
                <a:latin typeface="Times New Roman" pitchFamily="18" charset="0"/>
                <a:ea typeface="+mn-ea"/>
                <a:cs typeface="+mn-cs"/>
              </a:rPr>
              <a:t> </a:t>
            </a:r>
            <a:r>
              <a:rPr lang="en-US" altLang="en-US" sz="3600" noProof="0" dirty="0">
                <a:solidFill>
                  <a:srgbClr val="000000"/>
                </a:solidFill>
                <a:latin typeface="Tahoma" pitchFamily="34" charset="0"/>
                <a:ea typeface="ＭＳ Ｐゴシック" pitchFamily="34" charset="-128"/>
                <a:cs typeface="Times New Roman" pitchFamily="18" charset="0"/>
              </a:rPr>
              <a:t>example: the role of president, professor, pet …</a:t>
            </a:r>
            <a:endParaRPr lang="en-US" altLang="en-US" sz="2400" dirty="0">
              <a:solidFill>
                <a:srgbClr val="000000"/>
              </a:solidFill>
              <a:latin typeface="Tahoma" pitchFamily="34" charset="0"/>
              <a:ea typeface="ＭＳ Ｐゴシック" pitchFamily="34" charset="-128"/>
              <a:cs typeface="Times New Roman" pitchFamily="18" charset="0"/>
            </a:endParaRPr>
          </a:p>
        </p:txBody>
      </p:sp>
      <p:sp>
        <p:nvSpPr>
          <p:cNvPr id="16" name="Slide Number Placeholder 14"/>
          <p:cNvSpPr>
            <a:spLocks noGrp="1"/>
          </p:cNvSpPr>
          <p:nvPr>
            <p:ph type="sldNum" sz="quarter" idx="12"/>
          </p:nvPr>
        </p:nvSpPr>
        <p:spPr>
          <a:xfrm>
            <a:off x="9347200" y="6381750"/>
            <a:ext cx="2844800"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F26FD72A-AD50-4168-B649-A348D0028691}" type="slidenum">
              <a:rPr kumimoji="0" lang="en-US" altLang="en-US" sz="14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90</a:t>
            </a:fld>
            <a:endParaRPr kumimoji="0" lang="en-US" altLang="en-US" sz="14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246059330"/>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6322" name="Rectangle 3"/>
          <p:cNvSpPr>
            <a:spLocks noGrp="1" noChangeArrowheads="1"/>
          </p:cNvSpPr>
          <p:nvPr>
            <p:ph type="title"/>
          </p:nvPr>
        </p:nvSpPr>
        <p:spPr>
          <a:xfrm>
            <a:off x="1905000" y="228600"/>
            <a:ext cx="8458200" cy="1143000"/>
          </a:xfrm>
        </p:spPr>
        <p:txBody>
          <a:bodyPr/>
          <a:lstStyle/>
          <a:p>
            <a:pPr eaLnBrk="1" hangingPunct="1"/>
            <a:r>
              <a:rPr lang="en-US" altLang="en-US" dirty="0"/>
              <a:t>Four Fundamental Dichotomies</a:t>
            </a:r>
          </a:p>
        </p:txBody>
      </p:sp>
      <p:sp>
        <p:nvSpPr>
          <p:cNvPr id="56323" name="Rectangle 2"/>
          <p:cNvSpPr>
            <a:spLocks noGrp="1" noChangeArrowheads="1"/>
          </p:cNvSpPr>
          <p:nvPr>
            <p:ph idx="1"/>
          </p:nvPr>
        </p:nvSpPr>
        <p:spPr>
          <a:xfrm>
            <a:off x="2946400" y="1371600"/>
            <a:ext cx="8229600" cy="4648200"/>
          </a:xfrm>
        </p:spPr>
        <p:txBody>
          <a:bodyPr/>
          <a:lstStyle/>
          <a:p>
            <a:pPr eaLnBrk="1" hangingPunct="1"/>
            <a:r>
              <a:rPr lang="de-DE" altLang="en-US" sz="3600" dirty="0"/>
              <a:t>Continuant vs. occurrent</a:t>
            </a:r>
          </a:p>
          <a:p>
            <a:pPr eaLnBrk="1" hangingPunct="1"/>
            <a:endParaRPr lang="de-DE" altLang="en-US" sz="3600" dirty="0"/>
          </a:p>
          <a:p>
            <a:pPr eaLnBrk="1" hangingPunct="1"/>
            <a:r>
              <a:rPr lang="de-DE" altLang="en-US" sz="3600" dirty="0"/>
              <a:t>Dependent vs. independent</a:t>
            </a:r>
          </a:p>
          <a:p>
            <a:pPr eaLnBrk="1" hangingPunct="1"/>
            <a:endParaRPr lang="de-DE" altLang="en-US" sz="3600" dirty="0"/>
          </a:p>
          <a:p>
            <a:pPr eaLnBrk="1" hangingPunct="1"/>
            <a:r>
              <a:rPr lang="de-DE" altLang="en-US" sz="3600" dirty="0"/>
              <a:t>Role vs. disposition</a:t>
            </a:r>
          </a:p>
          <a:p>
            <a:pPr eaLnBrk="1" hangingPunct="1"/>
            <a:endParaRPr lang="de-DE" altLang="en-US" sz="3600" dirty="0">
              <a:solidFill>
                <a:schemeClr val="bg1">
                  <a:lumMod val="65000"/>
                </a:schemeClr>
              </a:solidFill>
            </a:endParaRPr>
          </a:p>
          <a:p>
            <a:pPr eaLnBrk="1" hangingPunct="1"/>
            <a:r>
              <a:rPr lang="de-DE" altLang="en-US" sz="3600" dirty="0"/>
              <a:t>Type vs. instance</a:t>
            </a:r>
          </a:p>
          <a:p>
            <a:pPr eaLnBrk="1" hangingPunct="1">
              <a:buFont typeface="Arial" charset="0"/>
              <a:buNone/>
            </a:pPr>
            <a:endParaRPr lang="en-US" altLang="en-US" dirty="0">
              <a:solidFill>
                <a:schemeClr val="bg1">
                  <a:lumMod val="65000"/>
                </a:schemeClr>
              </a:solidFill>
            </a:endParaRPr>
          </a:p>
        </p:txBody>
      </p:sp>
      <p:sp>
        <p:nvSpPr>
          <p:cNvPr id="56324" name="Slide Number Placeholder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FD256E34-1E71-4006-B1AB-E2C3567A103C}" type="slidenum">
              <a:rPr kumimoji="0" lang="en-US" altLang="en-US" sz="1200" b="0" i="0" u="none" strike="noStrike" kern="1200" cap="none" spc="0" normalizeH="0" baseline="0" noProof="0" smtClean="0">
                <a:ln>
                  <a:noFill/>
                </a:ln>
                <a:solidFill>
                  <a:srgbClr val="898989"/>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91</a:t>
            </a:fld>
            <a:endParaRPr kumimoji="0" lang="en-US" altLang="en-US" sz="1200" b="0" i="0" u="none" strike="noStrike" kern="1200" cap="none" spc="0" normalizeH="0" baseline="0" noProof="0">
              <a:ln>
                <a:noFill/>
              </a:ln>
              <a:solidFill>
                <a:srgbClr val="898989"/>
              </a:solidFill>
              <a:effectLst/>
              <a:uLnTx/>
              <a:uFillTx/>
              <a:latin typeface="Arial" charset="0"/>
              <a:ea typeface="+mn-ea"/>
              <a:cs typeface="+mn-cs"/>
            </a:endParaRPr>
          </a:p>
        </p:txBody>
      </p:sp>
    </p:spTree>
    <p:extLst>
      <p:ext uri="{BB962C8B-B14F-4D97-AF65-F5344CB8AC3E}">
        <p14:creationId xmlns:p14="http://schemas.microsoft.com/office/powerpoint/2010/main" val="2533616409"/>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3"/>
          <p:cNvSpPr>
            <a:spLocks noChangeArrowheads="1"/>
          </p:cNvSpPr>
          <p:nvPr/>
        </p:nvSpPr>
        <p:spPr bwMode="auto">
          <a:xfrm>
            <a:off x="3733800" y="228600"/>
            <a:ext cx="2743200" cy="1295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Tahoma" pitchFamily="34" charset="0"/>
                <a:ea typeface="ＭＳ Ｐゴシック" pitchFamily="34" charset="-128"/>
                <a:cs typeface="Times New Roman" pitchFamily="18" charset="0"/>
              </a:rPr>
              <a:t>Continuant</a:t>
            </a:r>
          </a:p>
        </p:txBody>
      </p:sp>
      <p:sp>
        <p:nvSpPr>
          <p:cNvPr id="78851" name="Rectangle 5"/>
          <p:cNvSpPr>
            <a:spLocks noChangeArrowheads="1"/>
          </p:cNvSpPr>
          <p:nvPr/>
        </p:nvSpPr>
        <p:spPr bwMode="auto">
          <a:xfrm>
            <a:off x="3048000" y="1981200"/>
            <a:ext cx="1905000" cy="1295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Tahoma" pitchFamily="34" charset="0"/>
                <a:ea typeface="ＭＳ Ｐゴシック" pitchFamily="34" charset="-128"/>
                <a:cs typeface="Times New Roman" pitchFamily="18" charset="0"/>
              </a:rPr>
              <a:t>Independent</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Tahoma" pitchFamily="34" charset="0"/>
                <a:ea typeface="ＭＳ Ｐゴシック" pitchFamily="34" charset="-128"/>
                <a:cs typeface="Times New Roman" pitchFamily="18" charset="0"/>
              </a:rPr>
              <a:t>Continuant</a:t>
            </a:r>
          </a:p>
        </p:txBody>
      </p:sp>
      <p:sp>
        <p:nvSpPr>
          <p:cNvPr id="78852" name="Rectangle 6"/>
          <p:cNvSpPr>
            <a:spLocks noChangeArrowheads="1"/>
          </p:cNvSpPr>
          <p:nvPr/>
        </p:nvSpPr>
        <p:spPr bwMode="auto">
          <a:xfrm>
            <a:off x="5257800" y="2057400"/>
            <a:ext cx="1752600" cy="12192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Tahoma" pitchFamily="34" charset="0"/>
                <a:ea typeface="ＭＳ Ｐゴシック" pitchFamily="34" charset="-128"/>
                <a:cs typeface="Times New Roman" pitchFamily="18" charset="0"/>
              </a:rPr>
              <a:t>Specifically</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Tahoma" pitchFamily="34" charset="0"/>
                <a:ea typeface="ＭＳ Ｐゴシック" pitchFamily="34" charset="-128"/>
                <a:cs typeface="Times New Roman" pitchFamily="18" charset="0"/>
              </a:rPr>
              <a:t>Dependent</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Tahoma" pitchFamily="34" charset="0"/>
                <a:ea typeface="ＭＳ Ｐゴシック" pitchFamily="34" charset="-128"/>
                <a:cs typeface="Times New Roman" pitchFamily="18" charset="0"/>
              </a:rPr>
              <a:t>Continuant</a:t>
            </a:r>
          </a:p>
        </p:txBody>
      </p:sp>
      <p:cxnSp>
        <p:nvCxnSpPr>
          <p:cNvPr id="78853" name="AutoShape 9"/>
          <p:cNvCxnSpPr>
            <a:cxnSpLocks noChangeShapeType="1"/>
            <a:stCxn id="78850" idx="2"/>
            <a:endCxn id="78851" idx="0"/>
          </p:cNvCxnSpPr>
          <p:nvPr/>
        </p:nvCxnSpPr>
        <p:spPr bwMode="auto">
          <a:xfrm rot="5400000">
            <a:off x="4324350" y="1200150"/>
            <a:ext cx="457200" cy="110490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8854" name="AutoShape 10"/>
          <p:cNvCxnSpPr>
            <a:cxnSpLocks noChangeShapeType="1"/>
            <a:stCxn id="78850" idx="2"/>
            <a:endCxn id="78852" idx="0"/>
          </p:cNvCxnSpPr>
          <p:nvPr/>
        </p:nvCxnSpPr>
        <p:spPr bwMode="auto">
          <a:xfrm rot="16200000" flipH="1">
            <a:off x="5353050" y="1276350"/>
            <a:ext cx="533400" cy="102870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78855" name="Line 13"/>
          <p:cNvSpPr>
            <a:spLocks noChangeShapeType="1"/>
          </p:cNvSpPr>
          <p:nvPr/>
        </p:nvSpPr>
        <p:spPr bwMode="auto">
          <a:xfrm>
            <a:off x="1524000" y="5943600"/>
            <a:ext cx="93726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78856" name="Text Box 14"/>
          <p:cNvSpPr txBox="1">
            <a:spLocks noChangeArrowheads="1"/>
          </p:cNvSpPr>
          <p:nvPr/>
        </p:nvSpPr>
        <p:spPr bwMode="auto">
          <a:xfrm>
            <a:off x="1600200" y="5562600"/>
            <a:ext cx="9296400" cy="1023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55000"/>
              </a:lnSpc>
              <a:spcBef>
                <a:spcPct val="50000"/>
              </a:spcBef>
              <a:spcAft>
                <a:spcPct val="0"/>
              </a:spcAft>
              <a:buClr>
                <a:srgbClr val="000000"/>
              </a:buClr>
              <a:buSzPct val="100000"/>
              <a:buFont typeface="Times New Roman" pitchFamily="18" charset="0"/>
              <a:buNone/>
              <a:tabLst/>
              <a:defRPr/>
            </a:pPr>
            <a:r>
              <a:rPr kumimoji="0" lang="en-US" altLang="en-US" sz="11000" b="0" i="0" u="none" strike="noStrike" kern="1200" cap="none" spc="0" normalizeH="0" baseline="0" noProof="0">
                <a:ln>
                  <a:noFill/>
                </a:ln>
                <a:solidFill>
                  <a:srgbClr val="000000"/>
                </a:solidFill>
                <a:effectLst/>
                <a:uLnTx/>
                <a:uFillTx/>
                <a:latin typeface="Times New Roman" pitchFamily="18" charset="0"/>
                <a:ea typeface="Lucida Sans Unicode" pitchFamily="34" charset="0"/>
                <a:cs typeface="Lucida Sans Unicode" pitchFamily="34" charset="0"/>
              </a:rPr>
              <a:t>      .....    .....</a:t>
            </a:r>
          </a:p>
        </p:txBody>
      </p:sp>
      <p:sp>
        <p:nvSpPr>
          <p:cNvPr id="78857" name="Rectangle 5"/>
          <p:cNvSpPr>
            <a:spLocks noChangeArrowheads="1"/>
          </p:cNvSpPr>
          <p:nvPr/>
        </p:nvSpPr>
        <p:spPr bwMode="auto">
          <a:xfrm>
            <a:off x="3657600" y="3733800"/>
            <a:ext cx="2362200" cy="2057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3200" b="0" i="0" u="none" strike="noStrike" kern="1200" cap="none" spc="0" normalizeH="0" baseline="0" noProof="0" dirty="0">
                <a:ln>
                  <a:noFill/>
                </a:ln>
                <a:solidFill>
                  <a:srgbClr val="000000"/>
                </a:solidFill>
                <a:effectLst/>
                <a:uLnTx/>
                <a:uFillTx/>
                <a:latin typeface="Tahoma" pitchFamily="34" charset="0"/>
                <a:ea typeface="ＭＳ Ｐゴシック" pitchFamily="34" charset="-128"/>
                <a:cs typeface="Times New Roman" pitchFamily="18" charset="0"/>
              </a:rPr>
              <a:t>Quality</a:t>
            </a:r>
          </a:p>
        </p:txBody>
      </p:sp>
      <p:sp>
        <p:nvSpPr>
          <p:cNvPr id="78858" name="Rectangle 6"/>
          <p:cNvSpPr>
            <a:spLocks noChangeArrowheads="1"/>
          </p:cNvSpPr>
          <p:nvPr/>
        </p:nvSpPr>
        <p:spPr bwMode="auto">
          <a:xfrm>
            <a:off x="6477000" y="3733800"/>
            <a:ext cx="2438400" cy="2057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Tahoma" pitchFamily="34" charset="0"/>
                <a:ea typeface="ＭＳ Ｐゴシック" pitchFamily="34" charset="-128"/>
                <a:cs typeface="Times New Roman" pitchFamily="18" charset="0"/>
              </a:rPr>
              <a:t>Realizable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Tahoma" pitchFamily="34" charset="0"/>
                <a:ea typeface="ＭＳ Ｐゴシック" pitchFamily="34" charset="-128"/>
                <a:cs typeface="Times New Roman" pitchFamily="18" charset="0"/>
              </a:rPr>
              <a:t>Dependent</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Tahoma" pitchFamily="34" charset="0"/>
                <a:ea typeface="ＭＳ Ｐゴシック" pitchFamily="34" charset="-128"/>
                <a:cs typeface="Times New Roman" pitchFamily="18" charset="0"/>
              </a:rPr>
              <a:t>Continuant</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Tahoma" pitchFamily="34" charset="0"/>
                <a:ea typeface="ＭＳ Ｐゴシック" pitchFamily="34" charset="-128"/>
                <a:cs typeface="Times New Roman" pitchFamily="18" charset="0"/>
              </a:rPr>
              <a:t>(</a:t>
            </a:r>
            <a:r>
              <a:rPr kumimoji="0" lang="en-US" altLang="en-US" sz="2400" b="0" i="1" u="none" strike="noStrike" kern="1200" cap="none" spc="0" normalizeH="0" baseline="0" noProof="0">
                <a:ln>
                  <a:noFill/>
                </a:ln>
                <a:solidFill>
                  <a:srgbClr val="000000"/>
                </a:solidFill>
                <a:effectLst/>
                <a:uLnTx/>
                <a:uFillTx/>
                <a:latin typeface="Tahoma" pitchFamily="34" charset="0"/>
                <a:ea typeface="ＭＳ Ｐゴシック" pitchFamily="34" charset="-128"/>
                <a:cs typeface="Times New Roman" pitchFamily="18" charset="0"/>
              </a:rPr>
              <a:t>function</a:t>
            </a:r>
            <a:r>
              <a:rPr kumimoji="0" lang="en-US" altLang="en-US" sz="2400" b="0" i="0" u="none" strike="noStrike" kern="1200" cap="none" spc="0" normalizeH="0" baseline="0" noProof="0">
                <a:ln>
                  <a:noFill/>
                </a:ln>
                <a:solidFill>
                  <a:srgbClr val="000000"/>
                </a:solidFill>
                <a:effectLst/>
                <a:uLnTx/>
                <a:uFillTx/>
                <a:latin typeface="Tahoma" pitchFamily="34" charset="0"/>
                <a:ea typeface="ＭＳ Ｐゴシック" pitchFamily="34" charset="-128"/>
                <a:cs typeface="Times New Roman" pitchFamily="18" charset="0"/>
              </a:rPr>
              <a:t>, </a:t>
            </a:r>
            <a:r>
              <a:rPr kumimoji="0" lang="en-US" altLang="en-US" sz="2400" b="0" i="1" u="none" strike="noStrike" kern="1200" cap="none" spc="0" normalizeH="0" baseline="0" noProof="0">
                <a:ln>
                  <a:noFill/>
                </a:ln>
                <a:solidFill>
                  <a:srgbClr val="000000"/>
                </a:solidFill>
                <a:effectLst/>
                <a:uLnTx/>
                <a:uFillTx/>
                <a:latin typeface="Tahoma" pitchFamily="34" charset="0"/>
                <a:ea typeface="ＭＳ Ｐゴシック" pitchFamily="34" charset="-128"/>
                <a:cs typeface="Times New Roman" pitchFamily="18" charset="0"/>
              </a:rPr>
              <a:t>role</a:t>
            </a:r>
            <a:r>
              <a:rPr kumimoji="0" lang="en-US" altLang="en-US" sz="2400" b="0" i="0" u="none" strike="noStrike" kern="1200" cap="none" spc="0" normalizeH="0" baseline="0" noProof="0">
                <a:ln>
                  <a:noFill/>
                </a:ln>
                <a:solidFill>
                  <a:srgbClr val="000000"/>
                </a:solidFill>
                <a:effectLst/>
                <a:uLnTx/>
                <a:uFillTx/>
                <a:latin typeface="Tahoma" pitchFamily="34" charset="0"/>
                <a:ea typeface="ＭＳ Ｐゴシック" pitchFamily="34" charset="-128"/>
                <a:cs typeface="Times New Roman" pitchFamily="18" charset="0"/>
              </a:rPr>
              <a:t>,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400" b="0" i="1" u="none" strike="noStrike" kern="1200" cap="none" spc="0" normalizeH="0" baseline="0" noProof="0">
                <a:ln>
                  <a:noFill/>
                </a:ln>
                <a:solidFill>
                  <a:srgbClr val="000000"/>
                </a:solidFill>
                <a:effectLst/>
                <a:uLnTx/>
                <a:uFillTx/>
                <a:latin typeface="Tahoma" pitchFamily="34" charset="0"/>
                <a:ea typeface="ＭＳ Ｐゴシック" pitchFamily="34" charset="-128"/>
                <a:cs typeface="Times New Roman" pitchFamily="18" charset="0"/>
              </a:rPr>
              <a:t>disposition</a:t>
            </a:r>
            <a:r>
              <a:rPr kumimoji="0" lang="en-US" altLang="en-US" sz="2400" b="0" i="0" u="none" strike="noStrike" kern="1200" cap="none" spc="0" normalizeH="0" baseline="0" noProof="0">
                <a:ln>
                  <a:noFill/>
                </a:ln>
                <a:solidFill>
                  <a:srgbClr val="000000"/>
                </a:solidFill>
                <a:effectLst/>
                <a:uLnTx/>
                <a:uFillTx/>
                <a:latin typeface="Tahoma" pitchFamily="34" charset="0"/>
                <a:ea typeface="ＭＳ Ｐゴシック" pitchFamily="34" charset="-128"/>
                <a:cs typeface="Times New Roman" pitchFamily="18" charset="0"/>
              </a:rPr>
              <a:t>)</a:t>
            </a:r>
          </a:p>
        </p:txBody>
      </p:sp>
      <p:cxnSp>
        <p:nvCxnSpPr>
          <p:cNvPr id="78859" name="AutoShape 9"/>
          <p:cNvCxnSpPr>
            <a:cxnSpLocks noChangeShapeType="1"/>
            <a:stCxn id="78852" idx="2"/>
            <a:endCxn id="78857" idx="0"/>
          </p:cNvCxnSpPr>
          <p:nvPr/>
        </p:nvCxnSpPr>
        <p:spPr bwMode="auto">
          <a:xfrm rot="5400000">
            <a:off x="5257800" y="2857500"/>
            <a:ext cx="457200" cy="129540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8860" name="AutoShape 10"/>
          <p:cNvCxnSpPr>
            <a:cxnSpLocks noChangeShapeType="1"/>
            <a:stCxn id="78852" idx="2"/>
            <a:endCxn id="78858" idx="0"/>
          </p:cNvCxnSpPr>
          <p:nvPr/>
        </p:nvCxnSpPr>
        <p:spPr bwMode="auto">
          <a:xfrm rot="16200000" flipH="1">
            <a:off x="6686550" y="2724150"/>
            <a:ext cx="457200" cy="156210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78861" name="Slide Number Placeholder 1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DF7B6E62-077B-47B1-945E-2CF0CB18A2E3}" type="slidenum">
              <a:rPr kumimoji="0" lang="en-US" altLang="en-US" sz="14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a:t>
            </a:fld>
            <a:endParaRPr kumimoji="0" lang="en-US" altLang="en-US" sz="14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1252972054"/>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Slide Number Placeholder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fld id="{F0E3E247-8C1F-4A84-AFCF-B0B6073CBF12}" type="slidenum">
              <a:rPr kumimoji="0" lang="en-US"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t>93</a:t>
            </a:fld>
            <a:endParaRPr kumimoji="0" lang="en-US"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Arial" panose="020B0604020202020204" pitchFamily="34" charset="0"/>
            </a:endParaRPr>
          </a:p>
        </p:txBody>
      </p:sp>
      <p:sp>
        <p:nvSpPr>
          <p:cNvPr id="45059" name="Rectangle 2"/>
          <p:cNvSpPr>
            <a:spLocks noGrp="1" noChangeArrowheads="1"/>
          </p:cNvSpPr>
          <p:nvPr>
            <p:ph type="title"/>
          </p:nvPr>
        </p:nvSpPr>
        <p:spPr/>
        <p:txBody>
          <a:bodyPr/>
          <a:lstStyle/>
          <a:p>
            <a:pPr eaLnBrk="1" hangingPunct="1"/>
            <a:r>
              <a:rPr lang="de-DE" altLang="en-US" dirty="0"/>
              <a:t>more examples of BFO continuant entities</a:t>
            </a:r>
          </a:p>
        </p:txBody>
      </p:sp>
      <p:sp>
        <p:nvSpPr>
          <p:cNvPr id="45060" name="Rectangle 3"/>
          <p:cNvSpPr>
            <a:spLocks noGrp="1" noChangeArrowheads="1"/>
          </p:cNvSpPr>
          <p:nvPr>
            <p:ph type="body" idx="1"/>
          </p:nvPr>
        </p:nvSpPr>
        <p:spPr>
          <a:xfrm>
            <a:off x="1388533" y="1417639"/>
            <a:ext cx="8858780" cy="4327526"/>
          </a:xfrm>
        </p:spPr>
        <p:txBody>
          <a:bodyPr/>
          <a:lstStyle/>
          <a:p>
            <a:pPr eaLnBrk="1" hangingPunct="1">
              <a:lnSpc>
                <a:spcPct val="80000"/>
              </a:lnSpc>
            </a:pPr>
            <a:r>
              <a:rPr lang="de-DE" altLang="en-US" sz="4400" dirty="0"/>
              <a:t>qualities </a:t>
            </a:r>
          </a:p>
          <a:p>
            <a:pPr marL="800100" lvl="2" indent="0" eaLnBrk="1" hangingPunct="1">
              <a:lnSpc>
                <a:spcPct val="80000"/>
              </a:lnSpc>
              <a:buNone/>
            </a:pPr>
            <a:r>
              <a:rPr lang="de-DE" altLang="en-US" sz="3600" dirty="0"/>
              <a:t>the pattern of hair on your head that is an outcome of the haircutting process</a:t>
            </a:r>
          </a:p>
          <a:p>
            <a:pPr marL="800100" lvl="2" indent="0" eaLnBrk="1" hangingPunct="1">
              <a:lnSpc>
                <a:spcPct val="80000"/>
              </a:lnSpc>
              <a:buNone/>
            </a:pPr>
            <a:r>
              <a:rPr lang="de-DE" altLang="en-US" sz="3600" dirty="0"/>
              <a:t>the pattern of connectedness of the plumbing system in your house that is an outcome of the plumbing process</a:t>
            </a:r>
          </a:p>
          <a:p>
            <a:pPr eaLnBrk="1" hangingPunct="1">
              <a:lnSpc>
                <a:spcPct val="80000"/>
              </a:lnSpc>
            </a:pPr>
            <a:r>
              <a:rPr lang="de-DE" altLang="en-US" sz="4400" dirty="0"/>
              <a:t>dispositions </a:t>
            </a:r>
          </a:p>
          <a:p>
            <a:pPr marL="800100" lvl="2" indent="0" eaLnBrk="1" hangingPunct="1">
              <a:lnSpc>
                <a:spcPct val="80000"/>
              </a:lnSpc>
              <a:buNone/>
            </a:pPr>
            <a:r>
              <a:rPr lang="de-DE" altLang="en-US" sz="3600" dirty="0"/>
              <a:t>your knowledge of Greek  that is the outcome of a teaching process</a:t>
            </a:r>
          </a:p>
          <a:p>
            <a:pPr eaLnBrk="1" hangingPunct="1">
              <a:lnSpc>
                <a:spcPct val="80000"/>
              </a:lnSpc>
            </a:pPr>
            <a:endParaRPr lang="de-DE" altLang="en-US" dirty="0"/>
          </a:p>
          <a:p>
            <a:pPr eaLnBrk="1" hangingPunct="1">
              <a:lnSpc>
                <a:spcPct val="80000"/>
              </a:lnSpc>
            </a:pPr>
            <a:endParaRPr lang="de-DE" altLang="en-US" dirty="0"/>
          </a:p>
        </p:txBody>
      </p:sp>
    </p:spTree>
    <p:extLst>
      <p:ext uri="{BB962C8B-B14F-4D97-AF65-F5344CB8AC3E}">
        <p14:creationId xmlns:p14="http://schemas.microsoft.com/office/powerpoint/2010/main" val="270235321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3"/>
          <p:cNvSpPr>
            <a:spLocks noChangeArrowheads="1"/>
          </p:cNvSpPr>
          <p:nvPr/>
        </p:nvSpPr>
        <p:spPr bwMode="auto">
          <a:xfrm>
            <a:off x="3733800" y="228600"/>
            <a:ext cx="2743200" cy="1295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Tahoma" pitchFamily="34" charset="0"/>
                <a:ea typeface="ＭＳ Ｐゴシック" pitchFamily="34" charset="-128"/>
                <a:cs typeface="Times New Roman" pitchFamily="18" charset="0"/>
              </a:rPr>
              <a:t>Continuant</a:t>
            </a:r>
          </a:p>
        </p:txBody>
      </p:sp>
      <p:sp>
        <p:nvSpPr>
          <p:cNvPr id="78851" name="Rectangle 5"/>
          <p:cNvSpPr>
            <a:spLocks noChangeArrowheads="1"/>
          </p:cNvSpPr>
          <p:nvPr/>
        </p:nvSpPr>
        <p:spPr bwMode="auto">
          <a:xfrm>
            <a:off x="2590801" y="1981200"/>
            <a:ext cx="2514599" cy="1295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800" b="0" i="0" u="none" strike="noStrike" kern="1200" cap="none" spc="0" normalizeH="0" baseline="0" noProof="0" dirty="0">
                <a:ln>
                  <a:noFill/>
                </a:ln>
                <a:solidFill>
                  <a:srgbClr val="000000"/>
                </a:solidFill>
                <a:effectLst/>
                <a:uLnTx/>
                <a:uFillTx/>
                <a:latin typeface="Tahoma" pitchFamily="34" charset="0"/>
                <a:ea typeface="ＭＳ Ｐゴシック" pitchFamily="34" charset="-128"/>
                <a:cs typeface="Times New Roman" pitchFamily="18" charset="0"/>
              </a:rPr>
              <a:t>Independent</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800" b="0" i="0" u="none" strike="noStrike" kern="1200" cap="none" spc="0" normalizeH="0" baseline="0" noProof="0" dirty="0">
                <a:ln>
                  <a:noFill/>
                </a:ln>
                <a:solidFill>
                  <a:srgbClr val="000000"/>
                </a:solidFill>
                <a:effectLst/>
                <a:uLnTx/>
                <a:uFillTx/>
                <a:latin typeface="Tahoma" pitchFamily="34" charset="0"/>
                <a:ea typeface="ＭＳ Ｐゴシック" pitchFamily="34" charset="-128"/>
                <a:cs typeface="Times New Roman" pitchFamily="18" charset="0"/>
              </a:rPr>
              <a:t>Continuant</a:t>
            </a:r>
          </a:p>
        </p:txBody>
      </p:sp>
      <p:sp>
        <p:nvSpPr>
          <p:cNvPr id="78852" name="Rectangle 6"/>
          <p:cNvSpPr>
            <a:spLocks noChangeArrowheads="1"/>
          </p:cNvSpPr>
          <p:nvPr/>
        </p:nvSpPr>
        <p:spPr bwMode="auto">
          <a:xfrm>
            <a:off x="8039100" y="1871663"/>
            <a:ext cx="1752600" cy="12192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Tahoma" pitchFamily="34" charset="0"/>
                <a:ea typeface="ＭＳ Ｐゴシック" pitchFamily="34" charset="-128"/>
                <a:cs typeface="Times New Roman" pitchFamily="18" charset="0"/>
              </a:rPr>
              <a:t>Specifically</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Tahoma" pitchFamily="34" charset="0"/>
                <a:ea typeface="ＭＳ Ｐゴシック" pitchFamily="34" charset="-128"/>
                <a:cs typeface="Times New Roman" pitchFamily="18" charset="0"/>
              </a:rPr>
              <a:t>Dependent</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Tahoma" pitchFamily="34" charset="0"/>
                <a:ea typeface="ＭＳ Ｐゴシック" pitchFamily="34" charset="-128"/>
                <a:cs typeface="Times New Roman" pitchFamily="18" charset="0"/>
              </a:rPr>
              <a:t>Continuant</a:t>
            </a:r>
          </a:p>
        </p:txBody>
      </p:sp>
      <p:cxnSp>
        <p:nvCxnSpPr>
          <p:cNvPr id="78853" name="AutoShape 9"/>
          <p:cNvCxnSpPr>
            <a:cxnSpLocks noChangeShapeType="1"/>
            <a:stCxn id="78850" idx="2"/>
            <a:endCxn id="78851" idx="0"/>
          </p:cNvCxnSpPr>
          <p:nvPr/>
        </p:nvCxnSpPr>
        <p:spPr bwMode="auto">
          <a:xfrm rot="5400000">
            <a:off x="4324350" y="1200150"/>
            <a:ext cx="457200" cy="110490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8854" name="AutoShape 10"/>
          <p:cNvCxnSpPr>
            <a:cxnSpLocks noChangeShapeType="1"/>
            <a:stCxn id="78850" idx="2"/>
          </p:cNvCxnSpPr>
          <p:nvPr/>
        </p:nvCxnSpPr>
        <p:spPr bwMode="auto">
          <a:xfrm>
            <a:off x="5105400" y="1524000"/>
            <a:ext cx="3649133" cy="342899"/>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78857" name="Rectangle 5"/>
          <p:cNvSpPr>
            <a:spLocks noChangeArrowheads="1"/>
          </p:cNvSpPr>
          <p:nvPr/>
        </p:nvSpPr>
        <p:spPr bwMode="auto">
          <a:xfrm>
            <a:off x="7230533" y="3581403"/>
            <a:ext cx="1820332" cy="149065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000" b="0" i="0" u="none" strike="noStrike" kern="1200" cap="none" spc="0" normalizeH="0" baseline="0" noProof="0" dirty="0">
                <a:ln>
                  <a:noFill/>
                </a:ln>
                <a:solidFill>
                  <a:srgbClr val="000000"/>
                </a:solidFill>
                <a:effectLst/>
                <a:uLnTx/>
                <a:uFillTx/>
                <a:latin typeface="Tahoma" pitchFamily="34" charset="0"/>
                <a:ea typeface="ＭＳ Ｐゴシック" pitchFamily="34" charset="-128"/>
                <a:cs typeface="Times New Roman" pitchFamily="18" charset="0"/>
              </a:rPr>
              <a:t>Non-realizable</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000" b="0" i="0" u="none" strike="noStrike" kern="1200" cap="none" spc="0" normalizeH="0" baseline="0" noProof="0" dirty="0">
                <a:ln>
                  <a:noFill/>
                </a:ln>
                <a:solidFill>
                  <a:srgbClr val="000000"/>
                </a:solidFill>
                <a:effectLst/>
                <a:uLnTx/>
                <a:uFillTx/>
                <a:latin typeface="Tahoma" pitchFamily="34" charset="0"/>
                <a:ea typeface="ＭＳ Ｐゴシック" pitchFamily="34" charset="-128"/>
                <a:cs typeface="Times New Roman" pitchFamily="18" charset="0"/>
              </a:rPr>
              <a:t>Dependent</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000" b="0" i="0" u="none" strike="noStrike" kern="1200" cap="none" spc="0" normalizeH="0" baseline="0" noProof="0" dirty="0">
                <a:ln>
                  <a:noFill/>
                </a:ln>
                <a:solidFill>
                  <a:srgbClr val="000000"/>
                </a:solidFill>
                <a:effectLst/>
                <a:uLnTx/>
                <a:uFillTx/>
                <a:latin typeface="Tahoma" pitchFamily="34" charset="0"/>
                <a:ea typeface="ＭＳ Ｐゴシック" pitchFamily="34" charset="-128"/>
                <a:cs typeface="Times New Roman" pitchFamily="18" charset="0"/>
              </a:rPr>
              <a:t>Continuant</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000" b="0" i="0" u="none" strike="noStrike" kern="1200" cap="none" spc="0" normalizeH="0" baseline="0" noProof="0" dirty="0">
                <a:ln>
                  <a:noFill/>
                </a:ln>
                <a:solidFill>
                  <a:srgbClr val="000000"/>
                </a:solidFill>
                <a:effectLst/>
                <a:uLnTx/>
                <a:uFillTx/>
                <a:latin typeface="Tahoma" pitchFamily="34" charset="0"/>
                <a:ea typeface="ＭＳ Ｐゴシック" pitchFamily="34" charset="-128"/>
                <a:cs typeface="Times New Roman" pitchFamily="18" charset="0"/>
              </a:rPr>
              <a:t>(</a:t>
            </a:r>
            <a:r>
              <a:rPr kumimoji="0" lang="en-US" altLang="en-US" sz="2000" b="0" i="1" u="none" strike="noStrike" kern="1200" cap="none" spc="0" normalizeH="0" baseline="0" noProof="0" dirty="0">
                <a:ln>
                  <a:noFill/>
                </a:ln>
                <a:solidFill>
                  <a:srgbClr val="000000"/>
                </a:solidFill>
                <a:effectLst/>
                <a:uLnTx/>
                <a:uFillTx/>
                <a:latin typeface="Tahoma" pitchFamily="34" charset="0"/>
                <a:ea typeface="ＭＳ Ｐゴシック" pitchFamily="34" charset="-128"/>
                <a:cs typeface="Times New Roman" pitchFamily="18" charset="0"/>
              </a:rPr>
              <a:t>quality</a:t>
            </a:r>
            <a:r>
              <a:rPr kumimoji="0" lang="en-US" altLang="en-US" sz="2000" b="0" i="0" u="none" strike="noStrike" kern="1200" cap="none" spc="0" normalizeH="0" baseline="0" noProof="0" dirty="0">
                <a:ln>
                  <a:noFill/>
                </a:ln>
                <a:solidFill>
                  <a:srgbClr val="000000"/>
                </a:solidFill>
                <a:effectLst/>
                <a:uLnTx/>
                <a:uFillTx/>
                <a:latin typeface="Tahoma" pitchFamily="34" charset="0"/>
                <a:ea typeface="ＭＳ Ｐゴシック" pitchFamily="34" charset="-128"/>
                <a:cs typeface="Times New Roman" pitchFamily="18" charset="0"/>
              </a:rPr>
              <a:t>)</a:t>
            </a:r>
          </a:p>
        </p:txBody>
      </p:sp>
      <p:sp>
        <p:nvSpPr>
          <p:cNvPr id="78858" name="Rectangle 6"/>
          <p:cNvSpPr>
            <a:spLocks noChangeArrowheads="1"/>
          </p:cNvSpPr>
          <p:nvPr/>
        </p:nvSpPr>
        <p:spPr bwMode="auto">
          <a:xfrm>
            <a:off x="9482667" y="3581403"/>
            <a:ext cx="2006598" cy="154304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b="0" i="0" u="none" strike="noStrike" kern="1200" cap="none" spc="0" normalizeH="0" baseline="0" noProof="0" dirty="0">
                <a:ln>
                  <a:noFill/>
                </a:ln>
                <a:solidFill>
                  <a:srgbClr val="000000"/>
                </a:solidFill>
                <a:effectLst/>
                <a:uLnTx/>
                <a:uFillTx/>
                <a:latin typeface="Tahoma" pitchFamily="34" charset="0"/>
                <a:ea typeface="ＭＳ Ｐゴシック" pitchFamily="34" charset="-128"/>
                <a:cs typeface="Times New Roman" pitchFamily="18" charset="0"/>
              </a:rPr>
              <a:t>Realizable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b="0" i="0" u="none" strike="noStrike" kern="1200" cap="none" spc="0" normalizeH="0" baseline="0" noProof="0" dirty="0">
                <a:ln>
                  <a:noFill/>
                </a:ln>
                <a:solidFill>
                  <a:srgbClr val="000000"/>
                </a:solidFill>
                <a:effectLst/>
                <a:uLnTx/>
                <a:uFillTx/>
                <a:latin typeface="Tahoma" pitchFamily="34" charset="0"/>
                <a:ea typeface="ＭＳ Ｐゴシック" pitchFamily="34" charset="-128"/>
                <a:cs typeface="Times New Roman" pitchFamily="18" charset="0"/>
              </a:rPr>
              <a:t>Dependent</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b="0" i="0" u="none" strike="noStrike" kern="1200" cap="none" spc="0" normalizeH="0" baseline="0" noProof="0" dirty="0">
                <a:ln>
                  <a:noFill/>
                </a:ln>
                <a:solidFill>
                  <a:srgbClr val="000000"/>
                </a:solidFill>
                <a:effectLst/>
                <a:uLnTx/>
                <a:uFillTx/>
                <a:latin typeface="Tahoma" pitchFamily="34" charset="0"/>
                <a:ea typeface="ＭＳ Ｐゴシック" pitchFamily="34" charset="-128"/>
                <a:cs typeface="Times New Roman" pitchFamily="18" charset="0"/>
              </a:rPr>
              <a:t>Continuant</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b="0" i="0" u="none" strike="noStrike" kern="1200" cap="none" spc="0" normalizeH="0" baseline="0" noProof="0" dirty="0">
                <a:ln>
                  <a:noFill/>
                </a:ln>
                <a:solidFill>
                  <a:srgbClr val="000000"/>
                </a:solidFill>
                <a:effectLst/>
                <a:uLnTx/>
                <a:uFillTx/>
                <a:latin typeface="Tahoma" pitchFamily="34" charset="0"/>
                <a:ea typeface="ＭＳ Ｐゴシック" pitchFamily="34" charset="-128"/>
                <a:cs typeface="Times New Roman" pitchFamily="18" charset="0"/>
              </a:rPr>
              <a:t>(</a:t>
            </a:r>
            <a:r>
              <a:rPr kumimoji="0" lang="en-US" altLang="en-US" b="0" i="1" u="none" strike="noStrike" kern="1200" cap="none" spc="0" normalizeH="0" baseline="0" noProof="0" dirty="0">
                <a:ln>
                  <a:noFill/>
                </a:ln>
                <a:solidFill>
                  <a:srgbClr val="000000"/>
                </a:solidFill>
                <a:effectLst/>
                <a:uLnTx/>
                <a:uFillTx/>
                <a:latin typeface="Tahoma" pitchFamily="34" charset="0"/>
                <a:ea typeface="ＭＳ Ｐゴシック" pitchFamily="34" charset="-128"/>
                <a:cs typeface="Times New Roman" pitchFamily="18" charset="0"/>
              </a:rPr>
              <a:t>function</a:t>
            </a:r>
            <a:r>
              <a:rPr kumimoji="0" lang="en-US" altLang="en-US" b="0" i="0" u="none" strike="noStrike" kern="1200" cap="none" spc="0" normalizeH="0" baseline="0" noProof="0" dirty="0">
                <a:ln>
                  <a:noFill/>
                </a:ln>
                <a:solidFill>
                  <a:srgbClr val="000000"/>
                </a:solidFill>
                <a:effectLst/>
                <a:uLnTx/>
                <a:uFillTx/>
                <a:latin typeface="Tahoma" pitchFamily="34" charset="0"/>
                <a:ea typeface="ＭＳ Ｐゴシック" pitchFamily="34" charset="-128"/>
                <a:cs typeface="Times New Roman" pitchFamily="18" charset="0"/>
              </a:rPr>
              <a:t>, </a:t>
            </a:r>
            <a:r>
              <a:rPr kumimoji="0" lang="en-US" altLang="en-US" b="0" i="1" u="none" strike="noStrike" kern="1200" cap="none" spc="0" normalizeH="0" baseline="0" noProof="0" dirty="0">
                <a:ln>
                  <a:noFill/>
                </a:ln>
                <a:solidFill>
                  <a:srgbClr val="000000"/>
                </a:solidFill>
                <a:effectLst/>
                <a:uLnTx/>
                <a:uFillTx/>
                <a:latin typeface="Tahoma" pitchFamily="34" charset="0"/>
                <a:ea typeface="ＭＳ Ｐゴシック" pitchFamily="34" charset="-128"/>
                <a:cs typeface="Times New Roman" pitchFamily="18" charset="0"/>
              </a:rPr>
              <a:t>role</a:t>
            </a:r>
            <a:r>
              <a:rPr kumimoji="0" lang="en-US" altLang="en-US" b="0" i="0" u="none" strike="noStrike" kern="1200" cap="none" spc="0" normalizeH="0" baseline="0" noProof="0" dirty="0">
                <a:ln>
                  <a:noFill/>
                </a:ln>
                <a:solidFill>
                  <a:srgbClr val="000000"/>
                </a:solidFill>
                <a:effectLst/>
                <a:uLnTx/>
                <a:uFillTx/>
                <a:latin typeface="Tahoma" pitchFamily="34" charset="0"/>
                <a:ea typeface="ＭＳ Ｐゴシック" pitchFamily="34" charset="-128"/>
                <a:cs typeface="Times New Roman" pitchFamily="18" charset="0"/>
              </a:rPr>
              <a:t>,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b="0" i="1" u="none" strike="noStrike" kern="1200" cap="none" spc="0" normalizeH="0" baseline="0" noProof="0" dirty="0">
                <a:ln>
                  <a:noFill/>
                </a:ln>
                <a:solidFill>
                  <a:srgbClr val="000000"/>
                </a:solidFill>
                <a:effectLst/>
                <a:uLnTx/>
                <a:uFillTx/>
                <a:latin typeface="Tahoma" pitchFamily="34" charset="0"/>
                <a:ea typeface="ＭＳ Ｐゴシック" pitchFamily="34" charset="-128"/>
                <a:cs typeface="Times New Roman" pitchFamily="18" charset="0"/>
              </a:rPr>
              <a:t>disposition</a:t>
            </a:r>
            <a:r>
              <a:rPr kumimoji="0" lang="en-US" altLang="en-US" b="0" i="0" u="none" strike="noStrike" kern="1200" cap="none" spc="0" normalizeH="0" baseline="0" noProof="0" dirty="0">
                <a:ln>
                  <a:noFill/>
                </a:ln>
                <a:solidFill>
                  <a:srgbClr val="000000"/>
                </a:solidFill>
                <a:effectLst/>
                <a:uLnTx/>
                <a:uFillTx/>
                <a:latin typeface="Tahoma" pitchFamily="34" charset="0"/>
                <a:ea typeface="ＭＳ Ｐゴシック" pitchFamily="34" charset="-128"/>
                <a:cs typeface="Times New Roman" pitchFamily="18" charset="0"/>
              </a:rPr>
              <a:t>)</a:t>
            </a:r>
          </a:p>
        </p:txBody>
      </p:sp>
      <p:cxnSp>
        <p:nvCxnSpPr>
          <p:cNvPr id="78859" name="AutoShape 9"/>
          <p:cNvCxnSpPr>
            <a:cxnSpLocks noChangeShapeType="1"/>
            <a:stCxn id="78852" idx="2"/>
            <a:endCxn id="78857" idx="0"/>
          </p:cNvCxnSpPr>
          <p:nvPr/>
        </p:nvCxnSpPr>
        <p:spPr bwMode="auto">
          <a:xfrm flipH="1">
            <a:off x="8140699" y="3090863"/>
            <a:ext cx="774701" cy="49054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8860" name="AutoShape 10"/>
          <p:cNvCxnSpPr>
            <a:cxnSpLocks noChangeShapeType="1"/>
            <a:stCxn id="78852" idx="2"/>
            <a:endCxn id="78858" idx="0"/>
          </p:cNvCxnSpPr>
          <p:nvPr/>
        </p:nvCxnSpPr>
        <p:spPr bwMode="auto">
          <a:xfrm>
            <a:off x="8915400" y="3090863"/>
            <a:ext cx="1570566" cy="49054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78861" name="Slide Number Placeholder 1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DF7B6E62-077B-47B1-945E-2CF0CB18A2E3}" type="slidenum">
              <a:rPr kumimoji="0" lang="en-US" altLang="en-US" sz="14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94</a:t>
            </a:fld>
            <a:endParaRPr kumimoji="0" lang="en-US" altLang="en-US" sz="1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8" name="Rectangle 5"/>
          <p:cNvSpPr>
            <a:spLocks noChangeArrowheads="1"/>
          </p:cNvSpPr>
          <p:nvPr/>
        </p:nvSpPr>
        <p:spPr bwMode="auto">
          <a:xfrm>
            <a:off x="1337733" y="3860286"/>
            <a:ext cx="2133602" cy="149065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3600" b="0" i="0" u="none" strike="noStrike" kern="1200" cap="none" spc="0" normalizeH="0" baseline="0" noProof="0" dirty="0">
                <a:ln>
                  <a:noFill/>
                </a:ln>
                <a:solidFill>
                  <a:srgbClr val="000000"/>
                </a:solidFill>
                <a:effectLst/>
                <a:uLnTx/>
                <a:uFillTx/>
                <a:latin typeface="Tahoma" pitchFamily="34" charset="0"/>
                <a:ea typeface="ＭＳ Ｐゴシック" pitchFamily="34" charset="-128"/>
                <a:cs typeface="Times New Roman" pitchFamily="18" charset="0"/>
              </a:rPr>
              <a:t>Material </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3600" b="0" i="0" u="none" strike="noStrike" kern="1200" cap="none" spc="0" normalizeH="0" baseline="0" noProof="0" dirty="0">
                <a:ln>
                  <a:noFill/>
                </a:ln>
                <a:solidFill>
                  <a:srgbClr val="000000"/>
                </a:solidFill>
                <a:effectLst/>
                <a:uLnTx/>
                <a:uFillTx/>
                <a:latin typeface="Tahoma" pitchFamily="34" charset="0"/>
                <a:ea typeface="ＭＳ Ｐゴシック" pitchFamily="34" charset="-128"/>
                <a:cs typeface="Times New Roman" pitchFamily="18" charset="0"/>
              </a:rPr>
              <a:t>Entity</a:t>
            </a:r>
          </a:p>
        </p:txBody>
      </p:sp>
      <p:sp>
        <p:nvSpPr>
          <p:cNvPr id="19" name="Rectangle 6"/>
          <p:cNvSpPr>
            <a:spLocks noChangeArrowheads="1"/>
          </p:cNvSpPr>
          <p:nvPr/>
        </p:nvSpPr>
        <p:spPr bwMode="auto">
          <a:xfrm>
            <a:off x="4000500" y="3800481"/>
            <a:ext cx="2353733" cy="154304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3200" b="0" i="0" u="none" strike="noStrike" kern="1200" cap="none" spc="0" normalizeH="0" baseline="0" noProof="0" dirty="0">
                <a:ln>
                  <a:noFill/>
                </a:ln>
                <a:solidFill>
                  <a:srgbClr val="000000"/>
                </a:solidFill>
                <a:effectLst/>
                <a:uLnTx/>
                <a:uFillTx/>
                <a:latin typeface="Tahoma" pitchFamily="34" charset="0"/>
                <a:ea typeface="ＭＳ Ｐゴシック" pitchFamily="34" charset="-128"/>
                <a:cs typeface="Times New Roman" pitchFamily="18" charset="0"/>
              </a:rPr>
              <a:t>Immaterial </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3200" b="0" i="0" u="none" strike="noStrike" kern="1200" cap="none" spc="0" normalizeH="0" baseline="0" noProof="0" dirty="0">
                <a:ln>
                  <a:noFill/>
                </a:ln>
                <a:solidFill>
                  <a:srgbClr val="000000"/>
                </a:solidFill>
                <a:effectLst/>
                <a:uLnTx/>
                <a:uFillTx/>
                <a:latin typeface="Tahoma" pitchFamily="34" charset="0"/>
                <a:ea typeface="ＭＳ Ｐゴシック" pitchFamily="34" charset="-128"/>
                <a:cs typeface="Times New Roman" pitchFamily="18" charset="0"/>
              </a:rPr>
              <a:t>Entity</a:t>
            </a:r>
          </a:p>
        </p:txBody>
      </p:sp>
      <p:cxnSp>
        <p:nvCxnSpPr>
          <p:cNvPr id="20" name="AutoShape 9"/>
          <p:cNvCxnSpPr>
            <a:cxnSpLocks noChangeShapeType="1"/>
            <a:stCxn id="78851" idx="2"/>
            <a:endCxn id="18" idx="0"/>
          </p:cNvCxnSpPr>
          <p:nvPr/>
        </p:nvCxnSpPr>
        <p:spPr bwMode="auto">
          <a:xfrm flipH="1">
            <a:off x="2404534" y="3276600"/>
            <a:ext cx="1443567" cy="583686"/>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21" name="AutoShape 10"/>
          <p:cNvCxnSpPr>
            <a:cxnSpLocks noChangeShapeType="1"/>
            <a:stCxn id="78851" idx="2"/>
            <a:endCxn id="19" idx="0"/>
          </p:cNvCxnSpPr>
          <p:nvPr/>
        </p:nvCxnSpPr>
        <p:spPr bwMode="auto">
          <a:xfrm>
            <a:off x="3848101" y="3276600"/>
            <a:ext cx="1329266" cy="523881"/>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567135725"/>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1" name="Rectangle 5"/>
          <p:cNvSpPr>
            <a:spLocks noChangeArrowheads="1"/>
          </p:cNvSpPr>
          <p:nvPr/>
        </p:nvSpPr>
        <p:spPr bwMode="auto">
          <a:xfrm>
            <a:off x="2590801" y="338663"/>
            <a:ext cx="2514599" cy="1295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800" b="0" i="0" u="none" strike="noStrike" kern="1200" cap="none" spc="0" normalizeH="0" baseline="0" noProof="0" dirty="0">
                <a:ln>
                  <a:noFill/>
                </a:ln>
                <a:solidFill>
                  <a:srgbClr val="000000"/>
                </a:solidFill>
                <a:effectLst/>
                <a:uLnTx/>
                <a:uFillTx/>
                <a:latin typeface="Tahoma" pitchFamily="34" charset="0"/>
                <a:ea typeface="ＭＳ Ｐゴシック" pitchFamily="34" charset="-128"/>
                <a:cs typeface="Times New Roman" pitchFamily="18" charset="0"/>
              </a:rPr>
              <a:t>Independent</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800" b="0" i="0" u="none" strike="noStrike" kern="1200" cap="none" spc="0" normalizeH="0" baseline="0" noProof="0" dirty="0">
                <a:ln>
                  <a:noFill/>
                </a:ln>
                <a:solidFill>
                  <a:srgbClr val="000000"/>
                </a:solidFill>
                <a:effectLst/>
                <a:uLnTx/>
                <a:uFillTx/>
                <a:latin typeface="Tahoma" pitchFamily="34" charset="0"/>
                <a:ea typeface="ＭＳ Ｐゴシック" pitchFamily="34" charset="-128"/>
                <a:cs typeface="Times New Roman" pitchFamily="18" charset="0"/>
              </a:rPr>
              <a:t>Continuant</a:t>
            </a:r>
          </a:p>
        </p:txBody>
      </p:sp>
      <p:sp>
        <p:nvSpPr>
          <p:cNvPr id="78861" name="Slide Number Placeholder 14"/>
          <p:cNvSpPr>
            <a:spLocks noGrp="1"/>
          </p:cNvSpPr>
          <p:nvPr>
            <p:ph type="sldNum" sz="quarter" idx="12"/>
          </p:nvPr>
        </p:nvSpPr>
        <p:spPr>
          <a:xfrm>
            <a:off x="9347200" y="6381750"/>
            <a:ext cx="2844800"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DF7B6E62-077B-47B1-945E-2CF0CB18A2E3}" type="slidenum">
              <a:rPr kumimoji="0" lang="en-US" altLang="en-US" sz="14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95</a:t>
            </a:fld>
            <a:endParaRPr kumimoji="0" lang="en-US" altLang="en-US" sz="1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8" name="Rectangle 5"/>
          <p:cNvSpPr>
            <a:spLocks noChangeArrowheads="1"/>
          </p:cNvSpPr>
          <p:nvPr/>
        </p:nvSpPr>
        <p:spPr bwMode="auto">
          <a:xfrm>
            <a:off x="1322920" y="2217749"/>
            <a:ext cx="2148415" cy="149065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3600" b="0" i="0" u="none" strike="noStrike" kern="1200" cap="none" spc="0" normalizeH="0" baseline="0" noProof="0" dirty="0">
                <a:ln>
                  <a:noFill/>
                </a:ln>
                <a:solidFill>
                  <a:srgbClr val="000000"/>
                </a:solidFill>
                <a:effectLst/>
                <a:uLnTx/>
                <a:uFillTx/>
                <a:latin typeface="Tahoma" pitchFamily="34" charset="0"/>
                <a:ea typeface="ＭＳ Ｐゴシック" pitchFamily="34" charset="-128"/>
                <a:cs typeface="Times New Roman" pitchFamily="18" charset="0"/>
              </a:rPr>
              <a:t>Material </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3600" b="0" i="0" u="none" strike="noStrike" kern="1200" cap="none" spc="0" normalizeH="0" baseline="0" noProof="0" dirty="0">
                <a:ln>
                  <a:noFill/>
                </a:ln>
                <a:solidFill>
                  <a:srgbClr val="000000"/>
                </a:solidFill>
                <a:effectLst/>
                <a:uLnTx/>
                <a:uFillTx/>
                <a:latin typeface="Tahoma" pitchFamily="34" charset="0"/>
                <a:ea typeface="ＭＳ Ｐゴシック" pitchFamily="34" charset="-128"/>
                <a:cs typeface="Times New Roman" pitchFamily="18" charset="0"/>
              </a:rPr>
              <a:t>Entity</a:t>
            </a:r>
          </a:p>
        </p:txBody>
      </p:sp>
      <p:sp>
        <p:nvSpPr>
          <p:cNvPr id="19" name="Rectangle 6"/>
          <p:cNvSpPr>
            <a:spLocks noChangeArrowheads="1"/>
          </p:cNvSpPr>
          <p:nvPr/>
        </p:nvSpPr>
        <p:spPr bwMode="auto">
          <a:xfrm>
            <a:off x="4347634" y="2157944"/>
            <a:ext cx="2290231" cy="154304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3200" b="0" i="0" u="none" strike="noStrike" kern="1200" cap="none" spc="0" normalizeH="0" baseline="0" noProof="0" dirty="0">
                <a:ln>
                  <a:noFill/>
                </a:ln>
                <a:solidFill>
                  <a:srgbClr val="000000"/>
                </a:solidFill>
                <a:effectLst/>
                <a:uLnTx/>
                <a:uFillTx/>
                <a:latin typeface="Tahoma" pitchFamily="34" charset="0"/>
                <a:ea typeface="ＭＳ Ｐゴシック" pitchFamily="34" charset="-128"/>
                <a:cs typeface="Times New Roman" pitchFamily="18" charset="0"/>
              </a:rPr>
              <a:t>Immaterial </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3200" b="0" i="0" u="none" strike="noStrike" kern="1200" cap="none" spc="0" normalizeH="0" baseline="0" noProof="0" dirty="0">
                <a:ln>
                  <a:noFill/>
                </a:ln>
                <a:solidFill>
                  <a:srgbClr val="000000"/>
                </a:solidFill>
                <a:effectLst/>
                <a:uLnTx/>
                <a:uFillTx/>
                <a:latin typeface="Tahoma" pitchFamily="34" charset="0"/>
                <a:ea typeface="ＭＳ Ｐゴシック" pitchFamily="34" charset="-128"/>
                <a:cs typeface="Times New Roman" pitchFamily="18" charset="0"/>
              </a:rPr>
              <a:t>Entity</a:t>
            </a:r>
          </a:p>
        </p:txBody>
      </p:sp>
      <p:cxnSp>
        <p:nvCxnSpPr>
          <p:cNvPr id="20" name="AutoShape 9"/>
          <p:cNvCxnSpPr>
            <a:cxnSpLocks noChangeShapeType="1"/>
            <a:stCxn id="78851" idx="2"/>
            <a:endCxn id="18" idx="0"/>
          </p:cNvCxnSpPr>
          <p:nvPr/>
        </p:nvCxnSpPr>
        <p:spPr bwMode="auto">
          <a:xfrm flipH="1">
            <a:off x="2561169" y="1634063"/>
            <a:ext cx="1286932" cy="583686"/>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21" name="AutoShape 10"/>
          <p:cNvCxnSpPr>
            <a:cxnSpLocks noChangeShapeType="1"/>
            <a:stCxn id="78851" idx="2"/>
            <a:endCxn id="19" idx="0"/>
          </p:cNvCxnSpPr>
          <p:nvPr/>
        </p:nvCxnSpPr>
        <p:spPr bwMode="auto">
          <a:xfrm>
            <a:off x="3848101" y="1634063"/>
            <a:ext cx="1502833" cy="523881"/>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16" name="Rectangle 5"/>
          <p:cNvSpPr>
            <a:spLocks noChangeArrowheads="1"/>
          </p:cNvSpPr>
          <p:nvPr/>
        </p:nvSpPr>
        <p:spPr bwMode="auto">
          <a:xfrm>
            <a:off x="3225803" y="4351897"/>
            <a:ext cx="1820332" cy="149065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3600" b="0" i="0" u="none" strike="noStrike" kern="1200" cap="none" spc="0" normalizeH="0" baseline="0" noProof="0" dirty="0">
                <a:ln>
                  <a:noFill/>
                </a:ln>
                <a:solidFill>
                  <a:srgbClr val="000000"/>
                </a:solidFill>
                <a:effectLst/>
                <a:uLnTx/>
                <a:uFillTx/>
                <a:latin typeface="Tahoma" pitchFamily="34" charset="0"/>
                <a:ea typeface="ＭＳ Ｐゴシック" pitchFamily="34" charset="-128"/>
                <a:cs typeface="Times New Roman" pitchFamily="18" charset="0"/>
              </a:rPr>
              <a:t>Site,</a:t>
            </a:r>
            <a:r>
              <a:rPr kumimoji="0" lang="en-US" altLang="en-US" sz="3600" b="0" i="0" u="none" strike="noStrike" kern="1200" cap="none" spc="0" normalizeH="0" noProof="0" dirty="0">
                <a:ln>
                  <a:noFill/>
                </a:ln>
                <a:solidFill>
                  <a:srgbClr val="000000"/>
                </a:solidFill>
                <a:effectLst/>
                <a:uLnTx/>
                <a:uFillTx/>
                <a:latin typeface="Tahoma" pitchFamily="34" charset="0"/>
                <a:ea typeface="ＭＳ Ｐゴシック" pitchFamily="34" charset="-128"/>
                <a:cs typeface="Times New Roman" pitchFamily="18" charset="0"/>
              </a:rPr>
              <a:t> </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3600" b="0" i="0" u="none" strike="noStrike" kern="1200" cap="none" spc="0" normalizeH="0" noProof="0" dirty="0">
                <a:ln>
                  <a:noFill/>
                </a:ln>
                <a:solidFill>
                  <a:srgbClr val="000000"/>
                </a:solidFill>
                <a:effectLst/>
                <a:uLnTx/>
                <a:uFillTx/>
                <a:latin typeface="Tahoma" pitchFamily="34" charset="0"/>
                <a:ea typeface="ＭＳ Ｐゴシック" pitchFamily="34" charset="-128"/>
                <a:cs typeface="Times New Roman" pitchFamily="18" charset="0"/>
              </a:rPr>
              <a:t>setting</a:t>
            </a:r>
            <a:endParaRPr kumimoji="0" lang="en-US" altLang="en-US" sz="3600" b="0" i="0" u="none" strike="noStrike" kern="1200" cap="none" spc="0" normalizeH="0" baseline="0" noProof="0" dirty="0">
              <a:ln>
                <a:noFill/>
              </a:ln>
              <a:solidFill>
                <a:srgbClr val="000000"/>
              </a:solidFill>
              <a:effectLst/>
              <a:uLnTx/>
              <a:uFillTx/>
              <a:latin typeface="Tahoma" pitchFamily="34" charset="0"/>
              <a:ea typeface="ＭＳ Ｐゴシック" pitchFamily="34" charset="-128"/>
              <a:cs typeface="Times New Roman" pitchFamily="18" charset="0"/>
            </a:endParaRPr>
          </a:p>
        </p:txBody>
      </p:sp>
      <p:cxnSp>
        <p:nvCxnSpPr>
          <p:cNvPr id="22" name="AutoShape 9"/>
          <p:cNvCxnSpPr>
            <a:cxnSpLocks noChangeShapeType="1"/>
            <a:stCxn id="19" idx="2"/>
            <a:endCxn id="16" idx="0"/>
          </p:cNvCxnSpPr>
          <p:nvPr/>
        </p:nvCxnSpPr>
        <p:spPr bwMode="auto">
          <a:xfrm flipH="1">
            <a:off x="4135969" y="3700992"/>
            <a:ext cx="1356781" cy="650905"/>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12" name="Rectangle 5">
            <a:extLst>
              <a:ext uri="{FF2B5EF4-FFF2-40B4-BE49-F238E27FC236}">
                <a16:creationId xmlns:a16="http://schemas.microsoft.com/office/drawing/2014/main" id="{2868F390-4C2A-40AE-AC7F-5AAA11208494}"/>
              </a:ext>
            </a:extLst>
          </p:cNvPr>
          <p:cNvSpPr>
            <a:spLocks noChangeArrowheads="1"/>
          </p:cNvSpPr>
          <p:nvPr/>
        </p:nvSpPr>
        <p:spPr bwMode="auto">
          <a:xfrm>
            <a:off x="7662043" y="338663"/>
            <a:ext cx="2514599" cy="155734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800" b="0" i="0" u="none" strike="noStrike" kern="1200" cap="none" spc="0" normalizeH="0" baseline="0" noProof="0" dirty="0">
                <a:ln>
                  <a:noFill/>
                </a:ln>
                <a:solidFill>
                  <a:srgbClr val="000000"/>
                </a:solidFill>
                <a:effectLst/>
                <a:uLnTx/>
                <a:uFillTx/>
                <a:latin typeface="Tahoma" pitchFamily="34" charset="0"/>
                <a:ea typeface="ＭＳ Ｐゴシック" pitchFamily="34" charset="-128"/>
                <a:cs typeface="Times New Roman" pitchFamily="18" charset="0"/>
              </a:rPr>
              <a:t>Generically </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800" b="0" i="0" u="none" strike="noStrike" kern="1200" cap="none" spc="0" normalizeH="0" baseline="0" noProof="0" dirty="0">
                <a:ln>
                  <a:noFill/>
                </a:ln>
                <a:solidFill>
                  <a:srgbClr val="000000"/>
                </a:solidFill>
                <a:effectLst/>
                <a:uLnTx/>
                <a:uFillTx/>
                <a:latin typeface="Tahoma" pitchFamily="34" charset="0"/>
                <a:ea typeface="ＭＳ Ｐゴシック" pitchFamily="34" charset="-128"/>
                <a:cs typeface="Times New Roman" pitchFamily="18" charset="0"/>
              </a:rPr>
              <a:t>Dependent</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800" b="0" i="0" u="none" strike="noStrike" kern="1200" cap="none" spc="0" normalizeH="0" baseline="0" noProof="0" dirty="0">
                <a:ln>
                  <a:noFill/>
                </a:ln>
                <a:solidFill>
                  <a:srgbClr val="000000"/>
                </a:solidFill>
                <a:effectLst/>
                <a:uLnTx/>
                <a:uFillTx/>
                <a:latin typeface="Tahoma" pitchFamily="34" charset="0"/>
                <a:ea typeface="ＭＳ Ｐゴシック" pitchFamily="34" charset="-128"/>
                <a:cs typeface="Times New Roman" pitchFamily="18" charset="0"/>
              </a:rPr>
              <a:t>Continuant</a:t>
            </a:r>
          </a:p>
        </p:txBody>
      </p:sp>
      <p:sp>
        <p:nvSpPr>
          <p:cNvPr id="14" name="Rectangle 6">
            <a:extLst>
              <a:ext uri="{FF2B5EF4-FFF2-40B4-BE49-F238E27FC236}">
                <a16:creationId xmlns:a16="http://schemas.microsoft.com/office/drawing/2014/main" id="{1792A36E-6090-4304-98B1-774A551D8D61}"/>
              </a:ext>
            </a:extLst>
          </p:cNvPr>
          <p:cNvSpPr>
            <a:spLocks noChangeArrowheads="1"/>
          </p:cNvSpPr>
          <p:nvPr/>
        </p:nvSpPr>
        <p:spPr bwMode="auto">
          <a:xfrm>
            <a:off x="8409882" y="3105412"/>
            <a:ext cx="2290231" cy="154304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3200" b="0" i="0" u="none" strike="noStrike" kern="1200" cap="none" spc="0" normalizeH="0" baseline="0" noProof="0" dirty="0">
                <a:ln>
                  <a:noFill/>
                </a:ln>
                <a:solidFill>
                  <a:srgbClr val="000000"/>
                </a:solidFill>
                <a:effectLst/>
                <a:uLnTx/>
                <a:uFillTx/>
                <a:latin typeface="Tahoma" pitchFamily="34" charset="0"/>
                <a:ea typeface="ＭＳ Ｐゴシック" pitchFamily="34" charset="-128"/>
                <a:cs typeface="Times New Roman" pitchFamily="18" charset="0"/>
              </a:rPr>
              <a:t>  Information  </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3200" b="0" i="0" u="none" strike="noStrike" kern="1200" cap="none" spc="0" normalizeH="0" baseline="0" noProof="0" dirty="0">
                <a:ln>
                  <a:noFill/>
                </a:ln>
                <a:solidFill>
                  <a:srgbClr val="000000"/>
                </a:solidFill>
                <a:effectLst/>
                <a:uLnTx/>
                <a:uFillTx/>
                <a:latin typeface="Tahoma" pitchFamily="34" charset="0"/>
                <a:ea typeface="ＭＳ Ｐゴシック" pitchFamily="34" charset="-128"/>
                <a:cs typeface="Times New Roman" pitchFamily="18" charset="0"/>
              </a:rPr>
              <a:t>Artifact</a:t>
            </a:r>
          </a:p>
        </p:txBody>
      </p:sp>
      <p:cxnSp>
        <p:nvCxnSpPr>
          <p:cNvPr id="15" name="AutoShape 10">
            <a:extLst>
              <a:ext uri="{FF2B5EF4-FFF2-40B4-BE49-F238E27FC236}">
                <a16:creationId xmlns:a16="http://schemas.microsoft.com/office/drawing/2014/main" id="{C1B8B2CA-78F6-4063-BF0E-152B2732DF3D}"/>
              </a:ext>
            </a:extLst>
          </p:cNvPr>
          <p:cNvCxnSpPr>
            <a:cxnSpLocks noChangeShapeType="1"/>
            <a:endCxn id="14" idx="0"/>
          </p:cNvCxnSpPr>
          <p:nvPr/>
        </p:nvCxnSpPr>
        <p:spPr bwMode="auto">
          <a:xfrm>
            <a:off x="8765628" y="1896003"/>
            <a:ext cx="789370" cy="1209409"/>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1594052378"/>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Slide Number Placeholder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40240BE2-E2AB-4071-A1ED-C7B088045DAE}" type="slidenum">
              <a:rPr lang="en-US" altLang="en-US" sz="1200">
                <a:solidFill>
                  <a:srgbClr val="898989"/>
                </a:solidFill>
              </a:rPr>
              <a:pPr>
                <a:spcBef>
                  <a:spcPct val="0"/>
                </a:spcBef>
                <a:buFontTx/>
                <a:buNone/>
              </a:pPr>
              <a:t>96</a:t>
            </a:fld>
            <a:endParaRPr lang="en-US" altLang="en-US" sz="1200">
              <a:solidFill>
                <a:srgbClr val="898989"/>
              </a:solidFill>
            </a:endParaRPr>
          </a:p>
        </p:txBody>
      </p:sp>
      <p:sp>
        <p:nvSpPr>
          <p:cNvPr id="1324034" name="Rectangle 2"/>
          <p:cNvSpPr>
            <a:spLocks noGrp="1" noChangeArrowheads="1"/>
          </p:cNvSpPr>
          <p:nvPr>
            <p:ph type="title"/>
          </p:nvPr>
        </p:nvSpPr>
        <p:spPr/>
        <p:txBody>
          <a:bodyPr rtlCol="0">
            <a:normAutofit/>
          </a:bodyPr>
          <a:lstStyle/>
          <a:p>
            <a:pPr eaLnBrk="1" fontAlgn="auto" hangingPunct="1">
              <a:spcAft>
                <a:spcPts val="0"/>
              </a:spcAft>
              <a:defRPr/>
            </a:pPr>
            <a:r>
              <a:rPr lang="de-DE" sz="4000" dirty="0"/>
              <a:t>An ontology of marketing</a:t>
            </a:r>
          </a:p>
        </p:txBody>
      </p:sp>
      <p:sp>
        <p:nvSpPr>
          <p:cNvPr id="27652" name="Rectangle 3"/>
          <p:cNvSpPr>
            <a:spLocks noGrp="1" noChangeArrowheads="1"/>
          </p:cNvSpPr>
          <p:nvPr>
            <p:ph type="body" idx="1"/>
          </p:nvPr>
        </p:nvSpPr>
        <p:spPr>
          <a:xfrm>
            <a:off x="1134533" y="1524000"/>
            <a:ext cx="9956799" cy="5333999"/>
          </a:xfrm>
        </p:spPr>
        <p:txBody>
          <a:bodyPr/>
          <a:lstStyle/>
          <a:p>
            <a:pPr eaLnBrk="1" hangingPunct="1">
              <a:lnSpc>
                <a:spcPct val="80000"/>
              </a:lnSpc>
              <a:buFont typeface="Arial" panose="020B0604020202020204" pitchFamily="34" charset="0"/>
              <a:buNone/>
            </a:pPr>
            <a:r>
              <a:rPr lang="de-DE" altLang="en-US" sz="2800" dirty="0"/>
              <a:t>must include</a:t>
            </a:r>
          </a:p>
          <a:p>
            <a:pPr lvl="1" eaLnBrk="1" hangingPunct="1">
              <a:lnSpc>
                <a:spcPct val="140000"/>
              </a:lnSpc>
              <a:buFont typeface="Arial" panose="020B0604020202020204" pitchFamily="34" charset="0"/>
              <a:buNone/>
            </a:pPr>
            <a:r>
              <a:rPr lang="de-DE" altLang="en-US" sz="3200"/>
              <a:t>Continuants </a:t>
            </a:r>
            <a:r>
              <a:rPr lang="de-DE" altLang="en-US" sz="3200" dirty="0"/>
              <a:t>(manufactured goods, including software)</a:t>
            </a:r>
          </a:p>
          <a:p>
            <a:pPr lvl="1" eaLnBrk="1" hangingPunct="1">
              <a:lnSpc>
                <a:spcPct val="140000"/>
              </a:lnSpc>
              <a:buFont typeface="Arial" panose="020B0604020202020204" pitchFamily="34" charset="0"/>
              <a:buNone/>
            </a:pPr>
            <a:r>
              <a:rPr lang="de-DE" altLang="en-US" sz="3200" dirty="0"/>
              <a:t>Processes (services, of selling ...)</a:t>
            </a:r>
          </a:p>
          <a:p>
            <a:pPr lvl="1" eaLnBrk="1" hangingPunct="1">
              <a:lnSpc>
                <a:spcPct val="140000"/>
              </a:lnSpc>
              <a:buFont typeface="Arial" panose="020B0604020202020204" pitchFamily="34" charset="0"/>
              <a:buNone/>
            </a:pPr>
            <a:r>
              <a:rPr lang="de-DE" altLang="en-US" sz="3200" dirty="0"/>
              <a:t>Settings (contexts in which selling takes place ...)</a:t>
            </a:r>
          </a:p>
          <a:p>
            <a:pPr lvl="1" eaLnBrk="1" hangingPunct="1">
              <a:lnSpc>
                <a:spcPct val="140000"/>
              </a:lnSpc>
              <a:buFont typeface="Arial" panose="020B0604020202020204" pitchFamily="34" charset="0"/>
              <a:buNone/>
            </a:pPr>
            <a:endParaRPr lang="de-DE" altLang="en-US" sz="3200" dirty="0"/>
          </a:p>
          <a:p>
            <a:pPr lvl="1" eaLnBrk="1" hangingPunct="1">
              <a:lnSpc>
                <a:spcPct val="80000"/>
              </a:lnSpc>
              <a:buFont typeface="Arial" panose="020B0604020202020204" pitchFamily="34" charset="0"/>
              <a:buNone/>
            </a:pPr>
            <a:endParaRPr lang="de-DE" altLang="en-US" dirty="0"/>
          </a:p>
          <a:p>
            <a:pPr lvl="1" eaLnBrk="1" hangingPunct="1">
              <a:lnSpc>
                <a:spcPct val="80000"/>
              </a:lnSpc>
              <a:buFont typeface="Arial" panose="020B0604020202020204" pitchFamily="34" charset="0"/>
              <a:buNone/>
            </a:pPr>
            <a:r>
              <a:rPr lang="de-DE" altLang="en-US" sz="2400" dirty="0"/>
              <a:t>See: http://ontology.buffalo.edu/smith/articles/napflion.pdf</a:t>
            </a:r>
          </a:p>
        </p:txBody>
      </p:sp>
    </p:spTree>
    <p:extLst>
      <p:ext uri="{BB962C8B-B14F-4D97-AF65-F5344CB8AC3E}">
        <p14:creationId xmlns:p14="http://schemas.microsoft.com/office/powerpoint/2010/main" val="194582031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Number Placeholder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B7A17C82-060B-402D-A4DA-8C7FE5BD58A1}" type="slidenum">
              <a:rPr lang="en-US" altLang="en-US" sz="1200">
                <a:solidFill>
                  <a:srgbClr val="898989"/>
                </a:solidFill>
              </a:rPr>
              <a:pPr>
                <a:spcBef>
                  <a:spcPct val="0"/>
                </a:spcBef>
                <a:buFontTx/>
                <a:buNone/>
              </a:pPr>
              <a:t>97</a:t>
            </a:fld>
            <a:endParaRPr lang="en-US" altLang="en-US" sz="1200">
              <a:solidFill>
                <a:srgbClr val="898989"/>
              </a:solidFill>
            </a:endParaRPr>
          </a:p>
        </p:txBody>
      </p:sp>
      <p:sp>
        <p:nvSpPr>
          <p:cNvPr id="29699" name="Rectangle 2"/>
          <p:cNvSpPr>
            <a:spLocks noGrp="1" noChangeArrowheads="1"/>
          </p:cNvSpPr>
          <p:nvPr>
            <p:ph type="title"/>
          </p:nvPr>
        </p:nvSpPr>
        <p:spPr/>
        <p:txBody>
          <a:bodyPr/>
          <a:lstStyle/>
          <a:p>
            <a:pPr eaLnBrk="1" hangingPunct="1"/>
            <a:endParaRPr lang="de-DE" altLang="en-US" dirty="0"/>
          </a:p>
        </p:txBody>
      </p:sp>
      <p:sp>
        <p:nvSpPr>
          <p:cNvPr id="29700" name="Rectangle 3"/>
          <p:cNvSpPr>
            <a:spLocks noGrp="1" noChangeArrowheads="1"/>
          </p:cNvSpPr>
          <p:nvPr>
            <p:ph type="body" idx="1"/>
          </p:nvPr>
        </p:nvSpPr>
        <p:spPr/>
        <p:txBody>
          <a:bodyPr/>
          <a:lstStyle/>
          <a:p>
            <a:pPr eaLnBrk="1" hangingPunct="1"/>
            <a:endParaRPr lang="de-DE" altLang="en-US" dirty="0"/>
          </a:p>
          <a:p>
            <a:pPr eaLnBrk="1" hangingPunct="1"/>
            <a:r>
              <a:rPr lang="de-DE" altLang="en-US" dirty="0"/>
              <a:t>The value of a service is dependent upon the setting in which it exists at the moment of delivery.</a:t>
            </a:r>
          </a:p>
          <a:p>
            <a:pPr eaLnBrk="1" hangingPunct="1"/>
            <a:endParaRPr lang="de-DE" altLang="en-US" dirty="0"/>
          </a:p>
          <a:p>
            <a:pPr eaLnBrk="1" hangingPunct="1"/>
            <a:r>
              <a:rPr lang="de-DE" altLang="en-US" dirty="0"/>
              <a:t>This is not true of the value of a commodity</a:t>
            </a:r>
          </a:p>
          <a:p>
            <a:pPr eaLnBrk="1" hangingPunct="1"/>
            <a:endParaRPr lang="de-DE" altLang="en-US" dirty="0"/>
          </a:p>
        </p:txBody>
      </p:sp>
    </p:spTree>
    <p:extLst>
      <p:ext uri="{BB962C8B-B14F-4D97-AF65-F5344CB8AC3E}">
        <p14:creationId xmlns:p14="http://schemas.microsoft.com/office/powerpoint/2010/main" val="121738340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Slide Number Placeholder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fontAlgn="base">
              <a:spcBef>
                <a:spcPct val="0"/>
              </a:spcBef>
              <a:spcAft>
                <a:spcPct val="0"/>
              </a:spcAft>
              <a:buNone/>
            </a:pPr>
            <a:fld id="{0AFA1C17-3577-406A-B5C7-C55EFBC2198E}" type="slidenum">
              <a:rPr lang="en-US" altLang="en-US" sz="1200">
                <a:solidFill>
                  <a:srgbClr val="898989"/>
                </a:solidFill>
                <a:cs typeface="Arial" panose="020B0604020202020204" pitchFamily="34" charset="0"/>
              </a:rPr>
              <a:pPr fontAlgn="base">
                <a:spcBef>
                  <a:spcPct val="0"/>
                </a:spcBef>
                <a:spcAft>
                  <a:spcPct val="0"/>
                </a:spcAft>
                <a:buNone/>
              </a:pPr>
              <a:t>98</a:t>
            </a:fld>
            <a:endParaRPr lang="en-US" altLang="en-US" sz="1200">
              <a:solidFill>
                <a:srgbClr val="898989"/>
              </a:solidFill>
              <a:cs typeface="Arial" panose="020B0604020202020204" pitchFamily="34" charset="0"/>
            </a:endParaRPr>
          </a:p>
        </p:txBody>
      </p:sp>
      <p:sp>
        <p:nvSpPr>
          <p:cNvPr id="1311746" name="Rectangle 2"/>
          <p:cNvSpPr>
            <a:spLocks noGrp="1" noChangeArrowheads="1"/>
          </p:cNvSpPr>
          <p:nvPr>
            <p:ph type="title"/>
          </p:nvPr>
        </p:nvSpPr>
        <p:spPr/>
        <p:txBody>
          <a:bodyPr rtlCol="0">
            <a:normAutofit/>
          </a:bodyPr>
          <a:lstStyle/>
          <a:p>
            <a:pPr eaLnBrk="1" fontAlgn="auto" hangingPunct="1">
              <a:spcAft>
                <a:spcPts val="0"/>
              </a:spcAft>
              <a:defRPr/>
            </a:pPr>
            <a:r>
              <a:rPr lang="de-DE" dirty="0"/>
              <a:t>Examples of settings</a:t>
            </a:r>
          </a:p>
        </p:txBody>
      </p:sp>
      <p:sp>
        <p:nvSpPr>
          <p:cNvPr id="46084" name="Rectangle 3"/>
          <p:cNvSpPr>
            <a:spLocks noGrp="1" noChangeArrowheads="1"/>
          </p:cNvSpPr>
          <p:nvPr>
            <p:ph type="body" idx="1"/>
          </p:nvPr>
        </p:nvSpPr>
        <p:spPr>
          <a:xfrm>
            <a:off x="863600" y="1600201"/>
            <a:ext cx="9906000" cy="4525963"/>
          </a:xfrm>
        </p:spPr>
        <p:txBody>
          <a:bodyPr/>
          <a:lstStyle/>
          <a:p>
            <a:pPr eaLnBrk="1" hangingPunct="1"/>
            <a:r>
              <a:rPr lang="de-DE" altLang="en-US" sz="3600" dirty="0"/>
              <a:t>of purchase</a:t>
            </a:r>
          </a:p>
          <a:p>
            <a:pPr eaLnBrk="1" hangingPunct="1"/>
            <a:r>
              <a:rPr lang="de-DE" altLang="en-US" sz="3600" dirty="0"/>
              <a:t>of delivery (for commodities)</a:t>
            </a:r>
          </a:p>
          <a:p>
            <a:pPr eaLnBrk="1" hangingPunct="1"/>
            <a:r>
              <a:rPr lang="de-DE" altLang="en-US" sz="3600" dirty="0"/>
              <a:t>of use (for commodities)</a:t>
            </a:r>
          </a:p>
          <a:p>
            <a:pPr eaLnBrk="1" hangingPunct="1"/>
            <a:r>
              <a:rPr lang="de-DE" altLang="en-US" sz="3600" dirty="0"/>
              <a:t>of delivery (for services)</a:t>
            </a:r>
          </a:p>
          <a:p>
            <a:pPr eaLnBrk="1" hangingPunct="1"/>
            <a:r>
              <a:rPr lang="de-DE" altLang="en-US" sz="3600" dirty="0"/>
              <a:t>of assessment for tax purposes (of commodities and services ...)</a:t>
            </a:r>
          </a:p>
          <a:p>
            <a:pPr eaLnBrk="1" hangingPunct="1"/>
            <a:endParaRPr lang="de-DE" altLang="en-US" sz="3600" dirty="0"/>
          </a:p>
        </p:txBody>
      </p:sp>
    </p:spTree>
    <p:extLst>
      <p:ext uri="{BB962C8B-B14F-4D97-AF65-F5344CB8AC3E}">
        <p14:creationId xmlns:p14="http://schemas.microsoft.com/office/powerpoint/2010/main" val="317607787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Number Placeholder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fontAlgn="base">
              <a:spcBef>
                <a:spcPct val="0"/>
              </a:spcBef>
              <a:spcAft>
                <a:spcPct val="0"/>
              </a:spcAft>
              <a:buNone/>
            </a:pPr>
            <a:fld id="{855DB631-7D4F-413D-A1B9-7296EDF2E814}" type="slidenum">
              <a:rPr lang="en-US" altLang="en-US" sz="1200">
                <a:solidFill>
                  <a:srgbClr val="898989"/>
                </a:solidFill>
                <a:cs typeface="Arial" panose="020B0604020202020204" pitchFamily="34" charset="0"/>
              </a:rPr>
              <a:pPr fontAlgn="base">
                <a:spcBef>
                  <a:spcPct val="0"/>
                </a:spcBef>
                <a:spcAft>
                  <a:spcPct val="0"/>
                </a:spcAft>
                <a:buNone/>
              </a:pPr>
              <a:t>99</a:t>
            </a:fld>
            <a:endParaRPr lang="en-US" altLang="en-US" sz="1200">
              <a:solidFill>
                <a:srgbClr val="898989"/>
              </a:solidFill>
              <a:cs typeface="Arial" panose="020B0604020202020204" pitchFamily="34" charset="0"/>
            </a:endParaRPr>
          </a:p>
        </p:txBody>
      </p:sp>
      <p:sp>
        <p:nvSpPr>
          <p:cNvPr id="47107" name="Rectangle 2"/>
          <p:cNvSpPr>
            <a:spLocks noGrp="1" noChangeArrowheads="1"/>
          </p:cNvSpPr>
          <p:nvPr>
            <p:ph type="title"/>
          </p:nvPr>
        </p:nvSpPr>
        <p:spPr/>
        <p:txBody>
          <a:bodyPr/>
          <a:lstStyle/>
          <a:p>
            <a:pPr eaLnBrk="1" hangingPunct="1"/>
            <a:r>
              <a:rPr lang="de-DE" altLang="en-US"/>
              <a:t>Settings</a:t>
            </a:r>
          </a:p>
        </p:txBody>
      </p:sp>
      <p:sp>
        <p:nvSpPr>
          <p:cNvPr id="47108" name="Rectangle 3"/>
          <p:cNvSpPr>
            <a:spLocks noGrp="1" noChangeArrowheads="1"/>
          </p:cNvSpPr>
          <p:nvPr>
            <p:ph type="body" idx="1"/>
          </p:nvPr>
        </p:nvSpPr>
        <p:spPr>
          <a:xfrm>
            <a:off x="1693333" y="1557867"/>
            <a:ext cx="8517467" cy="4842933"/>
          </a:xfrm>
        </p:spPr>
        <p:txBody>
          <a:bodyPr/>
          <a:lstStyle/>
          <a:p>
            <a:pPr eaLnBrk="1" hangingPunct="1">
              <a:lnSpc>
                <a:spcPct val="80000"/>
              </a:lnSpc>
            </a:pPr>
            <a:r>
              <a:rPr lang="de-DE" altLang="en-US" sz="4000" dirty="0"/>
              <a:t>When you buy a service you also buy a delivery setting. </a:t>
            </a:r>
          </a:p>
          <a:p>
            <a:pPr eaLnBrk="1" hangingPunct="1">
              <a:lnSpc>
                <a:spcPct val="80000"/>
              </a:lnSpc>
            </a:pPr>
            <a:r>
              <a:rPr lang="de-DE" altLang="en-US" sz="4000" dirty="0"/>
              <a:t>And the delivery setting has the same temporal extent as the service itself. </a:t>
            </a:r>
          </a:p>
          <a:p>
            <a:pPr eaLnBrk="1" hangingPunct="1">
              <a:lnSpc>
                <a:spcPct val="80000"/>
              </a:lnSpc>
            </a:pPr>
            <a:r>
              <a:rPr lang="de-DE" altLang="en-US" sz="4000" dirty="0"/>
              <a:t>The delivery setting for commodities is transient. They bring you the car and leave.</a:t>
            </a:r>
          </a:p>
          <a:p>
            <a:pPr eaLnBrk="1" hangingPunct="1">
              <a:lnSpc>
                <a:spcPct val="80000"/>
              </a:lnSpc>
            </a:pPr>
            <a:endParaRPr lang="de-DE" altLang="en-US" dirty="0"/>
          </a:p>
        </p:txBody>
      </p:sp>
    </p:spTree>
    <p:extLst>
      <p:ext uri="{BB962C8B-B14F-4D97-AF65-F5344CB8AC3E}">
        <p14:creationId xmlns:p14="http://schemas.microsoft.com/office/powerpoint/2010/main" val="250457498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15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18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19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3.xml><?xml version="1.0" encoding="utf-8"?>
<a:theme xmlns:a="http://schemas.openxmlformats.org/drawingml/2006/main"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w="571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en-US" sz="44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noFill/>
        <a:ln w="571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en-US" sz="44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4.xml><?xml version="1.0" encoding="utf-8"?>
<a:theme xmlns:a="http://schemas.openxmlformats.org/drawingml/2006/main" name="5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5.xml><?xml version="1.0" encoding="utf-8"?>
<a:theme xmlns:a="http://schemas.openxmlformats.org/drawingml/2006/main" name="2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6.xml><?xml version="1.0" encoding="utf-8"?>
<a:theme xmlns:a="http://schemas.openxmlformats.org/drawingml/2006/main" name="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7.xml><?xml version="1.0" encoding="utf-8"?>
<a:theme xmlns:a="http://schemas.openxmlformats.org/drawingml/2006/main" name="6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Standarddesign">
  <a:themeElements>
    <a:clrScheme name="Standard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Standard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Standard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Standard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Standard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Standard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Standard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Standard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Standard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Standard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Standard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Standard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Standard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Standard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9.xml><?xml version="1.0" encoding="utf-8"?>
<a:theme xmlns:a="http://schemas.openxmlformats.org/drawingml/2006/main" name="1_AFRL Briefing Template 9FEB11">
  <a:themeElements>
    <a:clrScheme name="Aspect">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0.xml><?xml version="1.0" encoding="utf-8"?>
<a:theme xmlns:a="http://schemas.openxmlformats.org/drawingml/2006/main" name="26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1.xml><?xml version="1.0" encoding="utf-8"?>
<a:theme xmlns:a="http://schemas.openxmlformats.org/drawingml/2006/main" name="28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2.xml><?xml version="1.0" encoding="utf-8"?>
<a:theme xmlns:a="http://schemas.openxmlformats.org/drawingml/2006/main" name="1_Standarddesign">
  <a:themeElements>
    <a:clrScheme name="Standard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Standard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Standard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Standard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Standard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Standard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Standard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Standard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Standard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Standard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Standard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Standard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Standard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Standard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3.xml><?xml version="1.0" encoding="utf-8"?>
<a:theme xmlns:a="http://schemas.openxmlformats.org/drawingml/2006/main" name="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5.xml><?xml version="1.0" encoding="utf-8"?>
<a:theme xmlns:a="http://schemas.openxmlformats.org/drawingml/2006/main" name="30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6.xml><?xml version="1.0" encoding="utf-8"?>
<a:theme xmlns:a="http://schemas.openxmlformats.org/drawingml/2006/main" name="3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7.xml><?xml version="1.0" encoding="utf-8"?>
<a:theme xmlns:a="http://schemas.openxmlformats.org/drawingml/2006/main" name="32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8.xml><?xml version="1.0" encoding="utf-8"?>
<a:theme xmlns:a="http://schemas.openxmlformats.org/drawingml/2006/main" name="33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9.xml><?xml version="1.0" encoding="utf-8"?>
<a:theme xmlns:a="http://schemas.openxmlformats.org/drawingml/2006/main" name="34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9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0.xml><?xml version="1.0" encoding="utf-8"?>
<a:theme xmlns:a="http://schemas.openxmlformats.org/drawingml/2006/main" name="27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1.xml><?xml version="1.0" encoding="utf-8"?>
<a:theme xmlns:a="http://schemas.openxmlformats.org/drawingml/2006/main" name="11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36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4.xml><?xml version="1.0" encoding="utf-8"?>
<a:theme xmlns:a="http://schemas.openxmlformats.org/drawingml/2006/main" name="37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5.xml><?xml version="1.0" encoding="utf-8"?>
<a:theme xmlns:a="http://schemas.openxmlformats.org/drawingml/2006/main"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6.xml><?xml version="1.0" encoding="utf-8"?>
<a:theme xmlns:a="http://schemas.openxmlformats.org/drawingml/2006/main" name="2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7.xml><?xml version="1.0" encoding="utf-8"?>
<a:theme xmlns:a="http://schemas.openxmlformats.org/drawingml/2006/main" name="38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8.xml><?xml version="1.0" encoding="utf-8"?>
<a:theme xmlns:a="http://schemas.openxmlformats.org/drawingml/2006/main" name="29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9.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6_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0.xml><?xml version="1.0" encoding="utf-8"?>
<a:theme xmlns:a="http://schemas.openxmlformats.org/drawingml/2006/main" name="7_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1.xml><?xml version="1.0" encoding="utf-8"?>
<a:theme xmlns:a="http://schemas.openxmlformats.org/drawingml/2006/main" name="11_Office Theme">
  <a:themeElements>
    <a:clrScheme name="Office Them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Them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Office Them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Office Them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Office Them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Office Them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Office Them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Office Them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Office Them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Office Them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Office Them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2.xml><?xml version="1.0" encoding="utf-8"?>
<a:theme xmlns:a="http://schemas.openxmlformats.org/drawingml/2006/main" name="1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3.xml><?xml version="1.0" encoding="utf-8"?>
<a:theme xmlns:a="http://schemas.openxmlformats.org/drawingml/2006/main" name="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4.xml><?xml version="1.0" encoding="utf-8"?>
<a:theme xmlns:a="http://schemas.openxmlformats.org/drawingml/2006/main" name="Network">
  <a:themeElements>
    <a:clrScheme name="Network 10">
      <a:dk1>
        <a:srgbClr val="000000"/>
      </a:dk1>
      <a:lt1>
        <a:srgbClr val="FFFFFF"/>
      </a:lt1>
      <a:dk2>
        <a:srgbClr val="330066"/>
      </a:dk2>
      <a:lt2>
        <a:srgbClr val="808080"/>
      </a:lt2>
      <a:accent1>
        <a:srgbClr val="CCCC00"/>
      </a:accent1>
      <a:accent2>
        <a:srgbClr val="669999"/>
      </a:accent2>
      <a:accent3>
        <a:srgbClr val="FFFFFF"/>
      </a:accent3>
      <a:accent4>
        <a:srgbClr val="000000"/>
      </a:accent4>
      <a:accent5>
        <a:srgbClr val="E2E2AA"/>
      </a:accent5>
      <a:accent6>
        <a:srgbClr val="5C8A8A"/>
      </a:accent6>
      <a:hlink>
        <a:srgbClr val="7E9CE8"/>
      </a:hlink>
      <a:folHlink>
        <a:srgbClr val="D8D8EC"/>
      </a:folHlink>
    </a:clrScheme>
    <a:fontScheme name="Networ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Helvetica Neue" pitchFamily="124" charset="0"/>
            <a:ea typeface="ＭＳ Ｐゴシック" pitchFamily="12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Helvetica Neue" pitchFamily="124" charset="0"/>
            <a:ea typeface="ＭＳ Ｐゴシック" pitchFamily="124" charset="-128"/>
          </a:defRPr>
        </a:defPPr>
      </a:lstStyle>
    </a:lnDef>
  </a:objectDefaults>
  <a:extraClrSchemeLst>
    <a:extraClrScheme>
      <a:clrScheme name="Network 1">
        <a:dk1>
          <a:srgbClr val="4F747B"/>
        </a:dk1>
        <a:lt1>
          <a:srgbClr val="FFFFFF"/>
        </a:lt1>
        <a:dk2>
          <a:srgbClr val="000000"/>
        </a:dk2>
        <a:lt2>
          <a:srgbClr val="C0C0C0"/>
        </a:lt2>
        <a:accent1>
          <a:srgbClr val="859868"/>
        </a:accent1>
        <a:accent2>
          <a:srgbClr val="5F5F5F"/>
        </a:accent2>
        <a:accent3>
          <a:srgbClr val="AAAAAA"/>
        </a:accent3>
        <a:accent4>
          <a:srgbClr val="DADADA"/>
        </a:accent4>
        <a:accent5>
          <a:srgbClr val="C2CAB9"/>
        </a:accent5>
        <a:accent6>
          <a:srgbClr val="555555"/>
        </a:accent6>
        <a:hlink>
          <a:srgbClr val="5F5F5F"/>
        </a:hlink>
        <a:folHlink>
          <a:srgbClr val="BA1212"/>
        </a:folHlink>
      </a:clrScheme>
      <a:clrMap bg1="dk2" tx1="lt1" bg2="dk1" tx2="lt2" accent1="accent1" accent2="accent2" accent3="accent3" accent4="accent4" accent5="accent5" accent6="accent6" hlink="hlink" folHlink="folHlink"/>
    </a:extraClrScheme>
    <a:extraClrScheme>
      <a:clrScheme name="Network 2">
        <a:dk1>
          <a:srgbClr val="3C0000"/>
        </a:dk1>
        <a:lt1>
          <a:srgbClr val="FFFFFF"/>
        </a:lt1>
        <a:dk2>
          <a:srgbClr val="4D0B0B"/>
        </a:dk2>
        <a:lt2>
          <a:srgbClr val="FFFFFF"/>
        </a:lt2>
        <a:accent1>
          <a:srgbClr val="666633"/>
        </a:accent1>
        <a:accent2>
          <a:srgbClr val="CC3300"/>
        </a:accent2>
        <a:accent3>
          <a:srgbClr val="B2AAAA"/>
        </a:accent3>
        <a:accent4>
          <a:srgbClr val="DADADA"/>
        </a:accent4>
        <a:accent5>
          <a:srgbClr val="B8B8AD"/>
        </a:accent5>
        <a:accent6>
          <a:srgbClr val="B92D00"/>
        </a:accent6>
        <a:hlink>
          <a:srgbClr val="CC9900"/>
        </a:hlink>
        <a:folHlink>
          <a:srgbClr val="CCCC33"/>
        </a:folHlink>
      </a:clrScheme>
      <a:clrMap bg1="dk2" tx1="lt1" bg2="dk1" tx2="lt2" accent1="accent1" accent2="accent2" accent3="accent3" accent4="accent4" accent5="accent5" accent6="accent6" hlink="hlink" folHlink="folHlink"/>
    </a:extraClrScheme>
    <a:extraClrScheme>
      <a:clrScheme name="Network 3">
        <a:dk1>
          <a:srgbClr val="666699"/>
        </a:dk1>
        <a:lt1>
          <a:srgbClr val="FFFFFF"/>
        </a:lt1>
        <a:dk2>
          <a:srgbClr val="15192B"/>
        </a:dk2>
        <a:lt2>
          <a:srgbClr val="CCCCFF"/>
        </a:lt2>
        <a:accent1>
          <a:srgbClr val="4F893D"/>
        </a:accent1>
        <a:accent2>
          <a:srgbClr val="666699"/>
        </a:accent2>
        <a:accent3>
          <a:srgbClr val="AAABAC"/>
        </a:accent3>
        <a:accent4>
          <a:srgbClr val="DADADA"/>
        </a:accent4>
        <a:accent5>
          <a:srgbClr val="B2C4AF"/>
        </a:accent5>
        <a:accent6>
          <a:srgbClr val="5C5C8A"/>
        </a:accent6>
        <a:hlink>
          <a:srgbClr val="CC9900"/>
        </a:hlink>
        <a:folHlink>
          <a:srgbClr val="4837C7"/>
        </a:folHlink>
      </a:clrScheme>
      <a:clrMap bg1="dk2" tx1="lt1" bg2="dk1" tx2="lt2" accent1="accent1" accent2="accent2" accent3="accent3" accent4="accent4" accent5="accent5" accent6="accent6" hlink="hlink" folHlink="folHlink"/>
    </a:extraClrScheme>
    <a:extraClrScheme>
      <a:clrScheme name="Network 4">
        <a:dk1>
          <a:srgbClr val="666699"/>
        </a:dk1>
        <a:lt1>
          <a:srgbClr val="FFFFFF"/>
        </a:lt1>
        <a:dk2>
          <a:srgbClr val="86001A"/>
        </a:dk2>
        <a:lt2>
          <a:srgbClr val="CCCC66"/>
        </a:lt2>
        <a:accent1>
          <a:srgbClr val="FF3300"/>
        </a:accent1>
        <a:accent2>
          <a:srgbClr val="FF6600"/>
        </a:accent2>
        <a:accent3>
          <a:srgbClr val="C3AAAB"/>
        </a:accent3>
        <a:accent4>
          <a:srgbClr val="DADADA"/>
        </a:accent4>
        <a:accent5>
          <a:srgbClr val="FFADAA"/>
        </a:accent5>
        <a:accent6>
          <a:srgbClr val="E75C00"/>
        </a:accent6>
        <a:hlink>
          <a:srgbClr val="CC9900"/>
        </a:hlink>
        <a:folHlink>
          <a:srgbClr val="FF0000"/>
        </a:folHlink>
      </a:clrScheme>
      <a:clrMap bg1="dk2" tx1="lt1" bg2="dk1" tx2="lt2" accent1="accent1" accent2="accent2" accent3="accent3" accent4="accent4" accent5="accent5" accent6="accent6" hlink="hlink" folHlink="folHlink"/>
    </a:extraClrScheme>
    <a:extraClrScheme>
      <a:clrScheme name="Network 5">
        <a:dk1>
          <a:srgbClr val="666699"/>
        </a:dk1>
        <a:lt1>
          <a:srgbClr val="FFFFFF"/>
        </a:lt1>
        <a:dk2>
          <a:srgbClr val="000054"/>
        </a:dk2>
        <a:lt2>
          <a:srgbClr val="FFFFFF"/>
        </a:lt2>
        <a:accent1>
          <a:srgbClr val="3333FF"/>
        </a:accent1>
        <a:accent2>
          <a:srgbClr val="006699"/>
        </a:accent2>
        <a:accent3>
          <a:srgbClr val="AAAAB3"/>
        </a:accent3>
        <a:accent4>
          <a:srgbClr val="DADADA"/>
        </a:accent4>
        <a:accent5>
          <a:srgbClr val="ADADFF"/>
        </a:accent5>
        <a:accent6>
          <a:srgbClr val="005C8A"/>
        </a:accent6>
        <a:hlink>
          <a:srgbClr val="669900"/>
        </a:hlink>
        <a:folHlink>
          <a:srgbClr val="0000FF"/>
        </a:folHlink>
      </a:clrScheme>
      <a:clrMap bg1="dk2" tx1="lt1" bg2="dk1" tx2="lt2" accent1="accent1" accent2="accent2" accent3="accent3" accent4="accent4" accent5="accent5" accent6="accent6" hlink="hlink" folHlink="folHlink"/>
    </a:extraClrScheme>
    <a:extraClrScheme>
      <a:clrScheme name="Network 6">
        <a:dk1>
          <a:srgbClr val="808080"/>
        </a:dk1>
        <a:lt1>
          <a:srgbClr val="FFFFFF"/>
        </a:lt1>
        <a:dk2>
          <a:srgbClr val="30054B"/>
        </a:dk2>
        <a:lt2>
          <a:srgbClr val="FFFFFF"/>
        </a:lt2>
        <a:accent1>
          <a:srgbClr val="797B9B"/>
        </a:accent1>
        <a:accent2>
          <a:srgbClr val="6B4FB1"/>
        </a:accent2>
        <a:accent3>
          <a:srgbClr val="ADAAB1"/>
        </a:accent3>
        <a:accent4>
          <a:srgbClr val="DADADA"/>
        </a:accent4>
        <a:accent5>
          <a:srgbClr val="BEBFCB"/>
        </a:accent5>
        <a:accent6>
          <a:srgbClr val="6047A0"/>
        </a:accent6>
        <a:hlink>
          <a:srgbClr val="7AACCE"/>
        </a:hlink>
        <a:folHlink>
          <a:srgbClr val="D8D8EC"/>
        </a:folHlink>
      </a:clrScheme>
      <a:clrMap bg1="dk2" tx1="lt1" bg2="dk1" tx2="lt2" accent1="accent1" accent2="accent2" accent3="accent3" accent4="accent4" accent5="accent5" accent6="accent6" hlink="hlink" folHlink="folHlink"/>
    </a:extraClrScheme>
    <a:extraClrScheme>
      <a:clrScheme name="Network 7">
        <a:dk1>
          <a:srgbClr val="808080"/>
        </a:dk1>
        <a:lt1>
          <a:srgbClr val="FFFFCC"/>
        </a:lt1>
        <a:dk2>
          <a:srgbClr val="29527B"/>
        </a:dk2>
        <a:lt2>
          <a:srgbClr val="FFFFFF"/>
        </a:lt2>
        <a:accent1>
          <a:srgbClr val="CCCC00"/>
        </a:accent1>
        <a:accent2>
          <a:srgbClr val="669999"/>
        </a:accent2>
        <a:accent3>
          <a:srgbClr val="ACB3BF"/>
        </a:accent3>
        <a:accent4>
          <a:srgbClr val="DADAAE"/>
        </a:accent4>
        <a:accent5>
          <a:srgbClr val="E2E2AA"/>
        </a:accent5>
        <a:accent6>
          <a:srgbClr val="5C8A8A"/>
        </a:accent6>
        <a:hlink>
          <a:srgbClr val="D8D8EC"/>
        </a:hlink>
        <a:folHlink>
          <a:srgbClr val="B2B2B2"/>
        </a:folHlink>
      </a:clrScheme>
      <a:clrMap bg1="dk2" tx1="lt1" bg2="dk1" tx2="lt2" accent1="accent1" accent2="accent2" accent3="accent3" accent4="accent4" accent5="accent5" accent6="accent6" hlink="hlink" folHlink="folHlink"/>
    </a:extraClrScheme>
    <a:extraClrScheme>
      <a:clrScheme name="Network 8">
        <a:dk1>
          <a:srgbClr val="666699"/>
        </a:dk1>
        <a:lt1>
          <a:srgbClr val="FFFFFF"/>
        </a:lt1>
        <a:dk2>
          <a:srgbClr val="476949"/>
        </a:dk2>
        <a:lt2>
          <a:srgbClr val="FFFFFF"/>
        </a:lt2>
        <a:accent1>
          <a:srgbClr val="CC6600"/>
        </a:accent1>
        <a:accent2>
          <a:srgbClr val="CC9900"/>
        </a:accent2>
        <a:accent3>
          <a:srgbClr val="B1B9B1"/>
        </a:accent3>
        <a:accent4>
          <a:srgbClr val="DADADA"/>
        </a:accent4>
        <a:accent5>
          <a:srgbClr val="E2B8AA"/>
        </a:accent5>
        <a:accent6>
          <a:srgbClr val="B98A00"/>
        </a:accent6>
        <a:hlink>
          <a:srgbClr val="669900"/>
        </a:hlink>
        <a:folHlink>
          <a:srgbClr val="A45200"/>
        </a:folHlink>
      </a:clrScheme>
      <a:clrMap bg1="dk2" tx1="lt1" bg2="dk1" tx2="lt2" accent1="accent1" accent2="accent2" accent3="accent3" accent4="accent4" accent5="accent5" accent6="accent6" hlink="hlink" folHlink="folHlink"/>
    </a:extraClrScheme>
    <a:extraClrScheme>
      <a:clrScheme name="Network 9">
        <a:dk1>
          <a:srgbClr val="000000"/>
        </a:dk1>
        <a:lt1>
          <a:srgbClr val="FFFFFF"/>
        </a:lt1>
        <a:dk2>
          <a:srgbClr val="7C1302"/>
        </a:dk2>
        <a:lt2>
          <a:srgbClr val="CC9900"/>
        </a:lt2>
        <a:accent1>
          <a:srgbClr val="CC9900"/>
        </a:accent1>
        <a:accent2>
          <a:srgbClr val="CC3300"/>
        </a:accent2>
        <a:accent3>
          <a:srgbClr val="FFFFFF"/>
        </a:accent3>
        <a:accent4>
          <a:srgbClr val="000000"/>
        </a:accent4>
        <a:accent5>
          <a:srgbClr val="E2CAAA"/>
        </a:accent5>
        <a:accent6>
          <a:srgbClr val="B92D00"/>
        </a:accent6>
        <a:hlink>
          <a:srgbClr val="808080"/>
        </a:hlink>
        <a:folHlink>
          <a:srgbClr val="CCCC66"/>
        </a:folHlink>
      </a:clrScheme>
      <a:clrMap bg1="lt1" tx1="dk1" bg2="lt2" tx2="dk2" accent1="accent1" accent2="accent2" accent3="accent3" accent4="accent4" accent5="accent5" accent6="accent6" hlink="hlink" folHlink="folHlink"/>
    </a:extraClrScheme>
    <a:extraClrScheme>
      <a:clrScheme name="Network 10">
        <a:dk1>
          <a:srgbClr val="000000"/>
        </a:dk1>
        <a:lt1>
          <a:srgbClr val="FFFFFF"/>
        </a:lt1>
        <a:dk2>
          <a:srgbClr val="330066"/>
        </a:dk2>
        <a:lt2>
          <a:srgbClr val="808080"/>
        </a:lt2>
        <a:accent1>
          <a:srgbClr val="CCCC00"/>
        </a:accent1>
        <a:accent2>
          <a:srgbClr val="669999"/>
        </a:accent2>
        <a:accent3>
          <a:srgbClr val="FFFFFF"/>
        </a:accent3>
        <a:accent4>
          <a:srgbClr val="000000"/>
        </a:accent4>
        <a:accent5>
          <a:srgbClr val="E2E2AA"/>
        </a:accent5>
        <a:accent6>
          <a:srgbClr val="5C8A8A"/>
        </a:accent6>
        <a:hlink>
          <a:srgbClr val="7E9CE8"/>
        </a:hlink>
        <a:folHlink>
          <a:srgbClr val="D8D8EC"/>
        </a:folHlink>
      </a:clrScheme>
      <a:clrMap bg1="lt1" tx1="dk1" bg2="lt2" tx2="dk2" accent1="accent1" accent2="accent2" accent3="accent3" accent4="accent4" accent5="accent5" accent6="accent6" hlink="hlink" folHlink="folHlink"/>
    </a:extraClrScheme>
  </a:extraClrSchemeLst>
</a:theme>
</file>

<file path=ppt/theme/theme45.xml><?xml version="1.0" encoding="utf-8"?>
<a:theme xmlns:a="http://schemas.openxmlformats.org/drawingml/2006/main" name="2_Standarddesign">
  <a:themeElements>
    <a:clrScheme name="Standard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Standard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Standard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Standard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Standard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Standard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Standard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Standard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Standard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Standard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Standard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Standard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Standard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Standard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6.xml><?xml version="1.0" encoding="utf-8"?>
<a:theme xmlns:a="http://schemas.openxmlformats.org/drawingml/2006/main" name="39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7.xml><?xml version="1.0" encoding="utf-8"?>
<a:theme xmlns:a="http://schemas.openxmlformats.org/drawingml/2006/main" name="1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AFRL Briefing Template 9FEB11">
  <a:themeElements>
    <a:clrScheme name="Aspect">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4_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Black"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Black"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10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Air Force">
  <a:themeElements>
    <a:clrScheme name="Air For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fontScheme name="Custom 1">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50000"/>
          </a:spcBef>
          <a:spcAft>
            <a:spcPct val="0"/>
          </a:spcAft>
          <a:buClrTx/>
          <a:buSzTx/>
          <a:buFontTx/>
          <a:buNone/>
          <a:tabLst/>
          <a:defRPr kumimoji="0" lang="en-US" sz="1400" b="1" i="0" u="none" strike="noStrike" cap="none" normalizeH="0" baseline="0" smtClean="0">
            <a:ln>
              <a:noFill/>
            </a:ln>
            <a:solidFill>
              <a:srgbClr val="151C77"/>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50000"/>
          </a:spcBef>
          <a:spcAft>
            <a:spcPct val="0"/>
          </a:spcAft>
          <a:buClrTx/>
          <a:buSzTx/>
          <a:buFontTx/>
          <a:buNone/>
          <a:tabLst/>
          <a:defRPr kumimoji="0" lang="en-US" sz="1400" b="1" i="0" u="none" strike="noStrike" cap="none" normalizeH="0" baseline="0" smtClean="0">
            <a:ln>
              <a:noFill/>
            </a:ln>
            <a:solidFill>
              <a:srgbClr val="151C77"/>
            </a:solidFill>
            <a:effectLst/>
            <a:latin typeface="Arial" charset="0"/>
          </a:defRPr>
        </a:defPPr>
      </a:lstStyle>
    </a:lnDef>
  </a:objectDefaults>
  <a:extraClrSchemeLst>
    <a:extraClrScheme>
      <a:clrScheme name="Air For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ir For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ir For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ir For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ir For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ir For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ir For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otalTime>3101</TotalTime>
  <Words>7435</Words>
  <Application>Microsoft Office PowerPoint</Application>
  <PresentationFormat>Widescreen</PresentationFormat>
  <Paragraphs>2087</Paragraphs>
  <Slides>210</Slides>
  <Notes>66</Notes>
  <HiddenSlides>3</HiddenSlides>
  <MMClips>0</MMClips>
  <ScaleCrop>false</ScaleCrop>
  <HeadingPairs>
    <vt:vector size="6" baseType="variant">
      <vt:variant>
        <vt:lpstr>Fonts Used</vt:lpstr>
      </vt:variant>
      <vt:variant>
        <vt:i4>18</vt:i4>
      </vt:variant>
      <vt:variant>
        <vt:lpstr>Theme</vt:lpstr>
      </vt:variant>
      <vt:variant>
        <vt:i4>47</vt:i4>
      </vt:variant>
      <vt:variant>
        <vt:lpstr>Slide Titles</vt:lpstr>
      </vt:variant>
      <vt:variant>
        <vt:i4>210</vt:i4>
      </vt:variant>
    </vt:vector>
  </HeadingPairs>
  <TitlesOfParts>
    <vt:vector size="275" baseType="lpstr">
      <vt:lpstr>MS Mincho</vt:lpstr>
      <vt:lpstr>MS PGothic</vt:lpstr>
      <vt:lpstr>MS PGothic</vt:lpstr>
      <vt:lpstr>Arial</vt:lpstr>
      <vt:lpstr>Arial Black</vt:lpstr>
      <vt:lpstr>Calibri</vt:lpstr>
      <vt:lpstr>Calibri Light</vt:lpstr>
      <vt:lpstr>Century Schoolbook</vt:lpstr>
      <vt:lpstr>inherit</vt:lpstr>
      <vt:lpstr>Lucida Sans Unicode</vt:lpstr>
      <vt:lpstr>Myriad Pro</vt:lpstr>
      <vt:lpstr>Noto Sans Symbols</vt:lpstr>
      <vt:lpstr>Palatino Linotype</vt:lpstr>
      <vt:lpstr>Tahoma</vt:lpstr>
      <vt:lpstr>Times</vt:lpstr>
      <vt:lpstr>Times New Roman</vt:lpstr>
      <vt:lpstr>Verdana</vt:lpstr>
      <vt:lpstr>Wingdings</vt:lpstr>
      <vt:lpstr>Office Theme</vt:lpstr>
      <vt:lpstr>1_Office Theme</vt:lpstr>
      <vt:lpstr>9_Office Theme</vt:lpstr>
      <vt:lpstr>6_Office Theme</vt:lpstr>
      <vt:lpstr>AFRL Briefing Template 9FEB11</vt:lpstr>
      <vt:lpstr>4_Office Theme</vt:lpstr>
      <vt:lpstr>1_Default Design</vt:lpstr>
      <vt:lpstr>10_Office Theme</vt:lpstr>
      <vt:lpstr>Air Force</vt:lpstr>
      <vt:lpstr>15_Office Theme</vt:lpstr>
      <vt:lpstr>18_Office Theme</vt:lpstr>
      <vt:lpstr>19_Office Theme</vt:lpstr>
      <vt:lpstr>4_Default Design</vt:lpstr>
      <vt:lpstr>5_Default Design</vt:lpstr>
      <vt:lpstr>21_Office Theme</vt:lpstr>
      <vt:lpstr>7_Default Design</vt:lpstr>
      <vt:lpstr>6_Default Design</vt:lpstr>
      <vt:lpstr>Standarddesign</vt:lpstr>
      <vt:lpstr>1_AFRL Briefing Template 9FEB11</vt:lpstr>
      <vt:lpstr>26_Office Theme</vt:lpstr>
      <vt:lpstr>28_Office Theme</vt:lpstr>
      <vt:lpstr>1_Standarddesign</vt:lpstr>
      <vt:lpstr>8_Default Design</vt:lpstr>
      <vt:lpstr>9_Default Design</vt:lpstr>
      <vt:lpstr>30_Office Theme</vt:lpstr>
      <vt:lpstr>31_Office Theme</vt:lpstr>
      <vt:lpstr>32_Office Theme</vt:lpstr>
      <vt:lpstr>33_Office Theme</vt:lpstr>
      <vt:lpstr>34_Office Theme</vt:lpstr>
      <vt:lpstr>27_Office Theme</vt:lpstr>
      <vt:lpstr>11_Default Design</vt:lpstr>
      <vt:lpstr>10_Default Design</vt:lpstr>
      <vt:lpstr>36_Office Theme</vt:lpstr>
      <vt:lpstr>37_Office Theme</vt:lpstr>
      <vt:lpstr>13_Default Design</vt:lpstr>
      <vt:lpstr>22_Office Theme</vt:lpstr>
      <vt:lpstr>38_Office Theme</vt:lpstr>
      <vt:lpstr>29_Office Theme</vt:lpstr>
      <vt:lpstr>3_Office Theme</vt:lpstr>
      <vt:lpstr>7_Office Theme</vt:lpstr>
      <vt:lpstr>11_Office Theme</vt:lpstr>
      <vt:lpstr>14_Office Theme</vt:lpstr>
      <vt:lpstr>2_Default Design</vt:lpstr>
      <vt:lpstr>Network</vt:lpstr>
      <vt:lpstr>2_Standarddesign</vt:lpstr>
      <vt:lpstr>39_Office Theme</vt:lpstr>
      <vt:lpstr>12_Office Theme</vt:lpstr>
      <vt:lpstr>Building Ontologies</vt:lpstr>
      <vt:lpstr>Niagara Falls</vt:lpstr>
      <vt:lpstr>Canadian Falls</vt:lpstr>
      <vt:lpstr>American Falls</vt:lpstr>
      <vt:lpstr>Niagara River</vt:lpstr>
      <vt:lpstr>“beau fleuve”</vt:lpstr>
      <vt:lpstr>Buffalo</vt:lpstr>
      <vt:lpstr> University at Buffalo</vt:lpstr>
      <vt:lpstr>PowerPoint Presentation</vt:lpstr>
      <vt:lpstr>PowerPoint Presentation</vt:lpstr>
      <vt:lpstr>How Siri Works – Interview with Tom Gruber, CTO of SIRI January 26th, 2010  </vt:lpstr>
      <vt:lpstr>Aristotle (384 – 322 BC): First ontologist</vt:lpstr>
      <vt:lpstr>PowerPoint Presentation</vt:lpstr>
      <vt:lpstr>Hierarchy from Porphyry’s Introduction to Aristotle’s Categories </vt:lpstr>
      <vt:lpstr>PowerPoint Presentation</vt:lpstr>
      <vt:lpstr>Hierarchy from Linnaeus</vt:lpstr>
      <vt:lpstr>Rediscovery of Ontology 1:  Quine</vt:lpstr>
      <vt:lpstr>Rediscovery of Ontology 1:  AI and Robotics</vt:lpstr>
      <vt:lpstr>Rediscovery of Ontology 2:  Semantic Web</vt:lpstr>
      <vt:lpstr>Rediscovery of Ontology 3:  Biology</vt:lpstr>
      <vt:lpstr>Old biology data</vt:lpstr>
      <vt:lpstr>PowerPoint Presentation</vt:lpstr>
      <vt:lpstr>How to do biology across the genome?</vt:lpstr>
      <vt:lpstr>how to link the kinds of phenomena represented here</vt:lpstr>
      <vt:lpstr>PowerPoint Presentation</vt:lpstr>
      <vt:lpstr>Answer</vt:lpstr>
      <vt:lpstr>PowerPoint Presentation</vt:lpstr>
      <vt:lpstr>PowerPoint Presentation</vt:lpstr>
      <vt:lpstr>GO provides a controlled system of terms for use in tagging experimental data</vt:lpstr>
      <vt:lpstr>GO coverage</vt:lpstr>
      <vt:lpstr>PowerPoint Presentation</vt:lpstr>
      <vt:lpstr>PowerPoint Presentation</vt:lpstr>
      <vt:lpstr>PowerPoint Presentation</vt:lpstr>
      <vt:lpstr>PowerPoint Presentation</vt:lpstr>
      <vt:lpstr>PowerPoint Presentation</vt:lpstr>
      <vt:lpstr>BFO generalizes GO</vt:lpstr>
      <vt:lpstr> BFO: Continuant Ontology</vt:lpstr>
      <vt:lpstr>PowerPoint Presentation</vt:lpstr>
      <vt:lpstr>PowerPoint Presentation</vt:lpstr>
      <vt:lpstr>PowerPoint Presentation</vt:lpstr>
      <vt:lpstr>PowerPoint Presentation</vt:lpstr>
      <vt:lpstr>PowerPoint Presentation</vt:lpstr>
      <vt:lpstr>PowerPoint Presentation</vt:lpstr>
      <vt:lpstr>DOLCE, SUMO, BFO</vt:lpstr>
      <vt:lpstr>PowerPoint Presentation</vt:lpstr>
      <vt:lpstr>NEW WORK ITEM PROPOSAL</vt:lpstr>
      <vt:lpstr>BFO-based approach extended into other biological domains</vt:lpstr>
      <vt:lpstr>… and now being extended to the ontology of social reality </vt:lpstr>
      <vt:lpstr>PowerPoint Presentation</vt:lpstr>
      <vt:lpstr>The general approach:  Semantic enhancement</vt:lpstr>
      <vt:lpstr>Ontology and Interoperability: Definitions</vt:lpstr>
      <vt:lpstr>PowerPoint Presentation</vt:lpstr>
      <vt:lpstr>Ontology =def. a representation of the types of entities in a given domain and of the relations between them. </vt:lpstr>
      <vt:lpstr>Ontologies represent types of entities</vt:lpstr>
      <vt:lpstr>For problems such as this, too much ontology is a bad thing</vt:lpstr>
      <vt:lpstr>Linked Open Data (chaos rules)</vt:lpstr>
      <vt:lpstr>Building Ontologies 2</vt:lpstr>
      <vt:lpstr>PowerPoint Presentation</vt:lpstr>
      <vt:lpstr>Top level ontology defined by GO</vt:lpstr>
      <vt:lpstr>BFO and the 3 Gene Ontologies (GO)</vt:lpstr>
      <vt:lpstr>BFO’s Fundamental Dichotomy</vt:lpstr>
      <vt:lpstr>An application of Basic Formal Ontology to the Ontology of Services and Commodities </vt:lpstr>
      <vt:lpstr>Application of BFO to the ontology of commodities and services</vt:lpstr>
      <vt:lpstr>BFO’s Fundamental Dichotomy</vt:lpstr>
      <vt:lpstr>Basic Formal Ontology</vt:lpstr>
      <vt:lpstr>Is music a commodity or a service?</vt:lpstr>
      <vt:lpstr>Is a music CD a commodity? (because it is a physical object)</vt:lpstr>
      <vt:lpstr>A similar problem with outsourcing</vt:lpstr>
      <vt:lpstr>Definition</vt:lpstr>
      <vt:lpstr> ‘splintered’ (‘disembodied’) services a</vt:lpstr>
      <vt:lpstr>Two Kinds of Commodities</vt:lpstr>
      <vt:lpstr>Are telecommunications commodities?</vt:lpstr>
      <vt:lpstr>Television and telecommunications</vt:lpstr>
      <vt:lpstr>From the consumer’s perspective however</vt:lpstr>
      <vt:lpstr>Is car rental a service or a commodity?</vt:lpstr>
      <vt:lpstr> Car rental is like home rental</vt:lpstr>
      <vt:lpstr>For services</vt:lpstr>
      <vt:lpstr>Is your telephone provider providing a service or a commodity</vt:lpstr>
      <vt:lpstr>Telephones</vt:lpstr>
      <vt:lpstr>Basic Formal Ontology</vt:lpstr>
      <vt:lpstr>PowerPoint Presentation</vt:lpstr>
      <vt:lpstr>PowerPoint Presentation</vt:lpstr>
      <vt:lpstr>Occurrents depend on participants</vt:lpstr>
      <vt:lpstr>specifically_depends_on</vt:lpstr>
      <vt:lpstr>process depends_on participant</vt:lpstr>
      <vt:lpstr> example: disposition of phone to use up battery </vt:lpstr>
      <vt:lpstr>skills, talent, knowledge are dispositions of people</vt:lpstr>
      <vt:lpstr>a function is a special kind of disposition (it is designed …)</vt:lpstr>
      <vt:lpstr>a disposition is always a matter of the physical make-up of its bearer</vt:lpstr>
      <vt:lpstr>a role is a matter not of physics but of social ascription; it is always optional</vt:lpstr>
      <vt:lpstr>Four Fundamental Dichotomies</vt:lpstr>
      <vt:lpstr>PowerPoint Presentation</vt:lpstr>
      <vt:lpstr>more examples of BFO continuant entities</vt:lpstr>
      <vt:lpstr>PowerPoint Presentation</vt:lpstr>
      <vt:lpstr>PowerPoint Presentation</vt:lpstr>
      <vt:lpstr>An ontology of marketing</vt:lpstr>
      <vt:lpstr>PowerPoint Presentation</vt:lpstr>
      <vt:lpstr>Examples of settings</vt:lpstr>
      <vt:lpstr>Settings</vt:lpstr>
      <vt:lpstr>The Ontology of Real Estate</vt:lpstr>
      <vt:lpstr>Foundations of a CAD Ontology</vt:lpstr>
      <vt:lpstr>PowerPoint Presentation</vt:lpstr>
      <vt:lpstr>PowerPoint Presentation</vt:lpstr>
      <vt:lpstr>Foundations of a CAD Ontology</vt:lpstr>
      <vt:lpstr>PowerPoint Presentation</vt:lpstr>
      <vt:lpstr>The Airbus A380 disaster of 2004</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Types of fault</vt:lpstr>
      <vt:lpstr>PowerPoint Presentation</vt:lpstr>
      <vt:lpstr>PowerPoint Presentation</vt:lpstr>
      <vt:lpstr>PowerPoint Presentation</vt:lpstr>
      <vt:lpstr>Glossary</vt:lpstr>
      <vt:lpstr>Glossary</vt:lpstr>
      <vt:lpstr>Glossary</vt:lpstr>
      <vt:lpstr>Common Core Ontologies </vt:lpstr>
      <vt:lpstr>Modularity as a Development Guideline for Common Core Ontologies</vt:lpstr>
      <vt:lpstr>Modularity as a Development Guideline</vt:lpstr>
      <vt:lpstr> Draft of a Generic PLC Ontology based on BFO  Barry Smith (NCOR, Buffalo) and Dimitris Kiritsis (EPFL, Lausanne)</vt:lpstr>
      <vt:lpstr>Top Level organization of BFO</vt:lpstr>
      <vt:lpstr>Four major top-level categories in BFO</vt:lpstr>
      <vt:lpstr>Four major top-level categories in BFO</vt:lpstr>
      <vt:lpstr>Top Level organization of BFO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Top Level organization of BFO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How to Build the  Industry Ontology Foundry</vt:lpstr>
      <vt:lpstr>PowerPoint Presentation</vt:lpstr>
      <vt:lpstr>First steps</vt:lpstr>
      <vt:lpstr>PowerPoint Presentation</vt:lpstr>
      <vt:lpstr>PowerPoint Presentation</vt:lpstr>
      <vt:lpstr>OBO Foundry Principles</vt:lpstr>
      <vt:lpstr>OBO Foundry Principles</vt:lpstr>
      <vt:lpstr>Ontology’s networked through definitions</vt:lpstr>
      <vt:lpstr>Everything is incremental</vt:lpstr>
      <vt:lpstr>Orthogonality</vt:lpstr>
      <vt:lpstr>Orthogonality for IOF</vt:lpstr>
      <vt:lpstr>Current state</vt:lpstr>
      <vt:lpstr>all definitions should be of the Aristotelian genus-species form </vt:lpstr>
      <vt:lpstr>Common architecture </vt:lpstr>
      <vt:lpstr>PowerPoint Presentation</vt:lpstr>
      <vt:lpstr>Example: The Cell Ontology </vt:lpstr>
      <vt:lpstr>Common architecture </vt:lpstr>
      <vt:lpstr>ISO Standard under review</vt:lpstr>
      <vt:lpstr>These principles</vt:lpstr>
      <vt:lpstr>These principles</vt:lpstr>
      <vt:lpstr>Benefits of orthogonality</vt:lpstr>
      <vt:lpstr>Benefits of orthogonality</vt:lpstr>
      <vt:lpstr>PowerPoint Presentation</vt:lpstr>
      <vt:lpstr>Reference Ontologies vs. Application Ontologies</vt:lpstr>
      <vt:lpstr>PowerPoint Presentation</vt:lpstr>
      <vt:lpstr>PowerPoint Presentation</vt:lpstr>
      <vt:lpstr>Glossary</vt:lpstr>
      <vt:lpstr>Glossary</vt:lpstr>
      <vt:lpstr>Glossary</vt:lpstr>
      <vt:lpstr>Semantic Sensor Network Ontology</vt:lpstr>
      <vt:lpstr>W3C Stimulus-Sensor-Observation Ontology Design Pattern</vt:lpstr>
      <vt:lpstr>W3C Stimulus-Sensor-Observation Ontology Design Pattern</vt:lpstr>
      <vt:lpstr>DOLCE</vt:lpstr>
      <vt:lpstr>SSN alignment to DOLCE</vt:lpstr>
      <vt:lpstr>SSN alignment to DOLCE</vt:lpstr>
      <vt:lpstr>PowerPoint Presentation</vt:lpstr>
      <vt:lpstr>ssn:Observation subclass of:</vt:lpstr>
      <vt:lpstr>W3C paraphrase</vt:lpstr>
      <vt:lpstr>Development Principles of the Common Core Ontologies</vt:lpstr>
      <vt:lpstr>OBI: Measuring the glucose concentration in blood</vt:lpstr>
      <vt:lpstr>OGMS</vt:lpstr>
      <vt:lpstr>PowerPoint Presentation</vt:lpstr>
      <vt:lpstr>Big Picture</vt:lpstr>
      <vt:lpstr>Nociceptive System</vt:lpstr>
      <vt:lpstr>Pain Ontology</vt:lpstr>
      <vt:lpstr>PowerPoint Presentation</vt:lpstr>
      <vt:lpstr>The Pain Ontology as subtype of Sensing Ontology</vt:lpstr>
      <vt:lpstr>Four types of (pain) sensor failure</vt:lpstr>
      <vt:lpstr>PowerPoint Presentation</vt:lpstr>
      <vt:lpstr>PowerPoint Presentation</vt:lpstr>
    </vt:vector>
  </TitlesOfParts>
  <Company>University at Buffalo</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AA&amp;S</dc:title>
  <dc:creator>phismith@buffalo.edu</dc:creator>
  <cp:lastModifiedBy>Barry Smith</cp:lastModifiedBy>
  <cp:revision>80</cp:revision>
  <dcterms:created xsi:type="dcterms:W3CDTF">2016-03-22T13:30:18Z</dcterms:created>
  <dcterms:modified xsi:type="dcterms:W3CDTF">2018-02-07T20:42:39Z</dcterms:modified>
</cp:coreProperties>
</file>